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2.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3.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4.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96668" r:id="rId4"/>
    <p:sldMasterId id="2147497256" r:id="rId5"/>
    <p:sldMasterId id="2147497334" r:id="rId6"/>
    <p:sldMasterId id="2147497412" r:id="rId7"/>
    <p:sldMasterId id="2147497425" r:id="rId8"/>
  </p:sldMasterIdLst>
  <p:notesMasterIdLst>
    <p:notesMasterId r:id="rId48"/>
  </p:notesMasterIdLst>
  <p:handoutMasterIdLst>
    <p:handoutMasterId r:id="rId49"/>
  </p:handoutMasterIdLst>
  <p:sldIdLst>
    <p:sldId id="256" r:id="rId9"/>
    <p:sldId id="258" r:id="rId10"/>
    <p:sldId id="2147478729" r:id="rId11"/>
    <p:sldId id="1828" r:id="rId12"/>
    <p:sldId id="2147478727" r:id="rId13"/>
    <p:sldId id="2147478728" r:id="rId14"/>
    <p:sldId id="2147378974" r:id="rId15"/>
    <p:sldId id="280" r:id="rId16"/>
    <p:sldId id="2065679782" r:id="rId17"/>
    <p:sldId id="2065679783" r:id="rId18"/>
    <p:sldId id="2065679790" r:id="rId19"/>
    <p:sldId id="2147478723" r:id="rId20"/>
    <p:sldId id="349" r:id="rId21"/>
    <p:sldId id="2065679785" r:id="rId22"/>
    <p:sldId id="562" r:id="rId23"/>
    <p:sldId id="2147478738" r:id="rId24"/>
    <p:sldId id="2147478730" r:id="rId25"/>
    <p:sldId id="2147478732" r:id="rId26"/>
    <p:sldId id="2147478733" r:id="rId27"/>
    <p:sldId id="259" r:id="rId28"/>
    <p:sldId id="260" r:id="rId29"/>
    <p:sldId id="261" r:id="rId30"/>
    <p:sldId id="262" r:id="rId31"/>
    <p:sldId id="2147478737" r:id="rId32"/>
    <p:sldId id="2147478736" r:id="rId33"/>
    <p:sldId id="3281" r:id="rId34"/>
    <p:sldId id="3323" r:id="rId35"/>
    <p:sldId id="2147310338" r:id="rId36"/>
    <p:sldId id="3300" r:id="rId37"/>
    <p:sldId id="3304" r:id="rId38"/>
    <p:sldId id="3317" r:id="rId39"/>
    <p:sldId id="3321" r:id="rId40"/>
    <p:sldId id="2147310345" r:id="rId41"/>
    <p:sldId id="286" r:id="rId42"/>
    <p:sldId id="289" r:id="rId43"/>
    <p:sldId id="282" r:id="rId44"/>
    <p:sldId id="285" r:id="rId45"/>
    <p:sldId id="2147310346" r:id="rId46"/>
    <p:sldId id="2147478735" r:id="rId47"/>
  </p:sldIdLst>
  <p:sldSz cx="12192000" cy="6858000"/>
  <p:notesSz cx="7104063" cy="10234613"/>
  <p:custDataLst>
    <p:tags r:id="rId50"/>
  </p:custDataLst>
  <p:defaultTextStyle>
    <a:defPPr>
      <a:defRPr lang="en-US"/>
    </a:defPPr>
    <a:lvl1pPr algn="l" defTabSz="607469"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607469" indent="2117" algn="l" defTabSz="607469"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1217054" indent="2117" algn="l" defTabSz="607469"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826638" indent="2117" algn="l" defTabSz="607469"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2436223" indent="2117" algn="l" defTabSz="607469"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3047924"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3657509"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4267093"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4876678"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224" userDrawn="1">
          <p15:clr>
            <a:srgbClr val="A4A3A4"/>
          </p15:clr>
        </p15:guide>
        <p15:guide id="2" pos="223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A43"/>
    <a:srgbClr val="007683"/>
    <a:srgbClr val="C9282D"/>
    <a:srgbClr val="333333"/>
    <a:srgbClr val="1C1F25"/>
    <a:srgbClr val="CC9900"/>
    <a:srgbClr val="008998"/>
    <a:srgbClr val="333E48"/>
    <a:srgbClr val="FFFFFF"/>
    <a:srgbClr val="838B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286EF6-14F3-4EE9-A33E-54E4EEAB9645}" v="19" dt="2023-07-20T21:48:11.796"/>
    <p1510:client id="{28F7D19B-1252-4B12-8B2C-F2DE556E3778}" v="85" dt="2023-07-18T05:33:38.935"/>
    <p1510:client id="{3A703743-9458-4917-ACEA-BE0D307B5C18}" v="5" dt="2023-07-20T21:35:49.004"/>
    <p1510:client id="{6CBFE229-E878-49E9-85D7-590B6F94D416}" v="25" dt="2023-07-20T22:01:32.817"/>
    <p1510:client id="{E612B542-F471-4635-815A-E4AD4025FD6B}" v="134" dt="2023-07-20T21:41:09.376"/>
  </p1510:revLst>
</p1510:revInfo>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31" autoAdjust="0"/>
    <p:restoredTop sz="84959" autoAdjust="0"/>
  </p:normalViewPr>
  <p:slideViewPr>
    <p:cSldViewPr snapToGrid="0" snapToObjects="1">
      <p:cViewPr varScale="1">
        <p:scale>
          <a:sx n="31" d="100"/>
          <a:sy n="31" d="100"/>
        </p:scale>
        <p:origin x="1152" y="-396"/>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92" d="100"/>
          <a:sy n="92" d="100"/>
        </p:scale>
        <p:origin x="3080" y="192"/>
      </p:cViewPr>
      <p:guideLst>
        <p:guide orient="horz" pos="3224"/>
        <p:guide pos="223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tags" Target="tags/tag1.xml"/><Relationship Id="rId55"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24C9B57-5A12-714B-89FE-9AC9CC48A558}"/>
              </a:ext>
            </a:extLst>
          </p:cNvPr>
          <p:cNvSpPr>
            <a:spLocks noGrp="1"/>
          </p:cNvSpPr>
          <p:nvPr>
            <p:ph type="hdr" sz="quarter"/>
          </p:nvPr>
        </p:nvSpPr>
        <p:spPr>
          <a:xfrm>
            <a:off x="0" y="0"/>
            <a:ext cx="3078427" cy="511731"/>
          </a:xfrm>
          <a:prstGeom prst="rect">
            <a:avLst/>
          </a:prstGeom>
        </p:spPr>
        <p:txBody>
          <a:bodyPr vert="horz" wrap="square" lIns="96592" tIns="48296" rIns="96592" bIns="48296" numCol="1" anchor="t" anchorCtr="0" compatLnSpc="1">
            <a:prstTxWarp prst="textNoShape">
              <a:avLst/>
            </a:prstTxWarp>
          </a:bodyPr>
          <a:lstStyle>
            <a:lvl1pPr eaLnBrk="1" hangingPunct="1">
              <a:defRPr sz="1100"/>
            </a:lvl1pPr>
          </a:lstStyle>
          <a:p>
            <a:pPr>
              <a:defRPr/>
            </a:pPr>
            <a:endParaRPr lang="en-US" altLang="en-US"/>
          </a:p>
        </p:txBody>
      </p:sp>
      <p:sp>
        <p:nvSpPr>
          <p:cNvPr id="3" name="Date Placeholder 2">
            <a:extLst>
              <a:ext uri="{FF2B5EF4-FFF2-40B4-BE49-F238E27FC236}">
                <a16:creationId xmlns:a16="http://schemas.microsoft.com/office/drawing/2014/main" id="{37ED0FEF-1F01-8C48-AD6D-7CDAE52353BB}"/>
              </a:ext>
            </a:extLst>
          </p:cNvPr>
          <p:cNvSpPr>
            <a:spLocks noGrp="1"/>
          </p:cNvSpPr>
          <p:nvPr>
            <p:ph type="dt" sz="quarter" idx="1"/>
          </p:nvPr>
        </p:nvSpPr>
        <p:spPr>
          <a:xfrm>
            <a:off x="4023992" y="0"/>
            <a:ext cx="3078427" cy="511731"/>
          </a:xfrm>
          <a:prstGeom prst="rect">
            <a:avLst/>
          </a:prstGeom>
        </p:spPr>
        <p:txBody>
          <a:bodyPr vert="horz" wrap="square" lIns="96592" tIns="48296" rIns="96592" bIns="48296" numCol="1" anchor="t" anchorCtr="0" compatLnSpc="1">
            <a:prstTxWarp prst="textNoShape">
              <a:avLst/>
            </a:prstTxWarp>
          </a:bodyPr>
          <a:lstStyle>
            <a:lvl1pPr algn="r" eaLnBrk="1" hangingPunct="1">
              <a:defRPr sz="1100">
                <a:latin typeface="Calibri" pitchFamily="34" charset="0"/>
                <a:ea typeface="MS PGothic" pitchFamily="34" charset="-128"/>
              </a:defRPr>
            </a:lvl1pPr>
          </a:lstStyle>
          <a:p>
            <a:pPr>
              <a:defRPr/>
            </a:pPr>
            <a:endParaRPr lang="en-US" altLang="en-US"/>
          </a:p>
        </p:txBody>
      </p:sp>
      <p:sp>
        <p:nvSpPr>
          <p:cNvPr id="4" name="Footer Placeholder 3">
            <a:extLst>
              <a:ext uri="{FF2B5EF4-FFF2-40B4-BE49-F238E27FC236}">
                <a16:creationId xmlns:a16="http://schemas.microsoft.com/office/drawing/2014/main" id="{625EDDD2-67F0-B445-9019-EE531F87B17A}"/>
              </a:ext>
            </a:extLst>
          </p:cNvPr>
          <p:cNvSpPr>
            <a:spLocks noGrp="1"/>
          </p:cNvSpPr>
          <p:nvPr>
            <p:ph type="ftr" sz="quarter" idx="2"/>
          </p:nvPr>
        </p:nvSpPr>
        <p:spPr>
          <a:xfrm>
            <a:off x="0" y="9721105"/>
            <a:ext cx="3078427" cy="511731"/>
          </a:xfrm>
          <a:prstGeom prst="rect">
            <a:avLst/>
          </a:prstGeom>
        </p:spPr>
        <p:txBody>
          <a:bodyPr vert="horz" wrap="square" lIns="96592" tIns="48296" rIns="96592" bIns="48296" numCol="1" anchor="b" anchorCtr="0" compatLnSpc="1">
            <a:prstTxWarp prst="textNoShape">
              <a:avLst/>
            </a:prstTxWarp>
          </a:bodyPr>
          <a:lstStyle>
            <a:lvl1pPr eaLnBrk="1" hangingPunct="1">
              <a:defRPr sz="1100"/>
            </a:lvl1pPr>
          </a:lstStyle>
          <a:p>
            <a:pPr>
              <a:defRPr/>
            </a:pPr>
            <a:endParaRPr lang="en-US" altLang="en-US"/>
          </a:p>
        </p:txBody>
      </p:sp>
      <p:sp>
        <p:nvSpPr>
          <p:cNvPr id="5" name="Slide Number Placeholder 4">
            <a:extLst>
              <a:ext uri="{FF2B5EF4-FFF2-40B4-BE49-F238E27FC236}">
                <a16:creationId xmlns:a16="http://schemas.microsoft.com/office/drawing/2014/main" id="{0D74FC20-A621-CB4E-BE3B-009D56DBBCDD}"/>
              </a:ext>
            </a:extLst>
          </p:cNvPr>
          <p:cNvSpPr>
            <a:spLocks noGrp="1"/>
          </p:cNvSpPr>
          <p:nvPr>
            <p:ph type="sldNum" sz="quarter" idx="3"/>
          </p:nvPr>
        </p:nvSpPr>
        <p:spPr>
          <a:xfrm>
            <a:off x="4023992" y="9721105"/>
            <a:ext cx="3078427" cy="511731"/>
          </a:xfrm>
          <a:prstGeom prst="rect">
            <a:avLst/>
          </a:prstGeom>
        </p:spPr>
        <p:txBody>
          <a:bodyPr vert="horz" wrap="square" lIns="96592" tIns="48296" rIns="96592" bIns="48296" numCol="1" anchor="b" anchorCtr="0" compatLnSpc="1">
            <a:prstTxWarp prst="textNoShape">
              <a:avLst/>
            </a:prstTxWarp>
          </a:bodyPr>
          <a:lstStyle>
            <a:lvl1pPr algn="r" eaLnBrk="1" hangingPunct="1">
              <a:defRPr sz="1100">
                <a:latin typeface="Calibri" charset="0"/>
                <a:ea typeface="MS PGothic" charset="-128"/>
              </a:defRPr>
            </a:lvl1pPr>
          </a:lstStyle>
          <a:p>
            <a:pPr>
              <a:defRPr/>
            </a:pPr>
            <a:fld id="{480993F9-4400-924F-9EE7-2964388FB972}" type="slidenum">
              <a:rPr lang="en-US" altLang="en-US"/>
              <a:pPr>
                <a:defRPr/>
              </a:pPr>
              <a:t>‹#›</a:t>
            </a:fld>
            <a:endParaRPr lang="en-US" altLang="en-US"/>
          </a:p>
        </p:txBody>
      </p:sp>
    </p:spTree>
    <p:extLst>
      <p:ext uri="{BB962C8B-B14F-4D97-AF65-F5344CB8AC3E}">
        <p14:creationId xmlns:p14="http://schemas.microsoft.com/office/powerpoint/2010/main" val="84693088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86867D2-55D6-304C-B5E1-A0B96E5DB33B}"/>
              </a:ext>
            </a:extLst>
          </p:cNvPr>
          <p:cNvSpPr>
            <a:spLocks noGrp="1"/>
          </p:cNvSpPr>
          <p:nvPr>
            <p:ph type="hdr" sz="quarter"/>
          </p:nvPr>
        </p:nvSpPr>
        <p:spPr>
          <a:xfrm>
            <a:off x="0" y="0"/>
            <a:ext cx="3078427" cy="511731"/>
          </a:xfrm>
          <a:prstGeom prst="rect">
            <a:avLst/>
          </a:prstGeom>
        </p:spPr>
        <p:txBody>
          <a:bodyPr vert="horz" wrap="square" lIns="96592" tIns="48296" rIns="96592" bIns="48296" numCol="1" anchor="t" anchorCtr="0" compatLnSpc="1">
            <a:prstTxWarp prst="textNoShape">
              <a:avLst/>
            </a:prstTxWarp>
          </a:bodyPr>
          <a:lstStyle>
            <a:lvl1pPr eaLnBrk="1" hangingPunct="1">
              <a:defRPr sz="1100"/>
            </a:lvl1pPr>
          </a:lstStyle>
          <a:p>
            <a:pPr>
              <a:defRPr/>
            </a:pPr>
            <a:endParaRPr lang="en-US" altLang="en-US"/>
          </a:p>
        </p:txBody>
      </p:sp>
      <p:sp>
        <p:nvSpPr>
          <p:cNvPr id="3" name="Date Placeholder 2">
            <a:extLst>
              <a:ext uri="{FF2B5EF4-FFF2-40B4-BE49-F238E27FC236}">
                <a16:creationId xmlns:a16="http://schemas.microsoft.com/office/drawing/2014/main" id="{CE8BD5B7-2B32-4E42-A45B-11D57436F8F6}"/>
              </a:ext>
            </a:extLst>
          </p:cNvPr>
          <p:cNvSpPr>
            <a:spLocks noGrp="1"/>
          </p:cNvSpPr>
          <p:nvPr>
            <p:ph type="dt" idx="1"/>
          </p:nvPr>
        </p:nvSpPr>
        <p:spPr>
          <a:xfrm>
            <a:off x="4023992" y="0"/>
            <a:ext cx="3078427" cy="511731"/>
          </a:xfrm>
          <a:prstGeom prst="rect">
            <a:avLst/>
          </a:prstGeom>
        </p:spPr>
        <p:txBody>
          <a:bodyPr vert="horz" wrap="square" lIns="96592" tIns="48296" rIns="96592" bIns="48296" numCol="1" anchor="t" anchorCtr="0" compatLnSpc="1">
            <a:prstTxWarp prst="textNoShape">
              <a:avLst/>
            </a:prstTxWarp>
          </a:bodyPr>
          <a:lstStyle>
            <a:lvl1pPr algn="r" eaLnBrk="1" hangingPunct="1">
              <a:defRPr sz="1100">
                <a:latin typeface="Calibri" pitchFamily="34" charset="0"/>
                <a:ea typeface="MS PGothic" pitchFamily="34" charset="-128"/>
              </a:defRPr>
            </a:lvl1pPr>
          </a:lstStyle>
          <a:p>
            <a:pPr>
              <a:defRPr/>
            </a:pPr>
            <a:endParaRPr lang="en-US" altLang="en-US"/>
          </a:p>
        </p:txBody>
      </p:sp>
      <p:sp>
        <p:nvSpPr>
          <p:cNvPr id="4" name="Slide Image Placeholder 3">
            <a:extLst>
              <a:ext uri="{FF2B5EF4-FFF2-40B4-BE49-F238E27FC236}">
                <a16:creationId xmlns:a16="http://schemas.microsoft.com/office/drawing/2014/main" id="{830AEF3F-8505-8047-A420-1E6EDC8925D9}"/>
              </a:ext>
            </a:extLst>
          </p:cNvPr>
          <p:cNvSpPr>
            <a:spLocks noGrp="1" noRot="1" noChangeAspect="1"/>
          </p:cNvSpPr>
          <p:nvPr>
            <p:ph type="sldImg" idx="2"/>
          </p:nvPr>
        </p:nvSpPr>
        <p:spPr>
          <a:xfrm>
            <a:off x="141288" y="766763"/>
            <a:ext cx="6821487" cy="3838575"/>
          </a:xfrm>
          <a:prstGeom prst="rect">
            <a:avLst/>
          </a:prstGeom>
          <a:noFill/>
          <a:ln w="12700">
            <a:solidFill>
              <a:prstClr val="black"/>
            </a:solidFill>
          </a:ln>
        </p:spPr>
        <p:txBody>
          <a:bodyPr vert="horz" lIns="96592" tIns="48296" rIns="96592" bIns="48296" rtlCol="0" anchor="ctr"/>
          <a:lstStyle/>
          <a:p>
            <a:pPr lvl="0"/>
            <a:endParaRPr lang="en-US" noProof="0" dirty="0"/>
          </a:p>
        </p:txBody>
      </p:sp>
      <p:sp>
        <p:nvSpPr>
          <p:cNvPr id="5" name="Notes Placeholder 4">
            <a:extLst>
              <a:ext uri="{FF2B5EF4-FFF2-40B4-BE49-F238E27FC236}">
                <a16:creationId xmlns:a16="http://schemas.microsoft.com/office/drawing/2014/main" id="{CB7730E9-02A1-7747-A4DF-C7EC56810D69}"/>
              </a:ext>
            </a:extLst>
          </p:cNvPr>
          <p:cNvSpPr>
            <a:spLocks noGrp="1"/>
          </p:cNvSpPr>
          <p:nvPr>
            <p:ph type="body" sz="quarter" idx="3"/>
          </p:nvPr>
        </p:nvSpPr>
        <p:spPr>
          <a:xfrm>
            <a:off x="710407" y="4861442"/>
            <a:ext cx="5683250" cy="4605576"/>
          </a:xfrm>
          <a:prstGeom prst="rect">
            <a:avLst/>
          </a:prstGeom>
        </p:spPr>
        <p:txBody>
          <a:bodyPr vert="horz" lIns="96592" tIns="48296" rIns="96592" bIns="48296"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4D5BC90-0010-614A-9FDA-09906369E526}"/>
              </a:ext>
            </a:extLst>
          </p:cNvPr>
          <p:cNvSpPr>
            <a:spLocks noGrp="1"/>
          </p:cNvSpPr>
          <p:nvPr>
            <p:ph type="ftr" sz="quarter" idx="4"/>
          </p:nvPr>
        </p:nvSpPr>
        <p:spPr>
          <a:xfrm>
            <a:off x="0" y="9721105"/>
            <a:ext cx="3078427" cy="511731"/>
          </a:xfrm>
          <a:prstGeom prst="rect">
            <a:avLst/>
          </a:prstGeom>
        </p:spPr>
        <p:txBody>
          <a:bodyPr vert="horz" wrap="square" lIns="96592" tIns="48296" rIns="96592" bIns="48296" numCol="1" anchor="b" anchorCtr="0" compatLnSpc="1">
            <a:prstTxWarp prst="textNoShape">
              <a:avLst/>
            </a:prstTxWarp>
          </a:bodyPr>
          <a:lstStyle>
            <a:lvl1pPr eaLnBrk="1" hangingPunct="1">
              <a:defRPr sz="1100"/>
            </a:lvl1pPr>
          </a:lstStyle>
          <a:p>
            <a:pPr>
              <a:defRPr/>
            </a:pPr>
            <a:endParaRPr lang="en-US" altLang="en-US"/>
          </a:p>
        </p:txBody>
      </p:sp>
      <p:sp>
        <p:nvSpPr>
          <p:cNvPr id="7" name="Slide Number Placeholder 6">
            <a:extLst>
              <a:ext uri="{FF2B5EF4-FFF2-40B4-BE49-F238E27FC236}">
                <a16:creationId xmlns:a16="http://schemas.microsoft.com/office/drawing/2014/main" id="{341A64B6-BBAE-7E45-A5D1-D64BD13A695E}"/>
              </a:ext>
            </a:extLst>
          </p:cNvPr>
          <p:cNvSpPr>
            <a:spLocks noGrp="1"/>
          </p:cNvSpPr>
          <p:nvPr>
            <p:ph type="sldNum" sz="quarter" idx="5"/>
          </p:nvPr>
        </p:nvSpPr>
        <p:spPr>
          <a:xfrm>
            <a:off x="4023992" y="9721105"/>
            <a:ext cx="3078427" cy="511731"/>
          </a:xfrm>
          <a:prstGeom prst="rect">
            <a:avLst/>
          </a:prstGeom>
        </p:spPr>
        <p:txBody>
          <a:bodyPr vert="horz" wrap="square" lIns="96592" tIns="48296" rIns="96592" bIns="48296" numCol="1" anchor="b" anchorCtr="0" compatLnSpc="1">
            <a:prstTxWarp prst="textNoShape">
              <a:avLst/>
            </a:prstTxWarp>
          </a:bodyPr>
          <a:lstStyle>
            <a:lvl1pPr algn="r" eaLnBrk="1" hangingPunct="1">
              <a:defRPr sz="1100">
                <a:latin typeface="Calibri" charset="0"/>
                <a:ea typeface="MS PGothic" charset="-128"/>
              </a:defRPr>
            </a:lvl1pPr>
          </a:lstStyle>
          <a:p>
            <a:pPr>
              <a:defRPr/>
            </a:pPr>
            <a:fld id="{A98EC02F-B861-024D-8642-B9429539BD23}" type="slidenum">
              <a:rPr lang="en-US" altLang="en-US"/>
              <a:pPr>
                <a:defRPr/>
              </a:pPr>
              <a:t>‹#›</a:t>
            </a:fld>
            <a:endParaRPr lang="en-US" altLang="en-US"/>
          </a:p>
        </p:txBody>
      </p:sp>
    </p:spTree>
    <p:extLst>
      <p:ext uri="{BB962C8B-B14F-4D97-AF65-F5344CB8AC3E}">
        <p14:creationId xmlns:p14="http://schemas.microsoft.com/office/powerpoint/2010/main" val="1804289383"/>
      </p:ext>
    </p:extLst>
  </p:cSld>
  <p:clrMap bg1="lt1" tx1="dk1" bg2="lt2" tx2="dk2" accent1="accent1" accent2="accent2" accent3="accent3" accent4="accent4" accent5="accent5" accent6="accent6" hlink="hlink" folHlink="folHlink"/>
  <p:hf hdr="0" ftr="0"/>
  <p:notesStyle>
    <a:lvl1pPr algn="l" defTabSz="607469" rtl="0" eaLnBrk="0" fontAlgn="base" hangingPunct="0">
      <a:spcBef>
        <a:spcPct val="30000"/>
      </a:spcBef>
      <a:spcAft>
        <a:spcPct val="0"/>
      </a:spcAft>
      <a:defRPr sz="1600" kern="1200">
        <a:solidFill>
          <a:schemeClr val="tx1"/>
        </a:solidFill>
        <a:latin typeface="+mn-lt"/>
        <a:ea typeface="MS PGothic" pitchFamily="34" charset="-128"/>
        <a:cs typeface="MS PGothic" charset="0"/>
      </a:defRPr>
    </a:lvl1pPr>
    <a:lvl2pPr marL="607469" algn="l" defTabSz="607469" rtl="0" eaLnBrk="0" fontAlgn="base" hangingPunct="0">
      <a:spcBef>
        <a:spcPct val="30000"/>
      </a:spcBef>
      <a:spcAft>
        <a:spcPct val="0"/>
      </a:spcAft>
      <a:defRPr sz="1600" kern="1200">
        <a:solidFill>
          <a:schemeClr val="tx1"/>
        </a:solidFill>
        <a:latin typeface="+mn-lt"/>
        <a:ea typeface="MS PGothic" pitchFamily="34" charset="-128"/>
        <a:cs typeface="MS PGothic" charset="0"/>
      </a:defRPr>
    </a:lvl2pPr>
    <a:lvl3pPr marL="1217054" algn="l" defTabSz="607469" rtl="0" eaLnBrk="0" fontAlgn="base" hangingPunct="0">
      <a:spcBef>
        <a:spcPct val="30000"/>
      </a:spcBef>
      <a:spcAft>
        <a:spcPct val="0"/>
      </a:spcAft>
      <a:defRPr sz="1600" kern="1200">
        <a:solidFill>
          <a:schemeClr val="tx1"/>
        </a:solidFill>
        <a:latin typeface="+mn-lt"/>
        <a:ea typeface="MS PGothic" pitchFamily="34" charset="-128"/>
        <a:cs typeface="MS PGothic" charset="0"/>
      </a:defRPr>
    </a:lvl3pPr>
    <a:lvl4pPr marL="1826638" algn="l" defTabSz="607469" rtl="0" eaLnBrk="0" fontAlgn="base" hangingPunct="0">
      <a:spcBef>
        <a:spcPct val="30000"/>
      </a:spcBef>
      <a:spcAft>
        <a:spcPct val="0"/>
      </a:spcAft>
      <a:defRPr sz="1600" kern="1200">
        <a:solidFill>
          <a:schemeClr val="tx1"/>
        </a:solidFill>
        <a:latin typeface="+mn-lt"/>
        <a:ea typeface="MS PGothic" pitchFamily="34" charset="-128"/>
        <a:cs typeface="MS PGothic" charset="0"/>
      </a:defRPr>
    </a:lvl4pPr>
    <a:lvl5pPr marL="2436223" algn="l" defTabSz="607469" rtl="0" eaLnBrk="0" fontAlgn="base" hangingPunct="0">
      <a:spcBef>
        <a:spcPct val="30000"/>
      </a:spcBef>
      <a:spcAft>
        <a:spcPct val="0"/>
      </a:spcAft>
      <a:defRPr sz="1600" kern="1200">
        <a:solidFill>
          <a:schemeClr val="tx1"/>
        </a:solidFill>
        <a:latin typeface="+mn-lt"/>
        <a:ea typeface="MS PGothic" pitchFamily="34" charset="-128"/>
        <a:cs typeface="MS PGothic" charset="0"/>
      </a:defRPr>
    </a:lvl5pPr>
    <a:lvl6pPr marL="3047848" algn="l" defTabSz="609570" rtl="0" eaLnBrk="1" latinLnBrk="0" hangingPunct="1">
      <a:defRPr sz="1600" kern="1200">
        <a:solidFill>
          <a:schemeClr val="tx1"/>
        </a:solidFill>
        <a:latin typeface="+mn-lt"/>
        <a:ea typeface="+mn-ea"/>
        <a:cs typeface="+mn-cs"/>
      </a:defRPr>
    </a:lvl6pPr>
    <a:lvl7pPr marL="3657418" algn="l" defTabSz="609570" rtl="0" eaLnBrk="1" latinLnBrk="0" hangingPunct="1">
      <a:defRPr sz="1600" kern="1200">
        <a:solidFill>
          <a:schemeClr val="tx1"/>
        </a:solidFill>
        <a:latin typeface="+mn-lt"/>
        <a:ea typeface="+mn-ea"/>
        <a:cs typeface="+mn-cs"/>
      </a:defRPr>
    </a:lvl7pPr>
    <a:lvl8pPr marL="4266987" algn="l" defTabSz="609570" rtl="0" eaLnBrk="1" latinLnBrk="0" hangingPunct="1">
      <a:defRPr sz="1600" kern="1200">
        <a:solidFill>
          <a:schemeClr val="tx1"/>
        </a:solidFill>
        <a:latin typeface="+mn-lt"/>
        <a:ea typeface="+mn-ea"/>
        <a:cs typeface="+mn-cs"/>
      </a:defRPr>
    </a:lvl8pPr>
    <a:lvl9pPr marL="4876557" algn="l" defTabSz="6095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Date Placeholder 3"/>
          <p:cNvSpPr>
            <a:spLocks noGrp="1"/>
          </p:cNvSpPr>
          <p:nvPr>
            <p:ph type="dt" idx="1"/>
          </p:nvPr>
        </p:nvSpPr>
        <p:spPr/>
        <p:txBody>
          <a:bodyPr/>
          <a:lstStyle/>
          <a:p>
            <a:pPr>
              <a:defRPr/>
            </a:pPr>
            <a:endParaRPr lang="en-US" altLang="en-US"/>
          </a:p>
        </p:txBody>
      </p:sp>
      <p:sp>
        <p:nvSpPr>
          <p:cNvPr id="5" name="Slide Number Placeholder 4"/>
          <p:cNvSpPr>
            <a:spLocks noGrp="1"/>
          </p:cNvSpPr>
          <p:nvPr>
            <p:ph type="sldNum" sz="quarter" idx="5"/>
          </p:nvPr>
        </p:nvSpPr>
        <p:spPr/>
        <p:txBody>
          <a:bodyPr/>
          <a:lstStyle/>
          <a:p>
            <a:pPr>
              <a:defRPr/>
            </a:pPr>
            <a:fld id="{A98EC02F-B861-024D-8642-B9429539BD23}" type="slidenum">
              <a:rPr lang="en-US" altLang="en-US" smtClean="0"/>
              <a:pPr>
                <a:defRPr/>
              </a:pPr>
              <a:t>1</a:t>
            </a:fld>
            <a:endParaRPr lang="en-US" altLang="en-US"/>
          </a:p>
        </p:txBody>
      </p:sp>
    </p:spTree>
    <p:extLst>
      <p:ext uri="{BB962C8B-B14F-4D97-AF65-F5344CB8AC3E}">
        <p14:creationId xmlns:p14="http://schemas.microsoft.com/office/powerpoint/2010/main" val="3258770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 we move to circularity, it can quickly come unstuck if consumers aren’t playing their part.. Consumer recycling is critical to circularity and when packaging is made smart, brands can enable greater recovery of their products packaging.</a:t>
            </a:r>
          </a:p>
        </p:txBody>
      </p:sp>
      <p:sp>
        <p:nvSpPr>
          <p:cNvPr id="4" name="Date Placeholder 3"/>
          <p:cNvSpPr>
            <a:spLocks noGrp="1"/>
          </p:cNvSpPr>
          <p:nvPr>
            <p:ph type="dt" idx="1"/>
          </p:nvPr>
        </p:nvSpPr>
        <p:spPr/>
        <p:txBody>
          <a:bodyPr/>
          <a:lstStyle/>
          <a:p>
            <a:pPr>
              <a:defRPr/>
            </a:pPr>
            <a:endParaRPr lang="en-US" altLang="en-US"/>
          </a:p>
        </p:txBody>
      </p:sp>
      <p:sp>
        <p:nvSpPr>
          <p:cNvPr id="5" name="Slide Number Placeholder 4"/>
          <p:cNvSpPr>
            <a:spLocks noGrp="1"/>
          </p:cNvSpPr>
          <p:nvPr>
            <p:ph type="sldNum" sz="quarter" idx="5"/>
          </p:nvPr>
        </p:nvSpPr>
        <p:spPr/>
        <p:txBody>
          <a:bodyPr/>
          <a:lstStyle/>
          <a:p>
            <a:pPr>
              <a:defRPr/>
            </a:pPr>
            <a:fld id="{A98EC02F-B861-024D-8642-B9429539BD23}" type="slidenum">
              <a:rPr lang="en-US" altLang="en-US" smtClean="0"/>
              <a:pPr>
                <a:defRPr/>
              </a:pPr>
              <a:t>13</a:t>
            </a:fld>
            <a:endParaRPr lang="en-US" altLang="en-US"/>
          </a:p>
        </p:txBody>
      </p:sp>
    </p:spTree>
    <p:extLst>
      <p:ext uri="{BB962C8B-B14F-4D97-AF65-F5344CB8AC3E}">
        <p14:creationId xmlns:p14="http://schemas.microsoft.com/office/powerpoint/2010/main" val="1570836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..and when you get it wrong, the consequences can be catastrophic.</a:t>
            </a:r>
          </a:p>
        </p:txBody>
      </p:sp>
      <p:sp>
        <p:nvSpPr>
          <p:cNvPr id="4" name="Date Placeholder 3"/>
          <p:cNvSpPr>
            <a:spLocks noGrp="1"/>
          </p:cNvSpPr>
          <p:nvPr>
            <p:ph type="dt" idx="1"/>
          </p:nvPr>
        </p:nvSpPr>
        <p:spPr/>
        <p:txBody>
          <a:bodyPr/>
          <a:lstStyle/>
          <a:p>
            <a:pPr>
              <a:defRPr/>
            </a:pPr>
            <a:endParaRPr lang="en-US" altLang="en-US"/>
          </a:p>
        </p:txBody>
      </p:sp>
      <p:sp>
        <p:nvSpPr>
          <p:cNvPr id="5" name="Slide Number Placeholder 4"/>
          <p:cNvSpPr>
            <a:spLocks noGrp="1"/>
          </p:cNvSpPr>
          <p:nvPr>
            <p:ph type="sldNum" sz="quarter" idx="5"/>
          </p:nvPr>
        </p:nvSpPr>
        <p:spPr/>
        <p:txBody>
          <a:bodyPr/>
          <a:lstStyle/>
          <a:p>
            <a:pPr>
              <a:defRPr/>
            </a:pPr>
            <a:fld id="{A98EC02F-B861-024D-8642-B9429539BD23}" type="slidenum">
              <a:rPr lang="en-US" altLang="en-US" smtClean="0"/>
              <a:pPr>
                <a:defRPr/>
              </a:pPr>
              <a:t>14</a:t>
            </a:fld>
            <a:endParaRPr lang="en-US" altLang="en-US"/>
          </a:p>
        </p:txBody>
      </p:sp>
    </p:spTree>
    <p:extLst>
      <p:ext uri="{BB962C8B-B14F-4D97-AF65-F5344CB8AC3E}">
        <p14:creationId xmlns:p14="http://schemas.microsoft.com/office/powerpoint/2010/main" val="3308612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to thank Diversified for </a:t>
            </a:r>
            <a:r>
              <a:rPr lang="en-US" dirty="0" err="1"/>
              <a:t>foodpro</a:t>
            </a:r>
            <a:r>
              <a:rPr lang="en-US" dirty="0"/>
              <a:t> event and AIP for invite to panel</a:t>
            </a:r>
            <a:endParaRPr lang="en-AU" dirty="0"/>
          </a:p>
        </p:txBody>
      </p:sp>
      <p:sp>
        <p:nvSpPr>
          <p:cNvPr id="4" name="Date Placeholder 3"/>
          <p:cNvSpPr>
            <a:spLocks noGrp="1"/>
          </p:cNvSpPr>
          <p:nvPr>
            <p:ph type="dt" idx="1"/>
          </p:nvPr>
        </p:nvSpPr>
        <p:spPr/>
        <p:txBody>
          <a:bodyPr/>
          <a:lstStyle/>
          <a:p>
            <a:pPr>
              <a:defRPr/>
            </a:pPr>
            <a:endParaRPr lang="en-US" altLang="en-US"/>
          </a:p>
        </p:txBody>
      </p:sp>
      <p:sp>
        <p:nvSpPr>
          <p:cNvPr id="5" name="Slide Number Placeholder 4"/>
          <p:cNvSpPr>
            <a:spLocks noGrp="1"/>
          </p:cNvSpPr>
          <p:nvPr>
            <p:ph type="sldNum" sz="quarter" idx="5"/>
          </p:nvPr>
        </p:nvSpPr>
        <p:spPr/>
        <p:txBody>
          <a:bodyPr/>
          <a:lstStyle/>
          <a:p>
            <a:pPr>
              <a:defRPr/>
            </a:pPr>
            <a:fld id="{A98EC02F-B861-024D-8642-B9429539BD23}" type="slidenum">
              <a:rPr lang="en-US" altLang="en-US" smtClean="0"/>
              <a:pPr>
                <a:defRPr/>
              </a:pPr>
              <a:t>15</a:t>
            </a:fld>
            <a:endParaRPr lang="en-US" altLang="en-US"/>
          </a:p>
        </p:txBody>
      </p:sp>
    </p:spTree>
    <p:extLst>
      <p:ext uri="{BB962C8B-B14F-4D97-AF65-F5344CB8AC3E}">
        <p14:creationId xmlns:p14="http://schemas.microsoft.com/office/powerpoint/2010/main" val="3019670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Date Placeholder 3"/>
          <p:cNvSpPr>
            <a:spLocks noGrp="1"/>
          </p:cNvSpPr>
          <p:nvPr>
            <p:ph type="dt" idx="1"/>
          </p:nvPr>
        </p:nvSpPr>
        <p:spPr/>
        <p:txBody>
          <a:bodyPr/>
          <a:lstStyle/>
          <a:p>
            <a:pPr>
              <a:defRPr/>
            </a:pPr>
            <a:endParaRPr lang="en-US" altLang="en-US"/>
          </a:p>
        </p:txBody>
      </p:sp>
      <p:sp>
        <p:nvSpPr>
          <p:cNvPr id="5" name="Slide Number Placeholder 4"/>
          <p:cNvSpPr>
            <a:spLocks noGrp="1"/>
          </p:cNvSpPr>
          <p:nvPr>
            <p:ph type="sldNum" sz="quarter" idx="5"/>
          </p:nvPr>
        </p:nvSpPr>
        <p:spPr/>
        <p:txBody>
          <a:bodyPr/>
          <a:lstStyle/>
          <a:p>
            <a:pPr>
              <a:defRPr/>
            </a:pPr>
            <a:fld id="{A98EC02F-B861-024D-8642-B9429539BD23}" type="slidenum">
              <a:rPr lang="en-US" altLang="en-US" smtClean="0"/>
              <a:pPr>
                <a:defRPr/>
              </a:pPr>
              <a:t>16</a:t>
            </a:fld>
            <a:endParaRPr lang="en-US" altLang="en-US"/>
          </a:p>
        </p:txBody>
      </p:sp>
    </p:spTree>
    <p:extLst>
      <p:ext uri="{BB962C8B-B14F-4D97-AF65-F5344CB8AC3E}">
        <p14:creationId xmlns:p14="http://schemas.microsoft.com/office/powerpoint/2010/main" val="880088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Date Placeholder 3"/>
          <p:cNvSpPr>
            <a:spLocks noGrp="1"/>
          </p:cNvSpPr>
          <p:nvPr>
            <p:ph type="dt" idx="1"/>
          </p:nvPr>
        </p:nvSpPr>
        <p:spPr/>
        <p:txBody>
          <a:bodyPr/>
          <a:lstStyle/>
          <a:p>
            <a:pPr>
              <a:defRPr/>
            </a:pPr>
            <a:endParaRPr lang="en-US" altLang="en-US"/>
          </a:p>
        </p:txBody>
      </p:sp>
      <p:sp>
        <p:nvSpPr>
          <p:cNvPr id="5" name="Slide Number Placeholder 4"/>
          <p:cNvSpPr>
            <a:spLocks noGrp="1"/>
          </p:cNvSpPr>
          <p:nvPr>
            <p:ph type="sldNum" sz="quarter" idx="5"/>
          </p:nvPr>
        </p:nvSpPr>
        <p:spPr/>
        <p:txBody>
          <a:bodyPr/>
          <a:lstStyle/>
          <a:p>
            <a:pPr>
              <a:defRPr/>
            </a:pPr>
            <a:fld id="{A98EC02F-B861-024D-8642-B9429539BD23}" type="slidenum">
              <a:rPr lang="en-US" altLang="en-US" smtClean="0"/>
              <a:pPr>
                <a:defRPr/>
              </a:pPr>
              <a:t>17</a:t>
            </a:fld>
            <a:endParaRPr lang="en-US" altLang="en-US"/>
          </a:p>
        </p:txBody>
      </p:sp>
    </p:spTree>
    <p:extLst>
      <p:ext uri="{BB962C8B-B14F-4D97-AF65-F5344CB8AC3E}">
        <p14:creationId xmlns:p14="http://schemas.microsoft.com/office/powerpoint/2010/main" val="28130076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C6E7BF-3F27-454E-8F94-C82EE02042B8}"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3611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Date Placeholder 3"/>
          <p:cNvSpPr>
            <a:spLocks noGrp="1"/>
          </p:cNvSpPr>
          <p:nvPr>
            <p:ph type="dt" idx="1"/>
          </p:nvPr>
        </p:nvSpPr>
        <p:spPr/>
        <p:txBody>
          <a:bodyPr/>
          <a:lstStyle/>
          <a:p>
            <a:pPr>
              <a:defRPr/>
            </a:pPr>
            <a:endParaRPr lang="en-US" altLang="en-US"/>
          </a:p>
        </p:txBody>
      </p:sp>
      <p:sp>
        <p:nvSpPr>
          <p:cNvPr id="5" name="Slide Number Placeholder 4"/>
          <p:cNvSpPr>
            <a:spLocks noGrp="1"/>
          </p:cNvSpPr>
          <p:nvPr>
            <p:ph type="sldNum" sz="quarter" idx="5"/>
          </p:nvPr>
        </p:nvSpPr>
        <p:spPr/>
        <p:txBody>
          <a:bodyPr/>
          <a:lstStyle/>
          <a:p>
            <a:pPr>
              <a:defRPr/>
            </a:pPr>
            <a:fld id="{A98EC02F-B861-024D-8642-B9429539BD23}" type="slidenum">
              <a:rPr lang="en-US" altLang="en-US" smtClean="0"/>
              <a:pPr>
                <a:defRPr/>
              </a:pPr>
              <a:t>24</a:t>
            </a:fld>
            <a:endParaRPr lang="en-US" altLang="en-US"/>
          </a:p>
        </p:txBody>
      </p:sp>
    </p:spTree>
    <p:extLst>
      <p:ext uri="{BB962C8B-B14F-4D97-AF65-F5344CB8AC3E}">
        <p14:creationId xmlns:p14="http://schemas.microsoft.com/office/powerpoint/2010/main" val="1148126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Date Placeholder 3"/>
          <p:cNvSpPr>
            <a:spLocks noGrp="1"/>
          </p:cNvSpPr>
          <p:nvPr>
            <p:ph type="dt" idx="1"/>
          </p:nvPr>
        </p:nvSpPr>
        <p:spPr/>
        <p:txBody>
          <a:bodyPr/>
          <a:lstStyle/>
          <a:p>
            <a:pPr>
              <a:defRPr/>
            </a:pPr>
            <a:endParaRPr lang="en-US" altLang="en-US"/>
          </a:p>
        </p:txBody>
      </p:sp>
      <p:sp>
        <p:nvSpPr>
          <p:cNvPr id="5" name="Slide Number Placeholder 4"/>
          <p:cNvSpPr>
            <a:spLocks noGrp="1"/>
          </p:cNvSpPr>
          <p:nvPr>
            <p:ph type="sldNum" sz="quarter" idx="5"/>
          </p:nvPr>
        </p:nvSpPr>
        <p:spPr/>
        <p:txBody>
          <a:bodyPr/>
          <a:lstStyle/>
          <a:p>
            <a:pPr>
              <a:defRPr/>
            </a:pPr>
            <a:fld id="{A98EC02F-B861-024D-8642-B9429539BD23}" type="slidenum">
              <a:rPr lang="en-US" altLang="en-US" smtClean="0"/>
              <a:pPr>
                <a:defRPr/>
              </a:pPr>
              <a:t>25</a:t>
            </a:fld>
            <a:endParaRPr lang="en-US" altLang="en-US"/>
          </a:p>
        </p:txBody>
      </p:sp>
    </p:spTree>
    <p:extLst>
      <p:ext uri="{BB962C8B-B14F-4D97-AF65-F5344CB8AC3E}">
        <p14:creationId xmlns:p14="http://schemas.microsoft.com/office/powerpoint/2010/main" val="3788480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9B5890-1C2F-43CC-973D-C7CC24A4999B}" type="slidenum">
              <a:rPr kumimoji="0" lang="de-DE"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de-DE"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19355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Date Placeholder 3"/>
          <p:cNvSpPr>
            <a:spLocks noGrp="1"/>
          </p:cNvSpPr>
          <p:nvPr>
            <p:ph type="dt" idx="1"/>
          </p:nvPr>
        </p:nvSpPr>
        <p:spPr/>
        <p:txBody>
          <a:bodyPr/>
          <a:lstStyle/>
          <a:p>
            <a:pPr>
              <a:defRPr/>
            </a:pPr>
            <a:endParaRPr lang="en-US" altLang="en-US"/>
          </a:p>
        </p:txBody>
      </p:sp>
      <p:sp>
        <p:nvSpPr>
          <p:cNvPr id="5" name="Slide Number Placeholder 4"/>
          <p:cNvSpPr>
            <a:spLocks noGrp="1"/>
          </p:cNvSpPr>
          <p:nvPr>
            <p:ph type="sldNum" sz="quarter" idx="5"/>
          </p:nvPr>
        </p:nvSpPr>
        <p:spPr/>
        <p:txBody>
          <a:bodyPr/>
          <a:lstStyle/>
          <a:p>
            <a:pPr>
              <a:defRPr/>
            </a:pPr>
            <a:fld id="{A98EC02F-B861-024D-8642-B9429539BD23}" type="slidenum">
              <a:rPr lang="en-US" altLang="en-US" smtClean="0"/>
              <a:pPr>
                <a:defRPr/>
              </a:pPr>
              <a:t>39</a:t>
            </a:fld>
            <a:endParaRPr lang="en-US" altLang="en-US"/>
          </a:p>
        </p:txBody>
      </p:sp>
    </p:spTree>
    <p:extLst>
      <p:ext uri="{BB962C8B-B14F-4D97-AF65-F5344CB8AC3E}">
        <p14:creationId xmlns:p14="http://schemas.microsoft.com/office/powerpoint/2010/main" val="153476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Date Placeholder 3"/>
          <p:cNvSpPr>
            <a:spLocks noGrp="1"/>
          </p:cNvSpPr>
          <p:nvPr>
            <p:ph type="dt" idx="1"/>
          </p:nvPr>
        </p:nvSpPr>
        <p:spPr/>
        <p:txBody>
          <a:bodyPr/>
          <a:lstStyle/>
          <a:p>
            <a:pPr>
              <a:defRPr/>
            </a:pPr>
            <a:endParaRPr lang="en-US" altLang="en-US"/>
          </a:p>
        </p:txBody>
      </p:sp>
      <p:sp>
        <p:nvSpPr>
          <p:cNvPr id="5" name="Slide Number Placeholder 4"/>
          <p:cNvSpPr>
            <a:spLocks noGrp="1"/>
          </p:cNvSpPr>
          <p:nvPr>
            <p:ph type="sldNum" sz="quarter" idx="5"/>
          </p:nvPr>
        </p:nvSpPr>
        <p:spPr/>
        <p:txBody>
          <a:bodyPr/>
          <a:lstStyle/>
          <a:p>
            <a:pPr>
              <a:defRPr/>
            </a:pPr>
            <a:fld id="{A98EC02F-B861-024D-8642-B9429539BD23}" type="slidenum">
              <a:rPr lang="en-US" altLang="en-US" smtClean="0"/>
              <a:pPr>
                <a:defRPr/>
              </a:pPr>
              <a:t>3</a:t>
            </a:fld>
            <a:endParaRPr lang="en-US" altLang="en-US"/>
          </a:p>
        </p:txBody>
      </p:sp>
    </p:spTree>
    <p:extLst>
      <p:ext uri="{BB962C8B-B14F-4D97-AF65-F5344CB8AC3E}">
        <p14:creationId xmlns:p14="http://schemas.microsoft.com/office/powerpoint/2010/main" val="2507456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1217613"/>
            <a:ext cx="5848350" cy="3290887"/>
          </a:xfrm>
        </p:spPr>
      </p:sp>
      <p:sp>
        <p:nvSpPr>
          <p:cNvPr id="3" name="Notes Placeholder 2"/>
          <p:cNvSpPr>
            <a:spLocks noGrp="1"/>
          </p:cNvSpPr>
          <p:nvPr>
            <p:ph type="body" idx="1"/>
          </p:nvPr>
        </p:nvSpPr>
        <p:spPr/>
        <p:txBody>
          <a:bodyPr/>
          <a:lstStyle/>
          <a:p>
            <a:r>
              <a:rPr lang="en-US" dirty="0"/>
              <a:t>At Whether, lead with Hello, I’m Alan Adams….</a:t>
            </a:r>
          </a:p>
          <a:p>
            <a:endParaRPr lang="en-US" dirty="0"/>
          </a:p>
          <a:p>
            <a:r>
              <a:rPr lang="en-US" dirty="0"/>
              <a:t>Trusted…why do I say trusted???</a:t>
            </a:r>
          </a:p>
        </p:txBody>
      </p:sp>
      <p:sp>
        <p:nvSpPr>
          <p:cNvPr id="4" name="Slide Number Placeholder 3"/>
          <p:cNvSpPr>
            <a:spLocks noGrp="1"/>
          </p:cNvSpPr>
          <p:nvPr>
            <p:ph type="sldNum" sz="quarter" idx="5"/>
          </p:nvPr>
        </p:nvSpPr>
        <p:spPr/>
        <p:txBody>
          <a:bodyPr/>
          <a:lstStyle/>
          <a:p>
            <a:pPr marL="0" marR="0" lvl="0" indent="0" algn="r" defTabSz="731520" rtl="0" eaLnBrk="1" fontAlgn="auto" latinLnBrk="0" hangingPunct="1">
              <a:lnSpc>
                <a:spcPct val="100000"/>
              </a:lnSpc>
              <a:spcBef>
                <a:spcPts val="0"/>
              </a:spcBef>
              <a:spcAft>
                <a:spcPts val="0"/>
              </a:spcAft>
              <a:buClrTx/>
              <a:buSzTx/>
              <a:buFontTx/>
              <a:buNone/>
              <a:tabLst/>
              <a:defRPr/>
            </a:pPr>
            <a:fld id="{9E0F6D4C-05B2-7248-8DA0-6434FAE556D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73152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07190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1217613"/>
            <a:ext cx="5848350" cy="3290887"/>
          </a:xfrm>
        </p:spPr>
      </p:sp>
      <p:sp>
        <p:nvSpPr>
          <p:cNvPr id="3" name="Notes Placeholder 2"/>
          <p:cNvSpPr>
            <a:spLocks noGrp="1"/>
          </p:cNvSpPr>
          <p:nvPr>
            <p:ph type="body" idx="1"/>
          </p:nvPr>
        </p:nvSpPr>
        <p:spPr/>
        <p:txBody>
          <a:bodyPr/>
          <a:lstStyle/>
          <a:p>
            <a:r>
              <a:rPr lang="en-US" dirty="0"/>
              <a:t>At Whether, lead with Hello, I’m Alan Adams….</a:t>
            </a:r>
          </a:p>
          <a:p>
            <a:endParaRPr lang="en-US" dirty="0"/>
          </a:p>
          <a:p>
            <a:r>
              <a:rPr lang="en-US" dirty="0"/>
              <a:t>Trusted…why do I say trusted???</a:t>
            </a:r>
          </a:p>
        </p:txBody>
      </p:sp>
      <p:sp>
        <p:nvSpPr>
          <p:cNvPr id="4" name="Slide Number Placeholder 3"/>
          <p:cNvSpPr>
            <a:spLocks noGrp="1"/>
          </p:cNvSpPr>
          <p:nvPr>
            <p:ph type="sldNum" sz="quarter" idx="5"/>
          </p:nvPr>
        </p:nvSpPr>
        <p:spPr/>
        <p:txBody>
          <a:bodyPr/>
          <a:lstStyle/>
          <a:p>
            <a:pPr marL="0" marR="0" lvl="0" indent="0" algn="r" defTabSz="731520" rtl="0" eaLnBrk="1" fontAlgn="auto" latinLnBrk="0" hangingPunct="1">
              <a:lnSpc>
                <a:spcPct val="100000"/>
              </a:lnSpc>
              <a:spcBef>
                <a:spcPts val="0"/>
              </a:spcBef>
              <a:spcAft>
                <a:spcPts val="0"/>
              </a:spcAft>
              <a:buClrTx/>
              <a:buSzTx/>
              <a:buFontTx/>
              <a:buNone/>
              <a:tabLst/>
              <a:defRPr/>
            </a:pPr>
            <a:fld id="{9E0F6D4C-05B2-7248-8DA0-6434FAE556D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73152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1810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..and when you get it wrong, the consequences can be catastrophic.</a:t>
            </a:r>
          </a:p>
        </p:txBody>
      </p:sp>
      <p:sp>
        <p:nvSpPr>
          <p:cNvPr id="4" name="Date Placeholder 3"/>
          <p:cNvSpPr>
            <a:spLocks noGrp="1"/>
          </p:cNvSpPr>
          <p:nvPr>
            <p:ph type="dt" idx="1"/>
          </p:nvPr>
        </p:nvSpPr>
        <p:spPr/>
        <p:txBody>
          <a:bodyPr/>
          <a:lstStyle/>
          <a:p>
            <a:pPr>
              <a:defRPr/>
            </a:pPr>
            <a:endParaRPr lang="en-US" altLang="en-US"/>
          </a:p>
        </p:txBody>
      </p:sp>
      <p:sp>
        <p:nvSpPr>
          <p:cNvPr id="5" name="Slide Number Placeholder 4"/>
          <p:cNvSpPr>
            <a:spLocks noGrp="1"/>
          </p:cNvSpPr>
          <p:nvPr>
            <p:ph type="sldNum" sz="quarter" idx="5"/>
          </p:nvPr>
        </p:nvSpPr>
        <p:spPr/>
        <p:txBody>
          <a:bodyPr/>
          <a:lstStyle/>
          <a:p>
            <a:pPr>
              <a:defRPr/>
            </a:pPr>
            <a:fld id="{A98EC02F-B861-024D-8642-B9429539BD23}" type="slidenum">
              <a:rPr lang="en-US" altLang="en-US" smtClean="0"/>
              <a:pPr>
                <a:defRPr/>
              </a:pPr>
              <a:t>8</a:t>
            </a:fld>
            <a:endParaRPr lang="en-US" altLang="en-US"/>
          </a:p>
        </p:txBody>
      </p:sp>
    </p:spTree>
    <p:extLst>
      <p:ext uri="{BB962C8B-B14F-4D97-AF65-F5344CB8AC3E}">
        <p14:creationId xmlns:p14="http://schemas.microsoft.com/office/powerpoint/2010/main" val="3494833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7469" rtl="0" eaLnBrk="0" fontAlgn="base" latinLnBrk="0" hangingPunct="0">
              <a:lnSpc>
                <a:spcPct val="100000"/>
              </a:lnSpc>
              <a:spcBef>
                <a:spcPct val="30000"/>
              </a:spcBef>
              <a:spcAft>
                <a:spcPct val="0"/>
              </a:spcAft>
              <a:buClrTx/>
              <a:buSzTx/>
              <a:buFontTx/>
              <a:buNone/>
              <a:tabLst/>
              <a:defRPr/>
            </a:pPr>
            <a:r>
              <a:rPr lang="en-US" sz="1600" kern="0" dirty="0">
                <a:solidFill>
                  <a:srgbClr val="1C1F25"/>
                </a:solidFill>
                <a:latin typeface="Arial" panose="020B0604020202020204"/>
                <a:sym typeface="Raleway Heavy"/>
              </a:rPr>
              <a:t>An easy way to get it wrong is to design mostly for end of life recovery…</a:t>
            </a:r>
          </a:p>
          <a:p>
            <a:pPr marL="0" marR="0" lvl="0" indent="0" algn="l" defTabSz="607469" rtl="0" eaLnBrk="0" fontAlgn="base" latinLnBrk="0" hangingPunct="0">
              <a:lnSpc>
                <a:spcPct val="100000"/>
              </a:lnSpc>
              <a:spcBef>
                <a:spcPct val="30000"/>
              </a:spcBef>
              <a:spcAft>
                <a:spcPct val="0"/>
              </a:spcAft>
              <a:buClrTx/>
              <a:buSzTx/>
              <a:buFontTx/>
              <a:buNone/>
              <a:tabLst/>
              <a:defRPr/>
            </a:pPr>
            <a:r>
              <a:rPr lang="en-US" sz="1600" kern="0" dirty="0">
                <a:solidFill>
                  <a:srgbClr val="1C1F25"/>
                </a:solidFill>
                <a:latin typeface="Arial" panose="020B0604020202020204"/>
                <a:sym typeface="Raleway Heavy"/>
              </a:rPr>
              <a:t>Balancing the resources used and eliminating very costly food waste and food losses is a key defining measure of packaging design.</a:t>
            </a:r>
          </a:p>
          <a:p>
            <a:pPr marL="0" marR="0" lvl="0" indent="0" algn="l" defTabSz="607469" rtl="0" eaLnBrk="0" fontAlgn="base" latinLnBrk="0" hangingPunct="0">
              <a:lnSpc>
                <a:spcPct val="100000"/>
              </a:lnSpc>
              <a:spcBef>
                <a:spcPct val="30000"/>
              </a:spcBef>
              <a:spcAft>
                <a:spcPct val="0"/>
              </a:spcAft>
              <a:buClrTx/>
              <a:buSzTx/>
              <a:buFontTx/>
              <a:buNone/>
              <a:tabLst/>
              <a:defRPr/>
            </a:pPr>
            <a:r>
              <a:rPr lang="en-US" kern="0" dirty="0">
                <a:solidFill>
                  <a:srgbClr val="1C1F25"/>
                </a:solidFill>
                <a:latin typeface="Arial" panose="020B0604020202020204"/>
                <a:sym typeface="Raleway Heavy"/>
              </a:rPr>
              <a:t>Not only is food waste and loss costly it’s also an environmental nightmare</a:t>
            </a:r>
          </a:p>
          <a:p>
            <a:pPr marL="0" marR="0" lvl="0" indent="0" algn="l" defTabSz="607469" rtl="0" eaLnBrk="0" fontAlgn="base" latinLnBrk="0" hangingPunct="0">
              <a:lnSpc>
                <a:spcPct val="100000"/>
              </a:lnSpc>
              <a:spcBef>
                <a:spcPct val="30000"/>
              </a:spcBef>
              <a:spcAft>
                <a:spcPct val="0"/>
              </a:spcAft>
              <a:buClrTx/>
              <a:buSzTx/>
              <a:buFontTx/>
              <a:buNone/>
              <a:tabLst/>
              <a:defRPr/>
            </a:pPr>
            <a:r>
              <a:rPr lang="en-US" kern="0" dirty="0">
                <a:solidFill>
                  <a:srgbClr val="1C1F25"/>
                </a:solidFill>
                <a:latin typeface="Arial" panose="020B0604020202020204"/>
                <a:sym typeface="Raleway Heavy"/>
              </a:rPr>
              <a:t>This is part of the balance that is embedded in creating a low carbon circular future</a:t>
            </a:r>
            <a:endParaRPr lang="en-US" dirty="0"/>
          </a:p>
          <a:p>
            <a:endParaRPr lang="en-AU" dirty="0"/>
          </a:p>
        </p:txBody>
      </p:sp>
      <p:sp>
        <p:nvSpPr>
          <p:cNvPr id="4" name="Date Placeholder 3"/>
          <p:cNvSpPr>
            <a:spLocks noGrp="1"/>
          </p:cNvSpPr>
          <p:nvPr>
            <p:ph type="dt" idx="1"/>
          </p:nvPr>
        </p:nvSpPr>
        <p:spPr/>
        <p:txBody>
          <a:bodyPr/>
          <a:lstStyle/>
          <a:p>
            <a:pPr>
              <a:defRPr/>
            </a:pPr>
            <a:endParaRPr lang="en-US" altLang="en-US"/>
          </a:p>
        </p:txBody>
      </p:sp>
      <p:sp>
        <p:nvSpPr>
          <p:cNvPr id="5" name="Slide Number Placeholder 4"/>
          <p:cNvSpPr>
            <a:spLocks noGrp="1"/>
          </p:cNvSpPr>
          <p:nvPr>
            <p:ph type="sldNum" sz="quarter" idx="5"/>
          </p:nvPr>
        </p:nvSpPr>
        <p:spPr/>
        <p:txBody>
          <a:bodyPr/>
          <a:lstStyle/>
          <a:p>
            <a:pPr>
              <a:defRPr/>
            </a:pPr>
            <a:fld id="{A98EC02F-B861-024D-8642-B9429539BD23}" type="slidenum">
              <a:rPr lang="en-US" altLang="en-US" smtClean="0"/>
              <a:pPr>
                <a:defRPr/>
              </a:pPr>
              <a:t>9</a:t>
            </a:fld>
            <a:endParaRPr lang="en-US" altLang="en-US"/>
          </a:p>
        </p:txBody>
      </p:sp>
    </p:spTree>
    <p:extLst>
      <p:ext uri="{BB962C8B-B14F-4D97-AF65-F5344CB8AC3E}">
        <p14:creationId xmlns:p14="http://schemas.microsoft.com/office/powerpoint/2010/main" val="3508076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7469" rtl="0" eaLnBrk="0" fontAlgn="base" latinLnBrk="0" hangingPunct="0">
              <a:lnSpc>
                <a:spcPct val="100000"/>
              </a:lnSpc>
              <a:spcBef>
                <a:spcPct val="30000"/>
              </a:spcBef>
              <a:spcAft>
                <a:spcPct val="0"/>
              </a:spcAft>
              <a:buClrTx/>
              <a:buSzTx/>
              <a:buFontTx/>
              <a:buNone/>
              <a:tabLst/>
              <a:defRPr/>
            </a:pPr>
            <a:r>
              <a:rPr lang="en-US" sz="1600" kern="0" dirty="0">
                <a:solidFill>
                  <a:srgbClr val="1C1F25"/>
                </a:solidFill>
                <a:latin typeface="Arial" panose="020B0604020202020204"/>
                <a:sym typeface="Raleway Heavy"/>
              </a:rPr>
              <a:t>And this is how SEE does it. Our </a:t>
            </a:r>
            <a:r>
              <a:rPr lang="en-US" sz="1600" kern="0" dirty="0" err="1">
                <a:solidFill>
                  <a:srgbClr val="1C1F25"/>
                </a:solidFill>
                <a:latin typeface="Arial" panose="020B0604020202020204"/>
                <a:sym typeface="Raleway Heavy"/>
              </a:rPr>
              <a:t>cryovac</a:t>
            </a:r>
            <a:r>
              <a:rPr lang="en-US" sz="1600" kern="0" dirty="0">
                <a:solidFill>
                  <a:srgbClr val="1C1F25"/>
                </a:solidFill>
                <a:latin typeface="Arial" panose="020B0604020202020204"/>
                <a:sym typeface="Raleway Heavy"/>
              </a:rPr>
              <a:t> brand has been supporting ….. Industry awards…</a:t>
            </a:r>
          </a:p>
          <a:p>
            <a:pPr marL="0" marR="0" lvl="0" indent="0" algn="l" defTabSz="607469" rtl="0" eaLnBrk="0" fontAlgn="base" latinLnBrk="0" hangingPunct="0">
              <a:lnSpc>
                <a:spcPct val="100000"/>
              </a:lnSpc>
              <a:spcBef>
                <a:spcPct val="30000"/>
              </a:spcBef>
              <a:spcAft>
                <a:spcPct val="0"/>
              </a:spcAft>
              <a:buClrTx/>
              <a:buSzTx/>
              <a:buFontTx/>
              <a:buNone/>
              <a:tabLst/>
              <a:defRPr/>
            </a:pPr>
            <a:r>
              <a:rPr lang="en-US" sz="1600" kern="0" dirty="0">
                <a:solidFill>
                  <a:srgbClr val="1C1F25"/>
                </a:solidFill>
                <a:latin typeface="Arial" panose="020B0604020202020204"/>
                <a:sym typeface="Raleway Heavy"/>
              </a:rPr>
              <a:t>23 awards across PIDA and </a:t>
            </a:r>
            <a:r>
              <a:rPr lang="en-US" sz="1600" kern="0" dirty="0" err="1">
                <a:solidFill>
                  <a:srgbClr val="1C1F25"/>
                </a:solidFill>
                <a:latin typeface="Arial" panose="020B0604020202020204"/>
                <a:sym typeface="Raleway Heavy"/>
              </a:rPr>
              <a:t>worldstar</a:t>
            </a:r>
            <a:r>
              <a:rPr lang="en-US" sz="1600" kern="0" dirty="0">
                <a:solidFill>
                  <a:srgbClr val="1C1F25"/>
                </a:solidFill>
                <a:latin typeface="Arial" panose="020B0604020202020204"/>
                <a:sym typeface="Raleway Heavy"/>
              </a:rPr>
              <a:t> since 2016, with 3 president awards for save food. </a:t>
            </a:r>
          </a:p>
          <a:p>
            <a:pPr marL="0" marR="0" lvl="0" indent="0" algn="l" defTabSz="607469" rtl="0" eaLnBrk="0" fontAlgn="base" latinLnBrk="0" hangingPunct="0">
              <a:lnSpc>
                <a:spcPct val="100000"/>
              </a:lnSpc>
              <a:spcBef>
                <a:spcPct val="30000"/>
              </a:spcBef>
              <a:spcAft>
                <a:spcPct val="0"/>
              </a:spcAft>
              <a:buClrTx/>
              <a:buSzTx/>
              <a:buFontTx/>
              <a:buNone/>
              <a:tabLst/>
              <a:defRPr/>
            </a:pPr>
            <a:r>
              <a:rPr lang="en-US" sz="1600" kern="0" dirty="0">
                <a:solidFill>
                  <a:srgbClr val="1C1F25"/>
                </a:solidFill>
                <a:latin typeface="Arial" panose="020B0604020202020204"/>
                <a:sym typeface="Raleway Heavy"/>
              </a:rPr>
              <a:t>These solutions are at the heart of our brand promise to protect and to deliver sustainable outcomes. Our CRYOVAC brand recipient of 3 </a:t>
            </a:r>
            <a:r>
              <a:rPr lang="en-US" sz="1600" kern="0" dirty="0" err="1">
                <a:solidFill>
                  <a:srgbClr val="1C1F25"/>
                </a:solidFill>
                <a:latin typeface="Arial" panose="020B0604020202020204"/>
                <a:sym typeface="Raleway Heavy"/>
              </a:rPr>
              <a:t>WorldStar</a:t>
            </a:r>
            <a:r>
              <a:rPr lang="en-US" sz="1600" kern="0" dirty="0">
                <a:solidFill>
                  <a:srgbClr val="1C1F25"/>
                </a:solidFill>
                <a:latin typeface="Arial" panose="020B0604020202020204"/>
                <a:sym typeface="Raleway Heavy"/>
              </a:rPr>
              <a:t> Save Food Awards – demonstrating packaging </a:t>
            </a:r>
            <a:r>
              <a:rPr lang="en-US" sz="1600" kern="0" dirty="0" err="1">
                <a:solidFill>
                  <a:srgbClr val="1C1F25"/>
                </a:solidFill>
                <a:latin typeface="Arial" panose="020B0604020202020204"/>
                <a:sym typeface="Raleway Heavy"/>
              </a:rPr>
              <a:t>optimisation</a:t>
            </a:r>
            <a:r>
              <a:rPr lang="en-US" sz="1600" kern="0" dirty="0">
                <a:solidFill>
                  <a:srgbClr val="1C1F25"/>
                </a:solidFill>
                <a:latin typeface="Arial" panose="020B0604020202020204"/>
                <a:sym typeface="Raleway Heavy"/>
              </a:rPr>
              <a:t> for Australia’s fresh protein sector. </a:t>
            </a:r>
            <a:endParaRPr lang="en-AU" dirty="0"/>
          </a:p>
        </p:txBody>
      </p:sp>
      <p:sp>
        <p:nvSpPr>
          <p:cNvPr id="4" name="Date Placeholder 3"/>
          <p:cNvSpPr>
            <a:spLocks noGrp="1"/>
          </p:cNvSpPr>
          <p:nvPr>
            <p:ph type="dt" idx="1"/>
          </p:nvPr>
        </p:nvSpPr>
        <p:spPr/>
        <p:txBody>
          <a:bodyPr/>
          <a:lstStyle/>
          <a:p>
            <a:pPr>
              <a:defRPr/>
            </a:pPr>
            <a:endParaRPr lang="en-US" altLang="en-US"/>
          </a:p>
        </p:txBody>
      </p:sp>
      <p:sp>
        <p:nvSpPr>
          <p:cNvPr id="5" name="Slide Number Placeholder 4"/>
          <p:cNvSpPr>
            <a:spLocks noGrp="1"/>
          </p:cNvSpPr>
          <p:nvPr>
            <p:ph type="sldNum" sz="quarter" idx="5"/>
          </p:nvPr>
        </p:nvSpPr>
        <p:spPr/>
        <p:txBody>
          <a:bodyPr/>
          <a:lstStyle/>
          <a:p>
            <a:pPr>
              <a:defRPr/>
            </a:pPr>
            <a:fld id="{A98EC02F-B861-024D-8642-B9429539BD23}" type="slidenum">
              <a:rPr lang="en-US" altLang="en-US" smtClean="0"/>
              <a:pPr>
                <a:defRPr/>
              </a:pPr>
              <a:t>10</a:t>
            </a:fld>
            <a:endParaRPr lang="en-US" altLang="en-US"/>
          </a:p>
        </p:txBody>
      </p:sp>
    </p:spTree>
    <p:extLst>
      <p:ext uri="{BB962C8B-B14F-4D97-AF65-F5344CB8AC3E}">
        <p14:creationId xmlns:p14="http://schemas.microsoft.com/office/powerpoint/2010/main" val="2427040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Date Placeholder 3"/>
          <p:cNvSpPr>
            <a:spLocks noGrp="1"/>
          </p:cNvSpPr>
          <p:nvPr>
            <p:ph type="dt" idx="1"/>
          </p:nvPr>
        </p:nvSpPr>
        <p:spPr/>
        <p:txBody>
          <a:bodyPr/>
          <a:lstStyle/>
          <a:p>
            <a:pPr>
              <a:defRPr/>
            </a:pPr>
            <a:endParaRPr lang="en-US" altLang="en-US"/>
          </a:p>
        </p:txBody>
      </p:sp>
      <p:sp>
        <p:nvSpPr>
          <p:cNvPr id="5" name="Slide Number Placeholder 4"/>
          <p:cNvSpPr>
            <a:spLocks noGrp="1"/>
          </p:cNvSpPr>
          <p:nvPr>
            <p:ph type="sldNum" sz="quarter" idx="5"/>
          </p:nvPr>
        </p:nvSpPr>
        <p:spPr/>
        <p:txBody>
          <a:bodyPr/>
          <a:lstStyle/>
          <a:p>
            <a:pPr>
              <a:defRPr/>
            </a:pPr>
            <a:fld id="{A98EC02F-B861-024D-8642-B9429539BD23}" type="slidenum">
              <a:rPr lang="en-US" altLang="en-US" smtClean="0"/>
              <a:pPr>
                <a:defRPr/>
              </a:pPr>
              <a:t>11</a:t>
            </a:fld>
            <a:endParaRPr lang="en-US" altLang="en-US"/>
          </a:p>
        </p:txBody>
      </p:sp>
    </p:spTree>
    <p:extLst>
      <p:ext uri="{BB962C8B-B14F-4D97-AF65-F5344CB8AC3E}">
        <p14:creationId xmlns:p14="http://schemas.microsoft.com/office/powerpoint/2010/main" val="2038448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3789" indent="-233789" defTabSz="498750" eaLnBrk="1" fontAlgn="auto" hangingPunct="1">
              <a:spcBef>
                <a:spcPts val="0"/>
              </a:spcBef>
              <a:spcAft>
                <a:spcPts val="0"/>
              </a:spcAft>
              <a:buFont typeface="Arial" panose="020B0604020202020204" pitchFamily="34" charset="0"/>
              <a:buChar char="•"/>
            </a:pPr>
            <a:r>
              <a:rPr lang="en-US" sz="1600" dirty="0">
                <a:solidFill>
                  <a:srgbClr val="323332"/>
                </a:solidFill>
                <a:latin typeface="Arial" panose="020B0604020202020204" pitchFamily="34" charset="0"/>
                <a:ea typeface="+mn-ea"/>
                <a:cs typeface="Arial" panose="020B0604020202020204" pitchFamily="34" charset="0"/>
              </a:rPr>
              <a:t>A circular economy for packaging with strict hygiene and performance requirements for food protection</a:t>
            </a:r>
          </a:p>
          <a:p>
            <a:pPr marL="233789" indent="-233789" defTabSz="498750" eaLnBrk="1" fontAlgn="auto" hangingPunct="1">
              <a:spcBef>
                <a:spcPts val="0"/>
              </a:spcBef>
              <a:spcAft>
                <a:spcPts val="0"/>
              </a:spcAft>
              <a:buFont typeface="Arial" panose="020B0604020202020204" pitchFamily="34" charset="0"/>
              <a:buChar char="•"/>
            </a:pPr>
            <a:endParaRPr lang="en-US" sz="1600" dirty="0">
              <a:solidFill>
                <a:srgbClr val="323332"/>
              </a:solidFill>
              <a:latin typeface="Arial" panose="020B0604020202020204" pitchFamily="34" charset="0"/>
              <a:ea typeface="+mn-ea"/>
              <a:cs typeface="Arial" panose="020B0604020202020204" pitchFamily="34" charset="0"/>
            </a:endParaRPr>
          </a:p>
          <a:p>
            <a:pPr marL="233789" indent="-233789" defTabSz="498750" eaLnBrk="1" fontAlgn="auto" hangingPunct="1">
              <a:spcBef>
                <a:spcPts val="0"/>
              </a:spcBef>
              <a:spcAft>
                <a:spcPts val="0"/>
              </a:spcAft>
              <a:buFont typeface="Arial" panose="020B0604020202020204" pitchFamily="34" charset="0"/>
              <a:buChar char="•"/>
            </a:pPr>
            <a:r>
              <a:rPr lang="en-US" sz="1600" dirty="0">
                <a:solidFill>
                  <a:srgbClr val="323332"/>
                </a:solidFill>
                <a:latin typeface="Arial" panose="020B0604020202020204" pitchFamily="34" charset="0"/>
                <a:ea typeface="+mn-ea"/>
                <a:cs typeface="Arial" panose="020B0604020202020204" pitchFamily="34" charset="0"/>
              </a:rPr>
              <a:t>Recycling essential packaging materials requires innovative solutions beyond traditional recycling</a:t>
            </a:r>
            <a:endParaRPr lang="en-US" sz="1600" dirty="0">
              <a:solidFill>
                <a:srgbClr val="303D47"/>
              </a:solidFill>
              <a:latin typeface="Arial" panose="020B0604020202020204" pitchFamily="34" charset="0"/>
              <a:ea typeface="+mn-ea"/>
              <a:cs typeface="Arial" panose="020B0604020202020204" pitchFamily="34" charset="0"/>
            </a:endParaRPr>
          </a:p>
          <a:p>
            <a:endParaRPr lang="en-AU" dirty="0"/>
          </a:p>
        </p:txBody>
      </p:sp>
      <p:sp>
        <p:nvSpPr>
          <p:cNvPr id="4" name="Date Placeholder 3"/>
          <p:cNvSpPr>
            <a:spLocks noGrp="1"/>
          </p:cNvSpPr>
          <p:nvPr>
            <p:ph type="dt" idx="1"/>
          </p:nvPr>
        </p:nvSpPr>
        <p:spPr/>
        <p:txBody>
          <a:bodyPr/>
          <a:lstStyle/>
          <a:p>
            <a:pPr>
              <a:defRPr/>
            </a:pPr>
            <a:endParaRPr lang="en-US" altLang="en-US"/>
          </a:p>
        </p:txBody>
      </p:sp>
      <p:sp>
        <p:nvSpPr>
          <p:cNvPr id="5" name="Slide Number Placeholder 4"/>
          <p:cNvSpPr>
            <a:spLocks noGrp="1"/>
          </p:cNvSpPr>
          <p:nvPr>
            <p:ph type="sldNum" sz="quarter" idx="5"/>
          </p:nvPr>
        </p:nvSpPr>
        <p:spPr/>
        <p:txBody>
          <a:bodyPr/>
          <a:lstStyle/>
          <a:p>
            <a:pPr>
              <a:defRPr/>
            </a:pPr>
            <a:fld id="{A98EC02F-B861-024D-8642-B9429539BD23}" type="slidenum">
              <a:rPr lang="en-US" altLang="en-US" smtClean="0"/>
              <a:pPr>
                <a:defRPr/>
              </a:pPr>
              <a:t>12</a:t>
            </a:fld>
            <a:endParaRPr lang="en-US" altLang="en-US"/>
          </a:p>
        </p:txBody>
      </p:sp>
    </p:spTree>
    <p:extLst>
      <p:ext uri="{BB962C8B-B14F-4D97-AF65-F5344CB8AC3E}">
        <p14:creationId xmlns:p14="http://schemas.microsoft.com/office/powerpoint/2010/main" val="5837990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22.png"/></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5.xml"/><Relationship Id="rId4" Type="http://schemas.openxmlformats.org/officeDocument/2006/relationships/image" Target="../media/image26.wmf"/></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image" Target="../media/image34.svg"/><Relationship Id="rId7" Type="http://schemas.openxmlformats.org/officeDocument/2006/relationships/image" Target="../media/image36.svg"/><Relationship Id="rId2" Type="http://schemas.openxmlformats.org/officeDocument/2006/relationships/image" Target="../media/image33.png"/><Relationship Id="rId1" Type="http://schemas.openxmlformats.org/officeDocument/2006/relationships/slideMaster" Target="../slideMasters/slideMaster5.xml"/><Relationship Id="rId6" Type="http://schemas.openxmlformats.org/officeDocument/2006/relationships/image" Target="../media/image35.png"/><Relationship Id="rId5" Type="http://schemas.openxmlformats.org/officeDocument/2006/relationships/image" Target="../media/image32.svg"/><Relationship Id="rId4" Type="http://schemas.openxmlformats.org/officeDocument/2006/relationships/image" Target="../media/image31.png"/></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9.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3.xml"/><Relationship Id="rId4" Type="http://schemas.openxmlformats.org/officeDocument/2006/relationships/image" Target="../media/image19.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_1">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08EE186-C407-015E-825B-160DD8F3FE0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15248" y="270824"/>
            <a:ext cx="2100183" cy="964019"/>
          </a:xfrm>
          <a:prstGeom prst="rect">
            <a:avLst/>
          </a:prstGeom>
        </p:spPr>
      </p:pic>
      <p:sp>
        <p:nvSpPr>
          <p:cNvPr id="3" name="Footer Placeholder 4">
            <a:extLst>
              <a:ext uri="{FF2B5EF4-FFF2-40B4-BE49-F238E27FC236}">
                <a16:creationId xmlns:a16="http://schemas.microsoft.com/office/drawing/2014/main" id="{3A7A2AFF-E500-AB70-980F-21690B1BDB1C}"/>
              </a:ext>
            </a:extLst>
          </p:cNvPr>
          <p:cNvSpPr>
            <a:spLocks noGrp="1"/>
          </p:cNvSpPr>
          <p:nvPr>
            <p:ph type="ftr" sz="quarter" idx="3"/>
          </p:nvPr>
        </p:nvSpPr>
        <p:spPr>
          <a:xfrm>
            <a:off x="9321799" y="6421902"/>
            <a:ext cx="2451099" cy="246221"/>
          </a:xfrm>
          <a:prstGeom prst="rect">
            <a:avLst/>
          </a:prstGeom>
        </p:spPr>
        <p:txBody>
          <a:bodyPr vert="horz" lIns="0" tIns="0" rIns="0" bIns="0" rtlCol="0" anchor="b">
            <a:noAutofit/>
          </a:bodyPr>
          <a:lstStyle>
            <a:lvl1pPr algn="r">
              <a:defRPr sz="1000">
                <a:solidFill>
                  <a:schemeClr val="accent1"/>
                </a:solidFill>
                <a:latin typeface="+mn-lt"/>
              </a:defRPr>
            </a:lvl1pPr>
          </a:lstStyle>
          <a:p>
            <a:r>
              <a:rPr lang="en-US" dirty="0"/>
              <a:t>© 2023  |  SEE  |  </a:t>
            </a:r>
            <a:fld id="{3A58E257-EB6E-4C2D-B1F3-E1DA43064D96}" type="slidenum">
              <a:rPr lang="en-US" altLang="en-US" smtClean="0"/>
              <a:pPr/>
              <a:t>‹#›</a:t>
            </a:fld>
            <a:endParaRPr lang="en-US" altLang="en-US" dirty="0"/>
          </a:p>
        </p:txBody>
      </p:sp>
    </p:spTree>
    <p:extLst>
      <p:ext uri="{BB962C8B-B14F-4D97-AF65-F5344CB8AC3E}">
        <p14:creationId xmlns:p14="http://schemas.microsoft.com/office/powerpoint/2010/main" val="3122297247"/>
      </p:ext>
    </p:extLst>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485_Blank Slide 01">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2D55C654-F8E9-4F17-AD9E-D916210332D8}"/>
              </a:ext>
            </a:extLst>
          </p:cNvPr>
          <p:cNvSpPr>
            <a:spLocks noGrp="1"/>
          </p:cNvSpPr>
          <p:nvPr>
            <p:ph type="pic" sz="quarter" idx="135" hasCustomPrompt="1"/>
          </p:nvPr>
        </p:nvSpPr>
        <p:spPr>
          <a:xfrm>
            <a:off x="6096001" y="445227"/>
            <a:ext cx="5482981" cy="5967547"/>
          </a:xfrm>
          <a:custGeom>
            <a:avLst/>
            <a:gdLst>
              <a:gd name="connsiteX0" fmla="*/ 0 w 11299032"/>
              <a:gd name="connsiteY0" fmla="*/ 0 h 11935092"/>
              <a:gd name="connsiteX1" fmla="*/ 11299032 w 11299032"/>
              <a:gd name="connsiteY1" fmla="*/ 0 h 11935092"/>
              <a:gd name="connsiteX2" fmla="*/ 11299032 w 11299032"/>
              <a:gd name="connsiteY2" fmla="*/ 11935092 h 11935092"/>
              <a:gd name="connsiteX3" fmla="*/ 0 w 11299032"/>
              <a:gd name="connsiteY3" fmla="*/ 11935092 h 11935092"/>
            </a:gdLst>
            <a:ahLst/>
            <a:cxnLst>
              <a:cxn ang="0">
                <a:pos x="connsiteX0" y="connsiteY0"/>
              </a:cxn>
              <a:cxn ang="0">
                <a:pos x="connsiteX1" y="connsiteY1"/>
              </a:cxn>
              <a:cxn ang="0">
                <a:pos x="connsiteX2" y="connsiteY2"/>
              </a:cxn>
              <a:cxn ang="0">
                <a:pos x="connsiteX3" y="connsiteY3"/>
              </a:cxn>
            </a:cxnLst>
            <a:rect l="l" t="t" r="r" b="b"/>
            <a:pathLst>
              <a:path w="11299032" h="11935092">
                <a:moveTo>
                  <a:pt x="0" y="0"/>
                </a:moveTo>
                <a:lnTo>
                  <a:pt x="11299032" y="0"/>
                </a:lnTo>
                <a:lnTo>
                  <a:pt x="11299032" y="11935092"/>
                </a:lnTo>
                <a:lnTo>
                  <a:pt x="0" y="11935092"/>
                </a:lnTo>
                <a:close/>
              </a:path>
            </a:pathLst>
          </a:custGeom>
          <a:solidFill>
            <a:schemeClr val="tx1">
              <a:lumMod val="50000"/>
              <a:lumOff val="50000"/>
            </a:schemeClr>
          </a:solidFill>
        </p:spPr>
        <p:txBody>
          <a:bodyPr wrap="square" anchor="ctr">
            <a:noAutofit/>
          </a:bodyPr>
          <a:lstStyle>
            <a:lvl1pPr>
              <a:defRPr sz="1000" b="1">
                <a:solidFill>
                  <a:srgbClr val="FFFFFF"/>
                </a:solidFill>
              </a:defRPr>
            </a:lvl1pPr>
          </a:lstStyle>
          <a:p>
            <a:r>
              <a:rPr lang="en-US" dirty="0"/>
              <a:t>IMAGE</a:t>
            </a:r>
          </a:p>
        </p:txBody>
      </p:sp>
      <p:sp>
        <p:nvSpPr>
          <p:cNvPr id="24" name="Text Placeholder 23">
            <a:extLst>
              <a:ext uri="{FF2B5EF4-FFF2-40B4-BE49-F238E27FC236}">
                <a16:creationId xmlns:a16="http://schemas.microsoft.com/office/drawing/2014/main" id="{C8F8D054-60D1-47AA-8F03-5F52D765BBF4}"/>
              </a:ext>
            </a:extLst>
          </p:cNvPr>
          <p:cNvSpPr>
            <a:spLocks noGrp="1"/>
          </p:cNvSpPr>
          <p:nvPr>
            <p:ph type="body" sz="quarter" idx="110"/>
          </p:nvPr>
        </p:nvSpPr>
        <p:spPr>
          <a:xfrm>
            <a:off x="613017" y="445227"/>
            <a:ext cx="5482983" cy="5967547"/>
          </a:xfrm>
          <a:custGeom>
            <a:avLst/>
            <a:gdLst>
              <a:gd name="connsiteX0" fmla="*/ 0 w 11303000"/>
              <a:gd name="connsiteY0" fmla="*/ 0 h 11935092"/>
              <a:gd name="connsiteX1" fmla="*/ 11303000 w 11303000"/>
              <a:gd name="connsiteY1" fmla="*/ 0 h 11935092"/>
              <a:gd name="connsiteX2" fmla="*/ 11303000 w 11303000"/>
              <a:gd name="connsiteY2" fmla="*/ 11935092 h 11935092"/>
              <a:gd name="connsiteX3" fmla="*/ 0 w 11303000"/>
              <a:gd name="connsiteY3" fmla="*/ 11935092 h 11935092"/>
            </a:gdLst>
            <a:ahLst/>
            <a:cxnLst>
              <a:cxn ang="0">
                <a:pos x="connsiteX0" y="connsiteY0"/>
              </a:cxn>
              <a:cxn ang="0">
                <a:pos x="connsiteX1" y="connsiteY1"/>
              </a:cxn>
              <a:cxn ang="0">
                <a:pos x="connsiteX2" y="connsiteY2"/>
              </a:cxn>
              <a:cxn ang="0">
                <a:pos x="connsiteX3" y="connsiteY3"/>
              </a:cxn>
            </a:cxnLst>
            <a:rect l="l" t="t" r="r" b="b"/>
            <a:pathLst>
              <a:path w="11303000" h="11935092">
                <a:moveTo>
                  <a:pt x="0" y="0"/>
                </a:moveTo>
                <a:lnTo>
                  <a:pt x="11303000" y="0"/>
                </a:lnTo>
                <a:lnTo>
                  <a:pt x="11303000" y="11935092"/>
                </a:lnTo>
                <a:lnTo>
                  <a:pt x="0" y="11935092"/>
                </a:lnTo>
                <a:close/>
              </a:path>
            </a:pathLst>
          </a:custGeom>
          <a:solidFill>
            <a:srgbClr val="008998"/>
          </a:solidFill>
        </p:spPr>
        <p:txBody>
          <a:bodyPr wrap="square" anchor="b">
            <a:noAutofit/>
          </a:bodyPr>
          <a:lstStyle>
            <a:lvl1pPr>
              <a:defRPr sz="133">
                <a:noFill/>
              </a:defRPr>
            </a:lvl1pPr>
          </a:lstStyle>
          <a:p>
            <a:pPr lvl="0"/>
            <a:r>
              <a:rPr lang="en-US"/>
              <a:t>Click to edit Master text styles</a:t>
            </a:r>
          </a:p>
        </p:txBody>
      </p:sp>
      <p:sp>
        <p:nvSpPr>
          <p:cNvPr id="7" name="Shape"/>
          <p:cNvSpPr/>
          <p:nvPr userDrawn="1"/>
        </p:nvSpPr>
        <p:spPr>
          <a:xfrm>
            <a:off x="2719487" y="4533743"/>
            <a:ext cx="317500" cy="31750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5929" y="7018"/>
                </a:moveTo>
                <a:cubicBezTo>
                  <a:pt x="15539" y="7246"/>
                  <a:pt x="15108" y="7411"/>
                  <a:pt x="14650" y="7500"/>
                </a:cubicBezTo>
                <a:cubicBezTo>
                  <a:pt x="14282" y="7114"/>
                  <a:pt x="13759" y="6874"/>
                  <a:pt x="13179" y="6874"/>
                </a:cubicBezTo>
                <a:cubicBezTo>
                  <a:pt x="12067" y="6874"/>
                  <a:pt x="11165" y="7762"/>
                  <a:pt x="11165" y="8856"/>
                </a:cubicBezTo>
                <a:cubicBezTo>
                  <a:pt x="11165" y="9011"/>
                  <a:pt x="11183" y="9162"/>
                  <a:pt x="11217" y="9308"/>
                </a:cubicBezTo>
                <a:cubicBezTo>
                  <a:pt x="9543" y="9225"/>
                  <a:pt x="8059" y="8436"/>
                  <a:pt x="7065" y="7236"/>
                </a:cubicBezTo>
                <a:cubicBezTo>
                  <a:pt x="6892" y="7530"/>
                  <a:pt x="6793" y="7869"/>
                  <a:pt x="6793" y="8233"/>
                </a:cubicBezTo>
                <a:cubicBezTo>
                  <a:pt x="6793" y="8921"/>
                  <a:pt x="7148" y="9528"/>
                  <a:pt x="7689" y="9883"/>
                </a:cubicBezTo>
                <a:cubicBezTo>
                  <a:pt x="7359" y="9873"/>
                  <a:pt x="7048" y="9784"/>
                  <a:pt x="6776" y="9635"/>
                </a:cubicBezTo>
                <a:cubicBezTo>
                  <a:pt x="6776" y="9644"/>
                  <a:pt x="6776" y="9651"/>
                  <a:pt x="6776" y="9660"/>
                </a:cubicBezTo>
                <a:cubicBezTo>
                  <a:pt x="6776" y="10621"/>
                  <a:pt x="7471" y="11422"/>
                  <a:pt x="8392" y="11604"/>
                </a:cubicBezTo>
                <a:cubicBezTo>
                  <a:pt x="8223" y="11650"/>
                  <a:pt x="8045" y="11673"/>
                  <a:pt x="7861" y="11673"/>
                </a:cubicBezTo>
                <a:cubicBezTo>
                  <a:pt x="7732" y="11673"/>
                  <a:pt x="7605" y="11661"/>
                  <a:pt x="7483" y="11638"/>
                </a:cubicBezTo>
                <a:cubicBezTo>
                  <a:pt x="7739" y="12426"/>
                  <a:pt x="8483" y="12999"/>
                  <a:pt x="9364" y="13015"/>
                </a:cubicBezTo>
                <a:cubicBezTo>
                  <a:pt x="8674" y="13547"/>
                  <a:pt x="7806" y="13863"/>
                  <a:pt x="6862" y="13863"/>
                </a:cubicBezTo>
                <a:cubicBezTo>
                  <a:pt x="6699" y="13863"/>
                  <a:pt x="6540" y="13855"/>
                  <a:pt x="6382" y="13837"/>
                </a:cubicBezTo>
                <a:cubicBezTo>
                  <a:pt x="7274" y="14398"/>
                  <a:pt x="8332" y="14727"/>
                  <a:pt x="9470" y="14727"/>
                </a:cubicBezTo>
                <a:cubicBezTo>
                  <a:pt x="13175" y="14727"/>
                  <a:pt x="15201" y="11706"/>
                  <a:pt x="15201" y="9086"/>
                </a:cubicBezTo>
                <a:cubicBezTo>
                  <a:pt x="15201" y="9000"/>
                  <a:pt x="15199" y="8915"/>
                  <a:pt x="15195" y="8830"/>
                </a:cubicBezTo>
                <a:cubicBezTo>
                  <a:pt x="15588" y="8550"/>
                  <a:pt x="15930" y="8201"/>
                  <a:pt x="16200" y="7804"/>
                </a:cubicBezTo>
                <a:cubicBezTo>
                  <a:pt x="15839" y="7961"/>
                  <a:pt x="15451" y="8067"/>
                  <a:pt x="15043" y="8115"/>
                </a:cubicBezTo>
                <a:cubicBezTo>
                  <a:pt x="15459" y="7870"/>
                  <a:pt x="15778" y="7482"/>
                  <a:pt x="15929" y="7018"/>
                </a:cubicBezTo>
              </a:path>
            </a:pathLst>
          </a:custGeom>
          <a:solidFill>
            <a:srgbClr val="F7F9FF"/>
          </a:solidFill>
          <a:ln w="12700">
            <a:miter lim="400000"/>
          </a:ln>
        </p:spPr>
        <p:txBody>
          <a:bodyPr lIns="19051" tIns="19051" rIns="19051" bIns="19051" anchor="ctr"/>
          <a:lstStyle/>
          <a:p>
            <a:pPr defTabSz="228594">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 name="Shape"/>
          <p:cNvSpPr/>
          <p:nvPr userDrawn="1"/>
        </p:nvSpPr>
        <p:spPr>
          <a:xfrm>
            <a:off x="890687" y="4533743"/>
            <a:ext cx="317500" cy="317500"/>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4" y="7858"/>
                </a:lnTo>
                <a:lnTo>
                  <a:pt x="13244" y="6381"/>
                </a:lnTo>
                <a:lnTo>
                  <a:pt x="11938" y="6381"/>
                </a:lnTo>
                <a:cubicBezTo>
                  <a:pt x="10369"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rgbClr val="F7F9FF"/>
          </a:solidFill>
          <a:ln w="12700">
            <a:miter lim="400000"/>
          </a:ln>
        </p:spPr>
        <p:txBody>
          <a:bodyPr lIns="19051" tIns="19051" rIns="19051" bIns="19051" anchor="ctr"/>
          <a:lstStyle/>
          <a:p>
            <a:pPr defTabSz="228594">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 name="Shape"/>
          <p:cNvSpPr/>
          <p:nvPr userDrawn="1"/>
        </p:nvSpPr>
        <p:spPr>
          <a:xfrm>
            <a:off x="2719487" y="5651699"/>
            <a:ext cx="317500" cy="31750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0672" y="6382"/>
                </a:moveTo>
                <a:cubicBezTo>
                  <a:pt x="10464" y="6409"/>
                  <a:pt x="10255" y="6435"/>
                  <a:pt x="10045" y="6460"/>
                </a:cubicBezTo>
                <a:cubicBezTo>
                  <a:pt x="9652" y="6558"/>
                  <a:pt x="9223" y="6650"/>
                  <a:pt x="8905" y="6836"/>
                </a:cubicBezTo>
                <a:cubicBezTo>
                  <a:pt x="8055" y="7333"/>
                  <a:pt x="7467" y="7913"/>
                  <a:pt x="7073" y="8856"/>
                </a:cubicBezTo>
                <a:cubicBezTo>
                  <a:pt x="7009" y="9009"/>
                  <a:pt x="7007" y="9157"/>
                  <a:pt x="6960" y="9326"/>
                </a:cubicBezTo>
                <a:cubicBezTo>
                  <a:pt x="6658" y="10425"/>
                  <a:pt x="7194" y="11563"/>
                  <a:pt x="7844" y="11956"/>
                </a:cubicBezTo>
                <a:cubicBezTo>
                  <a:pt x="7969" y="12032"/>
                  <a:pt x="8254" y="12166"/>
                  <a:pt x="8358" y="11987"/>
                </a:cubicBezTo>
                <a:cubicBezTo>
                  <a:pt x="8416" y="11889"/>
                  <a:pt x="8403" y="11758"/>
                  <a:pt x="8439" y="11643"/>
                </a:cubicBezTo>
                <a:cubicBezTo>
                  <a:pt x="8462" y="11568"/>
                  <a:pt x="8536" y="11425"/>
                  <a:pt x="8519" y="11330"/>
                </a:cubicBezTo>
                <a:cubicBezTo>
                  <a:pt x="8490" y="11170"/>
                  <a:pt x="8318" y="11068"/>
                  <a:pt x="8246" y="10939"/>
                </a:cubicBezTo>
                <a:cubicBezTo>
                  <a:pt x="8099" y="10677"/>
                  <a:pt x="8092" y="10444"/>
                  <a:pt x="8020" y="10093"/>
                </a:cubicBezTo>
                <a:cubicBezTo>
                  <a:pt x="8026" y="10046"/>
                  <a:pt x="8031" y="9999"/>
                  <a:pt x="8037" y="9952"/>
                </a:cubicBezTo>
                <a:cubicBezTo>
                  <a:pt x="8058" y="9559"/>
                  <a:pt x="8124" y="9276"/>
                  <a:pt x="8246" y="8997"/>
                </a:cubicBezTo>
                <a:cubicBezTo>
                  <a:pt x="8601" y="8177"/>
                  <a:pt x="9172" y="7720"/>
                  <a:pt x="10094" y="7447"/>
                </a:cubicBezTo>
                <a:cubicBezTo>
                  <a:pt x="10300" y="7386"/>
                  <a:pt x="10882" y="7288"/>
                  <a:pt x="11187" y="7353"/>
                </a:cubicBezTo>
                <a:cubicBezTo>
                  <a:pt x="11369" y="7385"/>
                  <a:pt x="11551" y="7415"/>
                  <a:pt x="11733" y="7447"/>
                </a:cubicBezTo>
                <a:cubicBezTo>
                  <a:pt x="12393" y="7655"/>
                  <a:pt x="12874" y="8038"/>
                  <a:pt x="13131" y="8637"/>
                </a:cubicBezTo>
                <a:cubicBezTo>
                  <a:pt x="13292" y="9010"/>
                  <a:pt x="13339" y="9724"/>
                  <a:pt x="13227" y="10203"/>
                </a:cubicBezTo>
                <a:cubicBezTo>
                  <a:pt x="13174" y="10429"/>
                  <a:pt x="13183" y="10624"/>
                  <a:pt x="13115" y="10829"/>
                </a:cubicBezTo>
                <a:cubicBezTo>
                  <a:pt x="12865" y="11589"/>
                  <a:pt x="12498" y="12293"/>
                  <a:pt x="11668" y="12488"/>
                </a:cubicBezTo>
                <a:cubicBezTo>
                  <a:pt x="11121" y="12618"/>
                  <a:pt x="10711" y="12284"/>
                  <a:pt x="10576" y="11941"/>
                </a:cubicBezTo>
                <a:cubicBezTo>
                  <a:pt x="10538" y="11846"/>
                  <a:pt x="10474" y="11677"/>
                  <a:pt x="10512" y="11518"/>
                </a:cubicBezTo>
                <a:cubicBezTo>
                  <a:pt x="10656" y="10901"/>
                  <a:pt x="10865" y="10349"/>
                  <a:pt x="11026" y="9733"/>
                </a:cubicBezTo>
                <a:cubicBezTo>
                  <a:pt x="11179" y="9146"/>
                  <a:pt x="10888" y="8683"/>
                  <a:pt x="10431" y="8575"/>
                </a:cubicBezTo>
                <a:cubicBezTo>
                  <a:pt x="9863" y="8439"/>
                  <a:pt x="9424" y="8966"/>
                  <a:pt x="9274" y="9310"/>
                </a:cubicBezTo>
                <a:cubicBezTo>
                  <a:pt x="9155" y="9584"/>
                  <a:pt x="9083" y="10089"/>
                  <a:pt x="9177" y="10453"/>
                </a:cubicBezTo>
                <a:cubicBezTo>
                  <a:pt x="9207" y="10569"/>
                  <a:pt x="9347" y="10878"/>
                  <a:pt x="9322" y="10986"/>
                </a:cubicBezTo>
                <a:cubicBezTo>
                  <a:pt x="9213" y="11462"/>
                  <a:pt x="9088" y="11974"/>
                  <a:pt x="8953" y="12442"/>
                </a:cubicBezTo>
                <a:cubicBezTo>
                  <a:pt x="8812" y="12929"/>
                  <a:pt x="8736" y="13427"/>
                  <a:pt x="8599" y="13898"/>
                </a:cubicBezTo>
                <a:cubicBezTo>
                  <a:pt x="8536" y="14114"/>
                  <a:pt x="8539" y="14346"/>
                  <a:pt x="8487" y="14571"/>
                </a:cubicBezTo>
                <a:lnTo>
                  <a:pt x="8487" y="14900"/>
                </a:lnTo>
                <a:cubicBezTo>
                  <a:pt x="8440" y="15108"/>
                  <a:pt x="8475" y="15478"/>
                  <a:pt x="8519" y="15683"/>
                </a:cubicBezTo>
                <a:cubicBezTo>
                  <a:pt x="8547" y="15815"/>
                  <a:pt x="8502" y="15978"/>
                  <a:pt x="8567" y="16074"/>
                </a:cubicBezTo>
                <a:cubicBezTo>
                  <a:pt x="8568" y="16144"/>
                  <a:pt x="8577" y="16160"/>
                  <a:pt x="8599" y="16200"/>
                </a:cubicBezTo>
                <a:cubicBezTo>
                  <a:pt x="8800" y="16194"/>
                  <a:pt x="9078" y="15665"/>
                  <a:pt x="9177" y="15511"/>
                </a:cubicBezTo>
                <a:cubicBezTo>
                  <a:pt x="9369" y="15216"/>
                  <a:pt x="9546" y="14901"/>
                  <a:pt x="9692" y="14556"/>
                </a:cubicBezTo>
                <a:cubicBezTo>
                  <a:pt x="9823" y="14245"/>
                  <a:pt x="9844" y="13901"/>
                  <a:pt x="9949" y="13569"/>
                </a:cubicBezTo>
                <a:cubicBezTo>
                  <a:pt x="10025" y="13329"/>
                  <a:pt x="10133" y="13049"/>
                  <a:pt x="10158" y="12786"/>
                </a:cubicBezTo>
                <a:lnTo>
                  <a:pt x="10174" y="12786"/>
                </a:lnTo>
                <a:cubicBezTo>
                  <a:pt x="10216" y="12930"/>
                  <a:pt x="10367" y="13035"/>
                  <a:pt x="10480" y="13115"/>
                </a:cubicBezTo>
                <a:cubicBezTo>
                  <a:pt x="10833" y="13367"/>
                  <a:pt x="11441" y="13600"/>
                  <a:pt x="12102" y="13444"/>
                </a:cubicBezTo>
                <a:cubicBezTo>
                  <a:pt x="12850" y="13267"/>
                  <a:pt x="13446" y="12916"/>
                  <a:pt x="13838" y="12394"/>
                </a:cubicBezTo>
                <a:cubicBezTo>
                  <a:pt x="14127" y="12011"/>
                  <a:pt x="14345" y="11567"/>
                  <a:pt x="14513" y="11064"/>
                </a:cubicBezTo>
                <a:cubicBezTo>
                  <a:pt x="14596" y="10817"/>
                  <a:pt x="14613" y="10543"/>
                  <a:pt x="14674" y="10281"/>
                </a:cubicBezTo>
                <a:cubicBezTo>
                  <a:pt x="14827" y="9624"/>
                  <a:pt x="14623" y="8833"/>
                  <a:pt x="14433" y="8402"/>
                </a:cubicBezTo>
                <a:cubicBezTo>
                  <a:pt x="13856" y="7098"/>
                  <a:pt x="12630" y="6354"/>
                  <a:pt x="10672" y="6382"/>
                </a:cubicBezTo>
              </a:path>
            </a:pathLst>
          </a:custGeom>
          <a:solidFill>
            <a:srgbClr val="F7F9FF"/>
          </a:solidFill>
          <a:ln w="12700">
            <a:miter lim="400000"/>
          </a:ln>
        </p:spPr>
        <p:txBody>
          <a:bodyPr lIns="19051" tIns="19051" rIns="19051" bIns="19051" anchor="ctr"/>
          <a:lstStyle/>
          <a:p>
            <a:pPr defTabSz="228594">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 name="Shape"/>
          <p:cNvSpPr/>
          <p:nvPr userDrawn="1"/>
        </p:nvSpPr>
        <p:spPr>
          <a:xfrm>
            <a:off x="890687" y="5651699"/>
            <a:ext cx="317500" cy="31750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4281" y="6871"/>
                </a:moveTo>
                <a:cubicBezTo>
                  <a:pt x="12915" y="6830"/>
                  <a:pt x="11990" y="7537"/>
                  <a:pt x="11505" y="8992"/>
                </a:cubicBezTo>
                <a:cubicBezTo>
                  <a:pt x="11755" y="8897"/>
                  <a:pt x="11997" y="8849"/>
                  <a:pt x="12232" y="8849"/>
                </a:cubicBezTo>
                <a:cubicBezTo>
                  <a:pt x="12732" y="8849"/>
                  <a:pt x="12952" y="9108"/>
                  <a:pt x="12893" y="9624"/>
                </a:cubicBezTo>
                <a:cubicBezTo>
                  <a:pt x="12864" y="9937"/>
                  <a:pt x="12643" y="10393"/>
                  <a:pt x="12232" y="10991"/>
                </a:cubicBezTo>
                <a:cubicBezTo>
                  <a:pt x="11821" y="11589"/>
                  <a:pt x="11513" y="11888"/>
                  <a:pt x="11307" y="11888"/>
                </a:cubicBezTo>
                <a:cubicBezTo>
                  <a:pt x="11043" y="11888"/>
                  <a:pt x="10800" y="11426"/>
                  <a:pt x="10580" y="10502"/>
                </a:cubicBezTo>
                <a:cubicBezTo>
                  <a:pt x="10506" y="10230"/>
                  <a:pt x="10374" y="9536"/>
                  <a:pt x="10183" y="8421"/>
                </a:cubicBezTo>
                <a:cubicBezTo>
                  <a:pt x="10007" y="7388"/>
                  <a:pt x="9537" y="6905"/>
                  <a:pt x="8774" y="6973"/>
                </a:cubicBezTo>
                <a:cubicBezTo>
                  <a:pt x="8450" y="7000"/>
                  <a:pt x="7966" y="7272"/>
                  <a:pt x="7320" y="7789"/>
                </a:cubicBezTo>
                <a:cubicBezTo>
                  <a:pt x="6849" y="8183"/>
                  <a:pt x="6372" y="8577"/>
                  <a:pt x="5888" y="8972"/>
                </a:cubicBezTo>
                <a:lnTo>
                  <a:pt x="6350" y="9522"/>
                </a:lnTo>
                <a:cubicBezTo>
                  <a:pt x="6790" y="9237"/>
                  <a:pt x="7047" y="9094"/>
                  <a:pt x="7121" y="9094"/>
                </a:cubicBezTo>
                <a:cubicBezTo>
                  <a:pt x="7459" y="9094"/>
                  <a:pt x="7774" y="9583"/>
                  <a:pt x="8068" y="10562"/>
                </a:cubicBezTo>
                <a:cubicBezTo>
                  <a:pt x="8333" y="11460"/>
                  <a:pt x="8597" y="12358"/>
                  <a:pt x="8861" y="13255"/>
                </a:cubicBezTo>
                <a:cubicBezTo>
                  <a:pt x="9258" y="14234"/>
                  <a:pt x="9743" y="14723"/>
                  <a:pt x="10316" y="14723"/>
                </a:cubicBezTo>
                <a:cubicBezTo>
                  <a:pt x="11241" y="14723"/>
                  <a:pt x="12372" y="13921"/>
                  <a:pt x="13709" y="12317"/>
                </a:cubicBezTo>
                <a:cubicBezTo>
                  <a:pt x="15001" y="10780"/>
                  <a:pt x="15669" y="9570"/>
                  <a:pt x="15713" y="8686"/>
                </a:cubicBezTo>
                <a:cubicBezTo>
                  <a:pt x="15772" y="7503"/>
                  <a:pt x="15295" y="6898"/>
                  <a:pt x="14281" y="6871"/>
                </a:cubicBezTo>
              </a:path>
            </a:pathLst>
          </a:custGeom>
          <a:solidFill>
            <a:srgbClr val="F7F9FF"/>
          </a:solidFill>
          <a:ln w="12700">
            <a:miter lim="400000"/>
          </a:ln>
        </p:spPr>
        <p:txBody>
          <a:bodyPr lIns="19051" tIns="19051" rIns="19051" bIns="19051" anchor="ctr"/>
          <a:lstStyle/>
          <a:p>
            <a:pPr defTabSz="228594">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1" name="Shape"/>
          <p:cNvSpPr/>
          <p:nvPr userDrawn="1"/>
        </p:nvSpPr>
        <p:spPr>
          <a:xfrm>
            <a:off x="890687" y="5092722"/>
            <a:ext cx="317500" cy="317500"/>
          </a:xfrm>
          <a:custGeom>
            <a:avLst/>
            <a:gdLst/>
            <a:ahLst/>
            <a:cxnLst>
              <a:cxn ang="0">
                <a:pos x="wd2" y="hd2"/>
              </a:cxn>
              <a:cxn ang="5400000">
                <a:pos x="wd2" y="hd2"/>
              </a:cxn>
              <a:cxn ang="10800000">
                <a:pos x="wd2" y="hd2"/>
              </a:cxn>
              <a:cxn ang="16200000">
                <a:pos x="wd2" y="hd2"/>
              </a:cxn>
            </a:cxnLst>
            <a:rect l="0" t="0" r="r" b="b"/>
            <a:pathLst>
              <a:path w="21600" h="21600" extrusionOk="0">
                <a:moveTo>
                  <a:pt x="14725" y="7359"/>
                </a:moveTo>
                <a:lnTo>
                  <a:pt x="13743" y="7359"/>
                </a:lnTo>
                <a:lnTo>
                  <a:pt x="13743" y="8833"/>
                </a:lnTo>
                <a:lnTo>
                  <a:pt x="12265" y="8833"/>
                </a:lnTo>
                <a:lnTo>
                  <a:pt x="12265" y="9816"/>
                </a:lnTo>
                <a:lnTo>
                  <a:pt x="13743" y="9816"/>
                </a:lnTo>
                <a:lnTo>
                  <a:pt x="13743" y="11283"/>
                </a:lnTo>
                <a:lnTo>
                  <a:pt x="14725" y="11283"/>
                </a:lnTo>
                <a:lnTo>
                  <a:pt x="14725" y="9816"/>
                </a:lnTo>
                <a:lnTo>
                  <a:pt x="16205" y="9816"/>
                </a:lnTo>
                <a:lnTo>
                  <a:pt x="16205" y="8833"/>
                </a:lnTo>
                <a:lnTo>
                  <a:pt x="14725" y="8833"/>
                </a:lnTo>
                <a:cubicBezTo>
                  <a:pt x="14725" y="8833"/>
                  <a:pt x="14725" y="7359"/>
                  <a:pt x="14725" y="7359"/>
                </a:cubicBezTo>
                <a:close/>
                <a:moveTo>
                  <a:pt x="9321" y="13946"/>
                </a:moveTo>
                <a:cubicBezTo>
                  <a:pt x="8620" y="13946"/>
                  <a:pt x="8071" y="13495"/>
                  <a:pt x="8071" y="12919"/>
                </a:cubicBezTo>
                <a:cubicBezTo>
                  <a:pt x="8071" y="12392"/>
                  <a:pt x="8713" y="11929"/>
                  <a:pt x="9446" y="11929"/>
                </a:cubicBezTo>
                <a:lnTo>
                  <a:pt x="9446" y="11723"/>
                </a:lnTo>
                <a:lnTo>
                  <a:pt x="9447" y="11723"/>
                </a:lnTo>
                <a:lnTo>
                  <a:pt x="9465" y="11929"/>
                </a:lnTo>
                <a:cubicBezTo>
                  <a:pt x="9624" y="11930"/>
                  <a:pt x="9777" y="11954"/>
                  <a:pt x="9922" y="12000"/>
                </a:cubicBezTo>
                <a:lnTo>
                  <a:pt x="10067" y="12104"/>
                </a:lnTo>
                <a:cubicBezTo>
                  <a:pt x="10440" y="12371"/>
                  <a:pt x="10637" y="12521"/>
                  <a:pt x="10695" y="12764"/>
                </a:cubicBezTo>
                <a:cubicBezTo>
                  <a:pt x="10710" y="12827"/>
                  <a:pt x="10717" y="12891"/>
                  <a:pt x="10717" y="12954"/>
                </a:cubicBezTo>
                <a:cubicBezTo>
                  <a:pt x="10717" y="13612"/>
                  <a:pt x="10247" y="13946"/>
                  <a:pt x="9321" y="13946"/>
                </a:cubicBezTo>
                <a:moveTo>
                  <a:pt x="8542" y="8739"/>
                </a:moveTo>
                <a:cubicBezTo>
                  <a:pt x="8495" y="8362"/>
                  <a:pt x="8574" y="8014"/>
                  <a:pt x="8754" y="7806"/>
                </a:cubicBezTo>
                <a:cubicBezTo>
                  <a:pt x="8864" y="7680"/>
                  <a:pt x="9006" y="7613"/>
                  <a:pt x="9164" y="7613"/>
                </a:cubicBezTo>
                <a:lnTo>
                  <a:pt x="9164" y="7409"/>
                </a:lnTo>
                <a:lnTo>
                  <a:pt x="9182" y="7613"/>
                </a:lnTo>
                <a:cubicBezTo>
                  <a:pt x="9653" y="7628"/>
                  <a:pt x="10105" y="8185"/>
                  <a:pt x="10189" y="8855"/>
                </a:cubicBezTo>
                <a:cubicBezTo>
                  <a:pt x="10237" y="9239"/>
                  <a:pt x="10155" y="9596"/>
                  <a:pt x="9970" y="9809"/>
                </a:cubicBezTo>
                <a:cubicBezTo>
                  <a:pt x="9860" y="9935"/>
                  <a:pt x="9722" y="10002"/>
                  <a:pt x="9550" y="10001"/>
                </a:cubicBezTo>
                <a:lnTo>
                  <a:pt x="9549" y="10001"/>
                </a:lnTo>
                <a:cubicBezTo>
                  <a:pt x="9087" y="9988"/>
                  <a:pt x="8626" y="9409"/>
                  <a:pt x="8542" y="8739"/>
                </a:cubicBezTo>
                <a:moveTo>
                  <a:pt x="10838" y="11196"/>
                </a:moveTo>
                <a:cubicBezTo>
                  <a:pt x="10586" y="11009"/>
                  <a:pt x="10351" y="10732"/>
                  <a:pt x="10342" y="10646"/>
                </a:cubicBezTo>
                <a:cubicBezTo>
                  <a:pt x="10342" y="10499"/>
                  <a:pt x="10342" y="10431"/>
                  <a:pt x="10689" y="10148"/>
                </a:cubicBezTo>
                <a:cubicBezTo>
                  <a:pt x="11138" y="9780"/>
                  <a:pt x="11386" y="9295"/>
                  <a:pt x="11386" y="8784"/>
                </a:cubicBezTo>
                <a:cubicBezTo>
                  <a:pt x="11386" y="8342"/>
                  <a:pt x="11262" y="7947"/>
                  <a:pt x="11050" y="7659"/>
                </a:cubicBezTo>
                <a:lnTo>
                  <a:pt x="11238" y="7659"/>
                </a:lnTo>
                <a:lnTo>
                  <a:pt x="12276" y="6873"/>
                </a:lnTo>
                <a:lnTo>
                  <a:pt x="9463" y="6873"/>
                </a:lnTo>
                <a:cubicBezTo>
                  <a:pt x="8335" y="6873"/>
                  <a:pt x="7345" y="7759"/>
                  <a:pt x="7345" y="8769"/>
                </a:cubicBezTo>
                <a:cubicBezTo>
                  <a:pt x="7345" y="9812"/>
                  <a:pt x="8109" y="10605"/>
                  <a:pt x="9137" y="10648"/>
                </a:cubicBezTo>
                <a:cubicBezTo>
                  <a:pt x="9121" y="10722"/>
                  <a:pt x="9113" y="10795"/>
                  <a:pt x="9113" y="10868"/>
                </a:cubicBezTo>
                <a:cubicBezTo>
                  <a:pt x="9113" y="11018"/>
                  <a:pt x="9147" y="11162"/>
                  <a:pt x="9216" y="11300"/>
                </a:cubicBezTo>
                <a:cubicBezTo>
                  <a:pt x="7943" y="11309"/>
                  <a:pt x="6870" y="12161"/>
                  <a:pt x="6870" y="13167"/>
                </a:cubicBezTo>
                <a:cubicBezTo>
                  <a:pt x="6870" y="14071"/>
                  <a:pt x="7903" y="14727"/>
                  <a:pt x="9325" y="14727"/>
                </a:cubicBezTo>
                <a:cubicBezTo>
                  <a:pt x="10861" y="14727"/>
                  <a:pt x="11690" y="13766"/>
                  <a:pt x="11690" y="12860"/>
                </a:cubicBezTo>
                <a:cubicBezTo>
                  <a:pt x="11690" y="12108"/>
                  <a:pt x="11459" y="11656"/>
                  <a:pt x="10838" y="11196"/>
                </a:cubicBezTo>
                <a:moveTo>
                  <a:pt x="10800" y="20618"/>
                </a:moveTo>
                <a:cubicBezTo>
                  <a:pt x="5378" y="20618"/>
                  <a:pt x="982" y="16223"/>
                  <a:pt x="982" y="10800"/>
                </a:cubicBezTo>
                <a:cubicBezTo>
                  <a:pt x="982" y="5378"/>
                  <a:pt x="5378"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5" y="21600"/>
                  <a:pt x="21600" y="16765"/>
                  <a:pt x="21600" y="10800"/>
                </a:cubicBezTo>
                <a:cubicBezTo>
                  <a:pt x="21600" y="4835"/>
                  <a:pt x="16765" y="0"/>
                  <a:pt x="10800" y="0"/>
                </a:cubicBezTo>
              </a:path>
            </a:pathLst>
          </a:custGeom>
          <a:solidFill>
            <a:srgbClr val="F7F9FF"/>
          </a:solidFill>
          <a:ln w="12700">
            <a:miter lim="400000"/>
          </a:ln>
        </p:spPr>
        <p:txBody>
          <a:bodyPr lIns="19051" tIns="19051" rIns="19051" bIns="19051" anchor="ctr"/>
          <a:lstStyle/>
          <a:p>
            <a:pPr defTabSz="228594">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2" name="Shape"/>
          <p:cNvSpPr/>
          <p:nvPr userDrawn="1"/>
        </p:nvSpPr>
        <p:spPr>
          <a:xfrm>
            <a:off x="2719487" y="5092722"/>
            <a:ext cx="317500" cy="317500"/>
          </a:xfrm>
          <a:custGeom>
            <a:avLst/>
            <a:gdLst/>
            <a:ahLst/>
            <a:cxnLst>
              <a:cxn ang="0">
                <a:pos x="wd2" y="hd2"/>
              </a:cxn>
              <a:cxn ang="5400000">
                <a:pos x="wd2" y="hd2"/>
              </a:cxn>
              <a:cxn ang="10800000">
                <a:pos x="wd2" y="hd2"/>
              </a:cxn>
              <a:cxn ang="16200000">
                <a:pos x="wd2" y="hd2"/>
              </a:cxn>
            </a:cxnLst>
            <a:rect l="0" t="0" r="r" b="b"/>
            <a:pathLst>
              <a:path w="21600" h="21600" extrusionOk="0">
                <a:moveTo>
                  <a:pt x="14727" y="13745"/>
                </a:moveTo>
                <a:cubicBezTo>
                  <a:pt x="14727" y="14287"/>
                  <a:pt x="14287" y="14727"/>
                  <a:pt x="13745" y="14727"/>
                </a:cubicBezTo>
                <a:lnTo>
                  <a:pt x="7855" y="14727"/>
                </a:lnTo>
                <a:cubicBezTo>
                  <a:pt x="7313" y="14727"/>
                  <a:pt x="6873" y="14287"/>
                  <a:pt x="6873" y="13745"/>
                </a:cubicBezTo>
                <a:lnTo>
                  <a:pt x="6873" y="10309"/>
                </a:lnTo>
                <a:lnTo>
                  <a:pt x="7904" y="10309"/>
                </a:lnTo>
                <a:cubicBezTo>
                  <a:pt x="7877" y="10470"/>
                  <a:pt x="7855" y="10632"/>
                  <a:pt x="7855" y="10800"/>
                </a:cubicBezTo>
                <a:cubicBezTo>
                  <a:pt x="7855" y="12427"/>
                  <a:pt x="9173" y="13745"/>
                  <a:pt x="10800" y="13745"/>
                </a:cubicBezTo>
                <a:cubicBezTo>
                  <a:pt x="12426" y="13745"/>
                  <a:pt x="13745" y="12427"/>
                  <a:pt x="13745" y="10800"/>
                </a:cubicBezTo>
                <a:cubicBezTo>
                  <a:pt x="13745" y="10632"/>
                  <a:pt x="13723" y="10470"/>
                  <a:pt x="13696" y="10309"/>
                </a:cubicBezTo>
                <a:lnTo>
                  <a:pt x="14727" y="10309"/>
                </a:lnTo>
                <a:cubicBezTo>
                  <a:pt x="14727" y="10309"/>
                  <a:pt x="14727" y="13745"/>
                  <a:pt x="14727" y="13745"/>
                </a:cubicBezTo>
                <a:close/>
                <a:moveTo>
                  <a:pt x="10800" y="8836"/>
                </a:moveTo>
                <a:cubicBezTo>
                  <a:pt x="11884" y="8836"/>
                  <a:pt x="12764" y="9716"/>
                  <a:pt x="12764" y="10800"/>
                </a:cubicBezTo>
                <a:cubicBezTo>
                  <a:pt x="12764" y="11884"/>
                  <a:pt x="11884" y="12764"/>
                  <a:pt x="10800" y="12764"/>
                </a:cubicBezTo>
                <a:cubicBezTo>
                  <a:pt x="9716" y="12764"/>
                  <a:pt x="8836" y="11884"/>
                  <a:pt x="8836" y="10800"/>
                </a:cubicBezTo>
                <a:cubicBezTo>
                  <a:pt x="8836" y="9716"/>
                  <a:pt x="9716" y="8836"/>
                  <a:pt x="10800" y="8836"/>
                </a:cubicBezTo>
                <a:moveTo>
                  <a:pt x="12764" y="7364"/>
                </a:moveTo>
                <a:lnTo>
                  <a:pt x="14236" y="7364"/>
                </a:lnTo>
                <a:lnTo>
                  <a:pt x="14236" y="8836"/>
                </a:lnTo>
                <a:lnTo>
                  <a:pt x="12764" y="8836"/>
                </a:lnTo>
                <a:cubicBezTo>
                  <a:pt x="12764" y="8836"/>
                  <a:pt x="12764" y="7364"/>
                  <a:pt x="12764" y="7364"/>
                </a:cubicBezTo>
                <a:close/>
                <a:moveTo>
                  <a:pt x="13745" y="5891"/>
                </a:moveTo>
                <a:lnTo>
                  <a:pt x="7855" y="5891"/>
                </a:lnTo>
                <a:cubicBezTo>
                  <a:pt x="6770" y="5891"/>
                  <a:pt x="5891" y="6770"/>
                  <a:pt x="5891" y="7855"/>
                </a:cubicBezTo>
                <a:lnTo>
                  <a:pt x="5891" y="13745"/>
                </a:lnTo>
                <a:cubicBezTo>
                  <a:pt x="5891" y="14830"/>
                  <a:pt x="6770" y="15709"/>
                  <a:pt x="7855" y="15709"/>
                </a:cubicBezTo>
                <a:lnTo>
                  <a:pt x="13745" y="15709"/>
                </a:lnTo>
                <a:cubicBezTo>
                  <a:pt x="14830" y="15709"/>
                  <a:pt x="15709" y="14830"/>
                  <a:pt x="15709" y="13745"/>
                </a:cubicBezTo>
                <a:lnTo>
                  <a:pt x="15709" y="7855"/>
                </a:lnTo>
                <a:cubicBezTo>
                  <a:pt x="15709" y="6770"/>
                  <a:pt x="14830" y="5891"/>
                  <a:pt x="13745" y="5891"/>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rgbClr val="F7F9FF"/>
          </a:solidFill>
          <a:ln w="12700">
            <a:miter lim="400000"/>
          </a:ln>
        </p:spPr>
        <p:txBody>
          <a:bodyPr lIns="19051" tIns="19051" rIns="19051" bIns="19051" anchor="ctr"/>
          <a:lstStyle/>
          <a:p>
            <a:pPr defTabSz="228594">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1" name="Title text">
            <a:extLst>
              <a:ext uri="{FF2B5EF4-FFF2-40B4-BE49-F238E27FC236}">
                <a16:creationId xmlns:a16="http://schemas.microsoft.com/office/drawing/2014/main" id="{BFC63711-72AA-47BB-BC66-BF66535BF8F4}"/>
              </a:ext>
            </a:extLst>
          </p:cNvPr>
          <p:cNvSpPr txBox="1">
            <a:spLocks noGrp="1"/>
          </p:cNvSpPr>
          <p:nvPr>
            <p:ph type="body" sz="quarter" idx="158" hasCustomPrompt="1"/>
          </p:nvPr>
        </p:nvSpPr>
        <p:spPr>
          <a:xfrm>
            <a:off x="890689" y="2841475"/>
            <a:ext cx="2985593" cy="1074184"/>
          </a:xfrm>
          <a:prstGeom prst="rect">
            <a:avLst/>
          </a:prstGeom>
        </p:spPr>
        <p:txBody>
          <a:bodyPr wrap="square" lIns="0" tIns="0" rIns="0" bIns="0" anchor="t">
            <a:normAutofit/>
          </a:bodyPr>
          <a:lstStyle>
            <a:lvl1pPr marL="0" marR="0" indent="0" algn="l" defTabSz="412740" rtl="0" fontAlgn="auto" latinLnBrk="0" hangingPunct="0">
              <a:lnSpc>
                <a:spcPct val="100000"/>
              </a:lnSpc>
              <a:spcBef>
                <a:spcPts val="0"/>
              </a:spcBef>
              <a:spcAft>
                <a:spcPts val="0"/>
              </a:spcAft>
              <a:buClrTx/>
              <a:buSzTx/>
              <a:buFontTx/>
              <a:buNone/>
              <a:tabLst/>
              <a:defRPr kumimoji="0" lang="en-US" sz="4267" b="0" i="0" u="none" strike="noStrike" cap="none" spc="0" normalizeH="0" baseline="0" dirty="0">
                <a:ln>
                  <a:noFill/>
                </a:ln>
                <a:solidFill>
                  <a:srgbClr val="F7F9FF"/>
                </a:solidFill>
                <a:effectLst/>
                <a:uFillTx/>
                <a:latin typeface="Arial" panose="020B0604020202020204" pitchFamily="34" charset="0"/>
                <a:ea typeface="Arial" panose="020B0604020202020204" pitchFamily="34" charset="0"/>
                <a:cs typeface="Arial" panose="020B0604020202020204" pitchFamily="34" charset="0"/>
                <a:sym typeface="Helvetica Neue"/>
              </a:defRPr>
            </a:lvl1pPr>
          </a:lstStyle>
          <a:p>
            <a:pPr lvl="0"/>
            <a:r>
              <a:rPr lang="en-US" dirty="0"/>
              <a:t>Title text</a:t>
            </a:r>
          </a:p>
        </p:txBody>
      </p:sp>
      <p:sp>
        <p:nvSpPr>
          <p:cNvPr id="36" name="Click to edit text">
            <a:extLst>
              <a:ext uri="{FF2B5EF4-FFF2-40B4-BE49-F238E27FC236}">
                <a16:creationId xmlns:a16="http://schemas.microsoft.com/office/drawing/2014/main" id="{B4F9632E-4E16-466A-95AF-F3CD403B3766}"/>
              </a:ext>
            </a:extLst>
          </p:cNvPr>
          <p:cNvSpPr txBox="1">
            <a:spLocks noGrp="1"/>
          </p:cNvSpPr>
          <p:nvPr>
            <p:ph type="body" sz="quarter" idx="174" hasCustomPrompt="1"/>
          </p:nvPr>
        </p:nvSpPr>
        <p:spPr>
          <a:xfrm>
            <a:off x="1335093" y="4656002"/>
            <a:ext cx="1248632" cy="155997"/>
          </a:xfrm>
          <a:prstGeom prst="rect">
            <a:avLst/>
          </a:prstGeom>
        </p:spPr>
        <p:txBody>
          <a:bodyPr wrap="square" lIns="0" tIns="0" rIns="0" bIns="0" anchor="t">
            <a:normAutofit/>
          </a:bodyPr>
          <a:lstStyle>
            <a:lvl1pPr marL="0" marR="0" indent="0" algn="l" defTabSz="412740" rtl="0" fontAlgn="auto" latinLnBrk="0" hangingPunct="0">
              <a:lnSpc>
                <a:spcPct val="100000"/>
              </a:lnSpc>
              <a:spcBef>
                <a:spcPts val="0"/>
              </a:spcBef>
              <a:spcAft>
                <a:spcPts val="0"/>
              </a:spcAft>
              <a:buClrTx/>
              <a:buSzTx/>
              <a:buFontTx/>
              <a:buNone/>
              <a:tabLst/>
              <a:defRPr kumimoji="0" lang="en-US" sz="1100" b="0" i="0" u="none" strike="noStrike" cap="none" spc="0" normalizeH="0" baseline="0" dirty="0">
                <a:ln>
                  <a:noFill/>
                </a:ln>
                <a:solidFill>
                  <a:srgbClr val="F7F9FF"/>
                </a:solidFill>
                <a:effectLst/>
                <a:uFillTx/>
                <a:latin typeface="Roboto Light" panose="02000000000000000000" pitchFamily="2" charset="0"/>
                <a:ea typeface="Roboto Light" panose="02000000000000000000" pitchFamily="2" charset="0"/>
                <a:cs typeface="Roboto Light" panose="02000000000000000000" pitchFamily="2" charset="0"/>
                <a:sym typeface="Helvetica Neue"/>
              </a:defRPr>
            </a:lvl1pPr>
          </a:lstStyle>
          <a:p>
            <a:pPr lvl="0"/>
            <a:r>
              <a:rPr lang="en-US" dirty="0"/>
              <a:t>social name here</a:t>
            </a:r>
          </a:p>
        </p:txBody>
      </p:sp>
      <p:sp>
        <p:nvSpPr>
          <p:cNvPr id="37" name="Click to edit text">
            <a:extLst>
              <a:ext uri="{FF2B5EF4-FFF2-40B4-BE49-F238E27FC236}">
                <a16:creationId xmlns:a16="http://schemas.microsoft.com/office/drawing/2014/main" id="{B4F9632E-4E16-466A-95AF-F3CD403B3766}"/>
              </a:ext>
            </a:extLst>
          </p:cNvPr>
          <p:cNvSpPr txBox="1">
            <a:spLocks noGrp="1"/>
          </p:cNvSpPr>
          <p:nvPr>
            <p:ph type="body" sz="quarter" idx="175" hasCustomPrompt="1"/>
          </p:nvPr>
        </p:nvSpPr>
        <p:spPr>
          <a:xfrm>
            <a:off x="1335093" y="5216390"/>
            <a:ext cx="1248632" cy="155997"/>
          </a:xfrm>
          <a:prstGeom prst="rect">
            <a:avLst/>
          </a:prstGeom>
        </p:spPr>
        <p:txBody>
          <a:bodyPr wrap="square" lIns="0" tIns="0" rIns="0" bIns="0" anchor="t">
            <a:normAutofit/>
          </a:bodyPr>
          <a:lstStyle>
            <a:lvl1pPr marL="0" marR="0" indent="0" algn="l" defTabSz="412740" rtl="0" fontAlgn="auto" latinLnBrk="0" hangingPunct="0">
              <a:lnSpc>
                <a:spcPct val="100000"/>
              </a:lnSpc>
              <a:spcBef>
                <a:spcPts val="0"/>
              </a:spcBef>
              <a:spcAft>
                <a:spcPts val="0"/>
              </a:spcAft>
              <a:buClrTx/>
              <a:buSzTx/>
              <a:buFontTx/>
              <a:buNone/>
              <a:tabLst/>
              <a:defRPr kumimoji="0" lang="en-US" sz="1100" b="0" i="0" u="none" strike="noStrike" cap="none" spc="0" normalizeH="0" baseline="0" dirty="0">
                <a:ln>
                  <a:noFill/>
                </a:ln>
                <a:solidFill>
                  <a:srgbClr val="F7F9FF"/>
                </a:solidFill>
                <a:effectLst/>
                <a:uFillTx/>
                <a:latin typeface="Roboto Light" panose="02000000000000000000" pitchFamily="2" charset="0"/>
                <a:ea typeface="Roboto Light" panose="02000000000000000000" pitchFamily="2" charset="0"/>
                <a:cs typeface="Roboto Light" panose="02000000000000000000" pitchFamily="2" charset="0"/>
                <a:sym typeface="Helvetica Neue"/>
              </a:defRPr>
            </a:lvl1pPr>
          </a:lstStyle>
          <a:p>
            <a:pPr lvl="0"/>
            <a:r>
              <a:rPr lang="en-US" dirty="0"/>
              <a:t>social name here</a:t>
            </a:r>
          </a:p>
        </p:txBody>
      </p:sp>
      <p:sp>
        <p:nvSpPr>
          <p:cNvPr id="38" name="Click to edit text">
            <a:extLst>
              <a:ext uri="{FF2B5EF4-FFF2-40B4-BE49-F238E27FC236}">
                <a16:creationId xmlns:a16="http://schemas.microsoft.com/office/drawing/2014/main" id="{B4F9632E-4E16-466A-95AF-F3CD403B3766}"/>
              </a:ext>
            </a:extLst>
          </p:cNvPr>
          <p:cNvSpPr txBox="1">
            <a:spLocks noGrp="1"/>
          </p:cNvSpPr>
          <p:nvPr>
            <p:ph type="body" sz="quarter" idx="176" hasCustomPrompt="1"/>
          </p:nvPr>
        </p:nvSpPr>
        <p:spPr>
          <a:xfrm>
            <a:off x="1335093" y="5774794"/>
            <a:ext cx="1248632" cy="155997"/>
          </a:xfrm>
          <a:prstGeom prst="rect">
            <a:avLst/>
          </a:prstGeom>
        </p:spPr>
        <p:txBody>
          <a:bodyPr wrap="square" lIns="0" tIns="0" rIns="0" bIns="0" anchor="t">
            <a:normAutofit/>
          </a:bodyPr>
          <a:lstStyle>
            <a:lvl1pPr marL="0" marR="0" indent="0" algn="l" defTabSz="412740" rtl="0" fontAlgn="auto" latinLnBrk="0" hangingPunct="0">
              <a:lnSpc>
                <a:spcPct val="100000"/>
              </a:lnSpc>
              <a:spcBef>
                <a:spcPts val="0"/>
              </a:spcBef>
              <a:spcAft>
                <a:spcPts val="0"/>
              </a:spcAft>
              <a:buClrTx/>
              <a:buSzTx/>
              <a:buFontTx/>
              <a:buNone/>
              <a:tabLst/>
              <a:defRPr kumimoji="0" lang="en-US" sz="1100" b="0" i="0" u="none" strike="noStrike" cap="none" spc="0" normalizeH="0" baseline="0" dirty="0">
                <a:ln>
                  <a:noFill/>
                </a:ln>
                <a:solidFill>
                  <a:srgbClr val="F7F9FF"/>
                </a:solidFill>
                <a:effectLst/>
                <a:uFillTx/>
                <a:latin typeface="Roboto Light" panose="02000000000000000000" pitchFamily="2" charset="0"/>
                <a:ea typeface="Roboto Light" panose="02000000000000000000" pitchFamily="2" charset="0"/>
                <a:cs typeface="Roboto Light" panose="02000000000000000000" pitchFamily="2" charset="0"/>
                <a:sym typeface="Helvetica Neue"/>
              </a:defRPr>
            </a:lvl1pPr>
          </a:lstStyle>
          <a:p>
            <a:pPr lvl="0"/>
            <a:r>
              <a:rPr lang="en-US" dirty="0"/>
              <a:t>social name here</a:t>
            </a:r>
          </a:p>
        </p:txBody>
      </p:sp>
      <p:sp>
        <p:nvSpPr>
          <p:cNvPr id="42" name="Click to edit text">
            <a:extLst>
              <a:ext uri="{FF2B5EF4-FFF2-40B4-BE49-F238E27FC236}">
                <a16:creationId xmlns:a16="http://schemas.microsoft.com/office/drawing/2014/main" id="{B4F9632E-4E16-466A-95AF-F3CD403B3766}"/>
              </a:ext>
            </a:extLst>
          </p:cNvPr>
          <p:cNvSpPr txBox="1">
            <a:spLocks noGrp="1"/>
          </p:cNvSpPr>
          <p:nvPr>
            <p:ph type="body" sz="quarter" idx="177" hasCustomPrompt="1"/>
          </p:nvPr>
        </p:nvSpPr>
        <p:spPr>
          <a:xfrm>
            <a:off x="3163893" y="4656002"/>
            <a:ext cx="1248632" cy="155997"/>
          </a:xfrm>
          <a:prstGeom prst="rect">
            <a:avLst/>
          </a:prstGeom>
        </p:spPr>
        <p:txBody>
          <a:bodyPr wrap="square" lIns="0" tIns="0" rIns="0" bIns="0" anchor="t">
            <a:normAutofit/>
          </a:bodyPr>
          <a:lstStyle>
            <a:lvl1pPr marL="0" marR="0" indent="0" algn="l" defTabSz="412740" rtl="0" fontAlgn="auto" latinLnBrk="0" hangingPunct="0">
              <a:lnSpc>
                <a:spcPct val="100000"/>
              </a:lnSpc>
              <a:spcBef>
                <a:spcPts val="0"/>
              </a:spcBef>
              <a:spcAft>
                <a:spcPts val="0"/>
              </a:spcAft>
              <a:buClrTx/>
              <a:buSzTx/>
              <a:buFontTx/>
              <a:buNone/>
              <a:tabLst/>
              <a:defRPr kumimoji="0" lang="en-US" sz="1100" b="0" i="0" u="none" strike="noStrike" cap="none" spc="0" normalizeH="0" baseline="0" dirty="0">
                <a:ln>
                  <a:noFill/>
                </a:ln>
                <a:solidFill>
                  <a:srgbClr val="F7F9FF"/>
                </a:solidFill>
                <a:effectLst/>
                <a:uFillTx/>
                <a:latin typeface="Roboto Light" panose="02000000000000000000" pitchFamily="2" charset="0"/>
                <a:ea typeface="Roboto Light" panose="02000000000000000000" pitchFamily="2" charset="0"/>
                <a:cs typeface="Roboto Light" panose="02000000000000000000" pitchFamily="2" charset="0"/>
                <a:sym typeface="Helvetica Neue"/>
              </a:defRPr>
            </a:lvl1pPr>
          </a:lstStyle>
          <a:p>
            <a:pPr lvl="0"/>
            <a:r>
              <a:rPr lang="en-US" dirty="0"/>
              <a:t>social name here</a:t>
            </a:r>
          </a:p>
        </p:txBody>
      </p:sp>
      <p:sp>
        <p:nvSpPr>
          <p:cNvPr id="43" name="Click to edit text">
            <a:extLst>
              <a:ext uri="{FF2B5EF4-FFF2-40B4-BE49-F238E27FC236}">
                <a16:creationId xmlns:a16="http://schemas.microsoft.com/office/drawing/2014/main" id="{B4F9632E-4E16-466A-95AF-F3CD403B3766}"/>
              </a:ext>
            </a:extLst>
          </p:cNvPr>
          <p:cNvSpPr txBox="1">
            <a:spLocks noGrp="1"/>
          </p:cNvSpPr>
          <p:nvPr>
            <p:ph type="body" sz="quarter" idx="178" hasCustomPrompt="1"/>
          </p:nvPr>
        </p:nvSpPr>
        <p:spPr>
          <a:xfrm>
            <a:off x="3163893" y="5216390"/>
            <a:ext cx="1248632" cy="155997"/>
          </a:xfrm>
          <a:prstGeom prst="rect">
            <a:avLst/>
          </a:prstGeom>
        </p:spPr>
        <p:txBody>
          <a:bodyPr wrap="square" lIns="0" tIns="0" rIns="0" bIns="0" anchor="t">
            <a:normAutofit/>
          </a:bodyPr>
          <a:lstStyle>
            <a:lvl1pPr marL="0" marR="0" indent="0" algn="l" defTabSz="412740" rtl="0" fontAlgn="auto" latinLnBrk="0" hangingPunct="0">
              <a:lnSpc>
                <a:spcPct val="100000"/>
              </a:lnSpc>
              <a:spcBef>
                <a:spcPts val="0"/>
              </a:spcBef>
              <a:spcAft>
                <a:spcPts val="0"/>
              </a:spcAft>
              <a:buClrTx/>
              <a:buSzTx/>
              <a:buFontTx/>
              <a:buNone/>
              <a:tabLst/>
              <a:defRPr kumimoji="0" lang="en-US" sz="1100" b="0" i="0" u="none" strike="noStrike" cap="none" spc="0" normalizeH="0" baseline="0" dirty="0">
                <a:ln>
                  <a:noFill/>
                </a:ln>
                <a:solidFill>
                  <a:srgbClr val="F7F9FF"/>
                </a:solidFill>
                <a:effectLst/>
                <a:uFillTx/>
                <a:latin typeface="Roboto Light" panose="02000000000000000000" pitchFamily="2" charset="0"/>
                <a:ea typeface="Roboto Light" panose="02000000000000000000" pitchFamily="2" charset="0"/>
                <a:cs typeface="Roboto Light" panose="02000000000000000000" pitchFamily="2" charset="0"/>
                <a:sym typeface="Helvetica Neue"/>
              </a:defRPr>
            </a:lvl1pPr>
          </a:lstStyle>
          <a:p>
            <a:pPr lvl="0"/>
            <a:r>
              <a:rPr lang="en-US" dirty="0"/>
              <a:t>social name here</a:t>
            </a:r>
          </a:p>
        </p:txBody>
      </p:sp>
      <p:sp>
        <p:nvSpPr>
          <p:cNvPr id="44" name="Click to edit text">
            <a:extLst>
              <a:ext uri="{FF2B5EF4-FFF2-40B4-BE49-F238E27FC236}">
                <a16:creationId xmlns:a16="http://schemas.microsoft.com/office/drawing/2014/main" id="{B4F9632E-4E16-466A-95AF-F3CD403B3766}"/>
              </a:ext>
            </a:extLst>
          </p:cNvPr>
          <p:cNvSpPr txBox="1">
            <a:spLocks noGrp="1"/>
          </p:cNvSpPr>
          <p:nvPr>
            <p:ph type="body" sz="quarter" idx="179" hasCustomPrompt="1"/>
          </p:nvPr>
        </p:nvSpPr>
        <p:spPr>
          <a:xfrm>
            <a:off x="3163893" y="5774794"/>
            <a:ext cx="1248632" cy="155997"/>
          </a:xfrm>
          <a:prstGeom prst="rect">
            <a:avLst/>
          </a:prstGeom>
        </p:spPr>
        <p:txBody>
          <a:bodyPr wrap="square" lIns="0" tIns="0" rIns="0" bIns="0" anchor="t">
            <a:normAutofit/>
          </a:bodyPr>
          <a:lstStyle>
            <a:lvl1pPr marL="0" marR="0" indent="0" algn="l" defTabSz="412740" rtl="0" fontAlgn="auto" latinLnBrk="0" hangingPunct="0">
              <a:lnSpc>
                <a:spcPct val="100000"/>
              </a:lnSpc>
              <a:spcBef>
                <a:spcPts val="0"/>
              </a:spcBef>
              <a:spcAft>
                <a:spcPts val="0"/>
              </a:spcAft>
              <a:buClrTx/>
              <a:buSzTx/>
              <a:buFontTx/>
              <a:buNone/>
              <a:tabLst/>
              <a:defRPr kumimoji="0" lang="en-US" sz="1100" b="0" i="0" u="none" strike="noStrike" cap="none" spc="0" normalizeH="0" baseline="0" dirty="0">
                <a:ln>
                  <a:noFill/>
                </a:ln>
                <a:solidFill>
                  <a:srgbClr val="F7F9FF"/>
                </a:solidFill>
                <a:effectLst/>
                <a:uFillTx/>
                <a:latin typeface="Roboto Light" panose="02000000000000000000" pitchFamily="2" charset="0"/>
                <a:ea typeface="Roboto Light" panose="02000000000000000000" pitchFamily="2" charset="0"/>
                <a:cs typeface="Roboto Light" panose="02000000000000000000" pitchFamily="2" charset="0"/>
                <a:sym typeface="Helvetica Neue"/>
              </a:defRPr>
            </a:lvl1pPr>
          </a:lstStyle>
          <a:p>
            <a:pPr lvl="0"/>
            <a:r>
              <a:rPr lang="en-US" dirty="0"/>
              <a:t>social name here</a:t>
            </a:r>
          </a:p>
        </p:txBody>
      </p:sp>
      <p:sp>
        <p:nvSpPr>
          <p:cNvPr id="23" name="Line">
            <a:extLst>
              <a:ext uri="{FF2B5EF4-FFF2-40B4-BE49-F238E27FC236}">
                <a16:creationId xmlns:a16="http://schemas.microsoft.com/office/drawing/2014/main" id="{4183A870-F50D-6748-94D3-747DA24F419B}"/>
              </a:ext>
            </a:extLst>
          </p:cNvPr>
          <p:cNvSpPr/>
          <p:nvPr userDrawn="1"/>
        </p:nvSpPr>
        <p:spPr>
          <a:xfrm>
            <a:off x="890687" y="2479867"/>
            <a:ext cx="413679" cy="0"/>
          </a:xfrm>
          <a:prstGeom prst="line">
            <a:avLst/>
          </a:prstGeom>
          <a:ln w="63500">
            <a:solidFill>
              <a:schemeClr val="accent1"/>
            </a:solidFill>
            <a:miter lim="400000"/>
          </a:ln>
        </p:spPr>
        <p:txBody>
          <a:bodyPr lIns="0" tIns="0" rIns="0" bIns="0" anchor="ctr"/>
          <a:lstStyle/>
          <a:p>
            <a:pPr algn="ctr" defTabSz="412740" eaLnBrk="1" fontAlgn="auto">
              <a:spcBef>
                <a:spcPts val="0"/>
              </a:spcBef>
              <a:spcAft>
                <a:spcPts val="0"/>
              </a:spcAft>
              <a:defRPr sz="3200" b="0">
                <a:solidFill>
                  <a:srgbClr val="FFFFFF"/>
                </a:solidFill>
                <a:latin typeface="+mn-lt"/>
                <a:ea typeface="+mn-ea"/>
                <a:cs typeface="+mn-cs"/>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pic>
        <p:nvPicPr>
          <p:cNvPr id="4" name="Graphic 3">
            <a:extLst>
              <a:ext uri="{FF2B5EF4-FFF2-40B4-BE49-F238E27FC236}">
                <a16:creationId xmlns:a16="http://schemas.microsoft.com/office/drawing/2014/main" id="{72BB0CDB-E3D0-463E-EF4E-8101CD37F4A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4340" y="674389"/>
            <a:ext cx="3325713" cy="1526558"/>
          </a:xfrm>
          <a:prstGeom prst="rect">
            <a:avLst/>
          </a:prstGeom>
        </p:spPr>
      </p:pic>
      <p:sp>
        <p:nvSpPr>
          <p:cNvPr id="2" name="Footer Placeholder 4">
            <a:extLst>
              <a:ext uri="{FF2B5EF4-FFF2-40B4-BE49-F238E27FC236}">
                <a16:creationId xmlns:a16="http://schemas.microsoft.com/office/drawing/2014/main" id="{EAFDF1DF-627D-06EE-A16F-09E7B79600E6}"/>
              </a:ext>
            </a:extLst>
          </p:cNvPr>
          <p:cNvSpPr>
            <a:spLocks noGrp="1"/>
          </p:cNvSpPr>
          <p:nvPr>
            <p:ph type="ftr" sz="quarter" idx="3"/>
          </p:nvPr>
        </p:nvSpPr>
        <p:spPr>
          <a:xfrm>
            <a:off x="9321799" y="6421902"/>
            <a:ext cx="2451099" cy="246221"/>
          </a:xfrm>
          <a:prstGeom prst="rect">
            <a:avLst/>
          </a:prstGeom>
        </p:spPr>
        <p:txBody>
          <a:bodyPr vert="horz" lIns="0" tIns="0" rIns="0" bIns="0" rtlCol="0" anchor="b">
            <a:noAutofit/>
          </a:bodyPr>
          <a:lstStyle>
            <a:lvl1pPr algn="r">
              <a:defRPr sz="1000">
                <a:solidFill>
                  <a:schemeClr val="accent1"/>
                </a:solidFill>
                <a:latin typeface="+mn-lt"/>
              </a:defRPr>
            </a:lvl1pPr>
          </a:lstStyle>
          <a:p>
            <a:r>
              <a:rPr lang="en-US" dirty="0"/>
              <a:t>© 2023  |  SEE  |  </a:t>
            </a:r>
            <a:fld id="{3A58E257-EB6E-4C2D-B1F3-E1DA43064D96}" type="slidenum">
              <a:rPr lang="en-US" altLang="en-US" smtClean="0"/>
              <a:pPr/>
              <a:t>‹#›</a:t>
            </a:fld>
            <a:endParaRPr lang="en-US" altLang="en-US" dirty="0"/>
          </a:p>
        </p:txBody>
      </p:sp>
    </p:spTree>
    <p:extLst>
      <p:ext uri="{BB962C8B-B14F-4D97-AF65-F5344CB8AC3E}">
        <p14:creationId xmlns:p14="http://schemas.microsoft.com/office/powerpoint/2010/main" val="363963466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GoTim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93F65E-9801-644F-9D1A-49E969D60ADB}"/>
              </a:ext>
            </a:extLst>
          </p:cNvPr>
          <p:cNvSpPr/>
          <p:nvPr/>
        </p:nvSpPr>
        <p:spPr>
          <a:xfrm>
            <a:off x="0" y="0"/>
            <a:ext cx="12192000" cy="16651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77" b="0" i="0">
              <a:latin typeface="Arial" panose="020B0604020202020204" pitchFamily="34" charset="0"/>
            </a:endParaRPr>
          </a:p>
        </p:txBody>
      </p:sp>
      <p:sp>
        <p:nvSpPr>
          <p:cNvPr id="7" name="Slide Number Placeholder 6">
            <a:extLst>
              <a:ext uri="{FF2B5EF4-FFF2-40B4-BE49-F238E27FC236}">
                <a16:creationId xmlns:a16="http://schemas.microsoft.com/office/drawing/2014/main" id="{5FF70303-0C3E-3940-8054-BECBA908952E}"/>
              </a:ext>
            </a:extLst>
          </p:cNvPr>
          <p:cNvSpPr>
            <a:spLocks noGrp="1"/>
          </p:cNvSpPr>
          <p:nvPr>
            <p:ph type="sldNum" sz="quarter" idx="10"/>
          </p:nvPr>
        </p:nvSpPr>
        <p:spPr/>
        <p:txBody>
          <a:bodyPr/>
          <a:lstStyle/>
          <a:p>
            <a:fld id="{64DF1125-80D7-5C48-9408-F746170441B0}" type="slidenum">
              <a:rPr lang="en-US" smtClean="0"/>
              <a:pPr/>
              <a:t>‹#›</a:t>
            </a:fld>
            <a:endParaRPr lang="en-US"/>
          </a:p>
        </p:txBody>
      </p:sp>
      <p:sp>
        <p:nvSpPr>
          <p:cNvPr id="6" name="Text Placeholder 12">
            <a:extLst>
              <a:ext uri="{FF2B5EF4-FFF2-40B4-BE49-F238E27FC236}">
                <a16:creationId xmlns:a16="http://schemas.microsoft.com/office/drawing/2014/main" id="{9320DCBF-FFD1-0140-BF88-34981AC7B515}"/>
              </a:ext>
            </a:extLst>
          </p:cNvPr>
          <p:cNvSpPr>
            <a:spLocks noGrp="1"/>
          </p:cNvSpPr>
          <p:nvPr>
            <p:ph type="body" sz="quarter" idx="14" hasCustomPrompt="1"/>
          </p:nvPr>
        </p:nvSpPr>
        <p:spPr>
          <a:xfrm>
            <a:off x="616324" y="1206098"/>
            <a:ext cx="10874539" cy="434263"/>
          </a:xfrm>
        </p:spPr>
        <p:txBody>
          <a:bodyPr>
            <a:normAutofit/>
          </a:bodyPr>
          <a:lstStyle>
            <a:lvl1pPr marL="0" indent="0">
              <a:buNone/>
              <a:defRPr sz="1636" b="0" i="0">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Optional subtitle</a:t>
            </a:r>
          </a:p>
        </p:txBody>
      </p:sp>
      <p:sp>
        <p:nvSpPr>
          <p:cNvPr id="12" name="Title 3">
            <a:extLst>
              <a:ext uri="{FF2B5EF4-FFF2-40B4-BE49-F238E27FC236}">
                <a16:creationId xmlns:a16="http://schemas.microsoft.com/office/drawing/2014/main" id="{B498DF23-DB8A-5F41-9155-38CAB32F59FF}"/>
              </a:ext>
            </a:extLst>
          </p:cNvPr>
          <p:cNvSpPr txBox="1">
            <a:spLocks/>
          </p:cNvSpPr>
          <p:nvPr/>
        </p:nvSpPr>
        <p:spPr>
          <a:xfrm>
            <a:off x="615876" y="531223"/>
            <a:ext cx="10874539" cy="674875"/>
          </a:xfrm>
          <a:prstGeom prst="rect">
            <a:avLst/>
          </a:prstGeom>
        </p:spPr>
        <p:txBody>
          <a:bodyPr vert="horz" lIns="62345" tIns="31173" rIns="62345" bIns="31173" rtlCol="0" anchor="t">
            <a:normAutofit/>
          </a:bodyPr>
          <a:lstStyle>
            <a:lvl1pPr algn="l" defTabSz="1165860" rtl="0" eaLnBrk="1" latinLnBrk="0" hangingPunct="1">
              <a:lnSpc>
                <a:spcPct val="85000"/>
              </a:lnSpc>
              <a:spcBef>
                <a:spcPct val="0"/>
              </a:spcBef>
              <a:buNone/>
              <a:defRPr sz="5400" b="0" i="0" kern="1200">
                <a:solidFill>
                  <a:schemeClr val="tx1"/>
                </a:solidFill>
                <a:latin typeface="+mj-lt"/>
                <a:ea typeface="+mj-ea"/>
                <a:cs typeface="+mj-cs"/>
              </a:defRPr>
            </a:lvl1pPr>
          </a:lstStyle>
          <a:p>
            <a:r>
              <a:rPr lang="en-US" sz="3682" b="0" i="0">
                <a:latin typeface="Arial" panose="020B0604020202020204" pitchFamily="34" charset="0"/>
              </a:rPr>
              <a:t>GOTIME</a:t>
            </a:r>
            <a:r>
              <a:rPr lang="en-US" sz="3682" b="0" i="0" baseline="30000">
                <a:latin typeface="Arial" panose="020B0604020202020204" pitchFamily="34" charset="0"/>
              </a:rPr>
              <a:t>™</a:t>
            </a:r>
          </a:p>
        </p:txBody>
      </p:sp>
      <p:sp>
        <p:nvSpPr>
          <p:cNvPr id="25" name="Text Placeholder 24">
            <a:extLst>
              <a:ext uri="{FF2B5EF4-FFF2-40B4-BE49-F238E27FC236}">
                <a16:creationId xmlns:a16="http://schemas.microsoft.com/office/drawing/2014/main" id="{543CBF98-D64B-CC47-9AF7-35E7BBA211FA}"/>
              </a:ext>
            </a:extLst>
          </p:cNvPr>
          <p:cNvSpPr>
            <a:spLocks noGrp="1"/>
          </p:cNvSpPr>
          <p:nvPr>
            <p:ph type="body" sz="quarter" idx="18"/>
          </p:nvPr>
        </p:nvSpPr>
        <p:spPr>
          <a:xfrm>
            <a:off x="0" y="3416531"/>
            <a:ext cx="4016188" cy="1508760"/>
          </a:xfrm>
          <a:solidFill>
            <a:schemeClr val="accent1"/>
          </a:solidFill>
        </p:spPr>
        <p:txBody>
          <a:bodyPr lIns="228600" tIns="137160" rIns="228600" bIns="137160" anchor="ctr"/>
          <a:lstStyle>
            <a:lvl1pPr marL="0" indent="0" algn="ctr">
              <a:lnSpc>
                <a:spcPct val="100000"/>
              </a:lnSpc>
              <a:spcBef>
                <a:spcPts val="0"/>
              </a:spcBef>
              <a:buNone/>
              <a:defRPr sz="1227" b="0" i="0">
                <a:solidFill>
                  <a:schemeClr val="bg1"/>
                </a:solidFill>
                <a:latin typeface="Arial" panose="020B0604020202020204" pitchFamily="34" charset="0"/>
              </a:defRPr>
            </a:lvl1pPr>
            <a:lvl2pPr algn="ctr">
              <a:buNone/>
              <a:defRPr/>
            </a:lvl2pPr>
            <a:lvl3pPr algn="ctr">
              <a:buNone/>
              <a:defRPr/>
            </a:lvl3pPr>
            <a:lvl4pPr algn="ctr">
              <a:buNone/>
              <a:defRPr/>
            </a:lvl4pPr>
            <a:lvl5pPr algn="ctr">
              <a:buNone/>
              <a:defRPr/>
            </a:lvl5pPr>
          </a:lstStyle>
          <a:p>
            <a:pPr lvl="0"/>
            <a:r>
              <a:rPr lang="en-US"/>
              <a:t>Click to edit Master text styles</a:t>
            </a:r>
          </a:p>
        </p:txBody>
      </p:sp>
      <p:sp>
        <p:nvSpPr>
          <p:cNvPr id="27" name="Text Placeholder 24">
            <a:extLst>
              <a:ext uri="{FF2B5EF4-FFF2-40B4-BE49-F238E27FC236}">
                <a16:creationId xmlns:a16="http://schemas.microsoft.com/office/drawing/2014/main" id="{0CE83D76-55DD-2645-A3B3-9A42F93D586F}"/>
              </a:ext>
            </a:extLst>
          </p:cNvPr>
          <p:cNvSpPr>
            <a:spLocks noGrp="1"/>
          </p:cNvSpPr>
          <p:nvPr>
            <p:ph type="body" sz="quarter" idx="19"/>
          </p:nvPr>
        </p:nvSpPr>
        <p:spPr>
          <a:xfrm>
            <a:off x="4087907" y="3416531"/>
            <a:ext cx="4016188" cy="1508760"/>
          </a:xfrm>
          <a:solidFill>
            <a:schemeClr val="accent2"/>
          </a:solidFill>
        </p:spPr>
        <p:txBody>
          <a:bodyPr lIns="228600" tIns="137160" rIns="228600" bIns="137160" anchor="ctr"/>
          <a:lstStyle>
            <a:lvl1pPr marL="0" indent="0" algn="ctr">
              <a:lnSpc>
                <a:spcPct val="100000"/>
              </a:lnSpc>
              <a:spcBef>
                <a:spcPts val="0"/>
              </a:spcBef>
              <a:buNone/>
              <a:defRPr sz="1227" b="0" i="0">
                <a:solidFill>
                  <a:schemeClr val="bg1"/>
                </a:solidFill>
                <a:latin typeface="Arial" panose="020B0604020202020204" pitchFamily="34" charset="0"/>
              </a:defRPr>
            </a:lvl1pPr>
            <a:lvl2pPr algn="ctr">
              <a:buNone/>
              <a:defRPr/>
            </a:lvl2pPr>
            <a:lvl3pPr algn="ctr">
              <a:buNone/>
              <a:defRPr/>
            </a:lvl3pPr>
            <a:lvl4pPr algn="ctr">
              <a:buNone/>
              <a:defRPr/>
            </a:lvl4pPr>
            <a:lvl5pPr algn="ctr">
              <a:buNone/>
              <a:defRPr/>
            </a:lvl5pPr>
          </a:lstStyle>
          <a:p>
            <a:pPr lvl="0"/>
            <a:r>
              <a:rPr lang="en-US"/>
              <a:t>Click to edit Master text styles</a:t>
            </a:r>
          </a:p>
        </p:txBody>
      </p:sp>
      <p:sp>
        <p:nvSpPr>
          <p:cNvPr id="28" name="Text Placeholder 24">
            <a:extLst>
              <a:ext uri="{FF2B5EF4-FFF2-40B4-BE49-F238E27FC236}">
                <a16:creationId xmlns:a16="http://schemas.microsoft.com/office/drawing/2014/main" id="{440BBDAD-8D1E-C74A-A5DC-B360364FDA64}"/>
              </a:ext>
            </a:extLst>
          </p:cNvPr>
          <p:cNvSpPr>
            <a:spLocks noGrp="1"/>
          </p:cNvSpPr>
          <p:nvPr>
            <p:ph type="body" sz="quarter" idx="20"/>
          </p:nvPr>
        </p:nvSpPr>
        <p:spPr>
          <a:xfrm>
            <a:off x="8175813" y="3416531"/>
            <a:ext cx="4016188" cy="1508760"/>
          </a:xfrm>
          <a:solidFill>
            <a:schemeClr val="accent3"/>
          </a:solidFill>
        </p:spPr>
        <p:txBody>
          <a:bodyPr lIns="228600" tIns="137160" rIns="228600" bIns="137160" anchor="ctr"/>
          <a:lstStyle>
            <a:lvl1pPr marL="0" indent="0" algn="ctr">
              <a:lnSpc>
                <a:spcPct val="100000"/>
              </a:lnSpc>
              <a:spcBef>
                <a:spcPts val="0"/>
              </a:spcBef>
              <a:buNone/>
              <a:defRPr sz="1227" b="0" i="0">
                <a:solidFill>
                  <a:schemeClr val="bg1"/>
                </a:solidFill>
                <a:latin typeface="Arial" panose="020B0604020202020204" pitchFamily="34" charset="0"/>
              </a:defRPr>
            </a:lvl1pPr>
            <a:lvl2pPr algn="ctr">
              <a:buNone/>
              <a:defRPr/>
            </a:lvl2pPr>
            <a:lvl3pPr algn="ctr">
              <a:buNone/>
              <a:defRPr/>
            </a:lvl3pPr>
            <a:lvl4pPr algn="ctr">
              <a:buNone/>
              <a:defRPr/>
            </a:lvl4pPr>
            <a:lvl5pPr algn="ctr">
              <a:buNone/>
              <a:defRPr/>
            </a:lvl5pPr>
          </a:lstStyle>
          <a:p>
            <a:pPr lvl="0"/>
            <a:r>
              <a:rPr lang="en-US"/>
              <a:t>Click to edit Master text styles</a:t>
            </a:r>
          </a:p>
        </p:txBody>
      </p:sp>
      <p:sp>
        <p:nvSpPr>
          <p:cNvPr id="29" name="Text Placeholder 24">
            <a:extLst>
              <a:ext uri="{FF2B5EF4-FFF2-40B4-BE49-F238E27FC236}">
                <a16:creationId xmlns:a16="http://schemas.microsoft.com/office/drawing/2014/main" id="{E9DBF60F-CE8D-7349-AA11-87C2DA9A3040}"/>
              </a:ext>
            </a:extLst>
          </p:cNvPr>
          <p:cNvSpPr>
            <a:spLocks noGrp="1"/>
          </p:cNvSpPr>
          <p:nvPr>
            <p:ph type="body" sz="quarter" idx="21"/>
          </p:nvPr>
        </p:nvSpPr>
        <p:spPr>
          <a:xfrm>
            <a:off x="0" y="4925291"/>
            <a:ext cx="4016188" cy="1290551"/>
          </a:xfrm>
          <a:solidFill>
            <a:schemeClr val="bg2"/>
          </a:solidFill>
        </p:spPr>
        <p:txBody>
          <a:bodyPr lIns="137160" tIns="137160" rIns="137160" bIns="182880" anchor="t"/>
          <a:lstStyle>
            <a:lvl1pPr marL="779263" indent="-187023" algn="l">
              <a:lnSpc>
                <a:spcPct val="100000"/>
              </a:lnSpc>
              <a:spcBef>
                <a:spcPts val="0"/>
              </a:spcBef>
              <a:buClrTx/>
              <a:buFont typeface="Arial" panose="020B0604020202020204" pitchFamily="34" charset="0"/>
              <a:buChar char="•"/>
              <a:defRPr sz="1091" b="0" i="0">
                <a:solidFill>
                  <a:schemeClr val="tx1"/>
                </a:solidFill>
                <a:latin typeface="Arial" panose="020B0604020202020204" pitchFamily="34" charset="0"/>
              </a:defRPr>
            </a:lvl1pPr>
            <a:lvl2pPr algn="ctr">
              <a:buNone/>
              <a:defRPr/>
            </a:lvl2pPr>
            <a:lvl3pPr algn="ctr">
              <a:buNone/>
              <a:defRPr/>
            </a:lvl3pPr>
            <a:lvl4pPr algn="ctr">
              <a:buNone/>
              <a:defRPr/>
            </a:lvl4pPr>
            <a:lvl5pPr algn="ctr">
              <a:buNone/>
              <a:defRPr/>
            </a:lvl5pPr>
          </a:lstStyle>
          <a:p>
            <a:pPr lvl="0"/>
            <a:r>
              <a:rPr lang="en-US"/>
              <a:t>Click to edit Master text styles</a:t>
            </a:r>
          </a:p>
        </p:txBody>
      </p:sp>
      <p:sp>
        <p:nvSpPr>
          <p:cNvPr id="30" name="Text Placeholder 24">
            <a:extLst>
              <a:ext uri="{FF2B5EF4-FFF2-40B4-BE49-F238E27FC236}">
                <a16:creationId xmlns:a16="http://schemas.microsoft.com/office/drawing/2014/main" id="{9B761F93-F331-424A-8E8C-955DB11E8A2C}"/>
              </a:ext>
            </a:extLst>
          </p:cNvPr>
          <p:cNvSpPr>
            <a:spLocks noGrp="1"/>
          </p:cNvSpPr>
          <p:nvPr>
            <p:ph type="body" sz="quarter" idx="22"/>
          </p:nvPr>
        </p:nvSpPr>
        <p:spPr>
          <a:xfrm>
            <a:off x="4087907" y="4925291"/>
            <a:ext cx="4016188" cy="1290551"/>
          </a:xfrm>
          <a:solidFill>
            <a:schemeClr val="bg2"/>
          </a:solidFill>
        </p:spPr>
        <p:txBody>
          <a:bodyPr lIns="137160" tIns="137160" rIns="137160" bIns="182880" anchor="t"/>
          <a:lstStyle>
            <a:lvl1pPr marL="779263" indent="-187023" algn="l">
              <a:lnSpc>
                <a:spcPct val="100000"/>
              </a:lnSpc>
              <a:spcBef>
                <a:spcPts val="0"/>
              </a:spcBef>
              <a:buClrTx/>
              <a:buFont typeface="Arial" panose="020B0604020202020204" pitchFamily="34" charset="0"/>
              <a:buChar char="•"/>
              <a:defRPr sz="1091" b="0" i="0">
                <a:solidFill>
                  <a:schemeClr val="tx1"/>
                </a:solidFill>
                <a:latin typeface="Arial" panose="020B0604020202020204" pitchFamily="34" charset="0"/>
              </a:defRPr>
            </a:lvl1pPr>
            <a:lvl2pPr algn="ctr">
              <a:buNone/>
              <a:defRPr/>
            </a:lvl2pPr>
            <a:lvl3pPr algn="ctr">
              <a:buNone/>
              <a:defRPr/>
            </a:lvl3pPr>
            <a:lvl4pPr algn="ctr">
              <a:buNone/>
              <a:defRPr/>
            </a:lvl4pPr>
            <a:lvl5pPr algn="ctr">
              <a:buNone/>
              <a:defRPr/>
            </a:lvl5pPr>
          </a:lstStyle>
          <a:p>
            <a:pPr lvl="0"/>
            <a:r>
              <a:rPr lang="en-US"/>
              <a:t>Click to edit Master text styles</a:t>
            </a:r>
          </a:p>
        </p:txBody>
      </p:sp>
      <p:sp>
        <p:nvSpPr>
          <p:cNvPr id="31" name="Text Placeholder 24">
            <a:extLst>
              <a:ext uri="{FF2B5EF4-FFF2-40B4-BE49-F238E27FC236}">
                <a16:creationId xmlns:a16="http://schemas.microsoft.com/office/drawing/2014/main" id="{02E0D47F-8CCE-0347-AF48-9D330C5D71F2}"/>
              </a:ext>
            </a:extLst>
          </p:cNvPr>
          <p:cNvSpPr>
            <a:spLocks noGrp="1"/>
          </p:cNvSpPr>
          <p:nvPr>
            <p:ph type="body" sz="quarter" idx="23"/>
          </p:nvPr>
        </p:nvSpPr>
        <p:spPr>
          <a:xfrm>
            <a:off x="8175813" y="4925291"/>
            <a:ext cx="4016188" cy="1290551"/>
          </a:xfrm>
          <a:solidFill>
            <a:schemeClr val="bg2"/>
          </a:solidFill>
        </p:spPr>
        <p:txBody>
          <a:bodyPr lIns="137160" tIns="137160" rIns="137160" bIns="182880" anchor="t"/>
          <a:lstStyle>
            <a:lvl1pPr marL="1246821" indent="-187023" algn="l">
              <a:lnSpc>
                <a:spcPct val="100000"/>
              </a:lnSpc>
              <a:spcBef>
                <a:spcPts val="0"/>
              </a:spcBef>
              <a:buClrTx/>
              <a:buFont typeface="Arial" panose="020B0604020202020204" pitchFamily="34" charset="0"/>
              <a:buChar char="•"/>
              <a:defRPr sz="1091" b="0" i="0">
                <a:solidFill>
                  <a:schemeClr val="tx1"/>
                </a:solidFill>
                <a:latin typeface="Arial" panose="020B0604020202020204" pitchFamily="34" charset="0"/>
              </a:defRPr>
            </a:lvl1pPr>
            <a:lvl2pPr algn="ctr">
              <a:buNone/>
              <a:defRPr/>
            </a:lvl2pPr>
            <a:lvl3pPr algn="ctr">
              <a:buNone/>
              <a:defRPr/>
            </a:lvl3pPr>
            <a:lvl4pPr algn="ctr">
              <a:buNone/>
              <a:defRPr/>
            </a:lvl4pPr>
            <a:lvl5pPr algn="ctr">
              <a:buNone/>
              <a:defRPr/>
            </a:lvl5pPr>
          </a:lstStyle>
          <a:p>
            <a:pPr lvl="0"/>
            <a:r>
              <a:rPr lang="en-US"/>
              <a:t>Click to edit Master text styles</a:t>
            </a:r>
          </a:p>
        </p:txBody>
      </p:sp>
      <p:pic>
        <p:nvPicPr>
          <p:cNvPr id="3" name="Picture 2">
            <a:extLst>
              <a:ext uri="{FF2B5EF4-FFF2-40B4-BE49-F238E27FC236}">
                <a16:creationId xmlns:a16="http://schemas.microsoft.com/office/drawing/2014/main" id="{D57DE7B4-C170-734A-9C51-420F366B4D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20236" y="1629485"/>
            <a:ext cx="2151529" cy="1870364"/>
          </a:xfrm>
          <a:prstGeom prst="rect">
            <a:avLst/>
          </a:prstGeom>
        </p:spPr>
      </p:pic>
      <p:pic>
        <p:nvPicPr>
          <p:cNvPr id="5" name="Picture 4">
            <a:extLst>
              <a:ext uri="{FF2B5EF4-FFF2-40B4-BE49-F238E27FC236}">
                <a16:creationId xmlns:a16="http://schemas.microsoft.com/office/drawing/2014/main" id="{8C347163-9319-F344-8D18-BE5FF0629E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6509" y="1629485"/>
            <a:ext cx="2151529" cy="1870364"/>
          </a:xfrm>
          <a:prstGeom prst="rect">
            <a:avLst/>
          </a:prstGeom>
        </p:spPr>
      </p:pic>
      <p:pic>
        <p:nvPicPr>
          <p:cNvPr id="10" name="Picture 9">
            <a:extLst>
              <a:ext uri="{FF2B5EF4-FFF2-40B4-BE49-F238E27FC236}">
                <a16:creationId xmlns:a16="http://schemas.microsoft.com/office/drawing/2014/main" id="{46D49FBC-49AF-A44F-9638-3F9D06586B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03962" y="1629485"/>
            <a:ext cx="2151529" cy="1870364"/>
          </a:xfrm>
          <a:prstGeom prst="rect">
            <a:avLst/>
          </a:prstGeom>
        </p:spPr>
      </p:pic>
    </p:spTree>
    <p:extLst>
      <p:ext uri="{BB962C8B-B14F-4D97-AF65-F5344CB8AC3E}">
        <p14:creationId xmlns:p14="http://schemas.microsoft.com/office/powerpoint/2010/main" val="15667251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Bios 2-up">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5FF8AB-ECF1-C749-A1BD-5264345EC6D2}"/>
              </a:ext>
            </a:extLst>
          </p:cNvPr>
          <p:cNvSpPr/>
          <p:nvPr/>
        </p:nvSpPr>
        <p:spPr>
          <a:xfrm>
            <a:off x="0" y="1048538"/>
            <a:ext cx="12192000" cy="530446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77" b="0" i="0">
              <a:latin typeface="Arial" panose="020B0604020202020204" pitchFamily="34" charset="0"/>
            </a:endParaRPr>
          </a:p>
        </p:txBody>
      </p:sp>
      <p:sp>
        <p:nvSpPr>
          <p:cNvPr id="23" name="Text Placeholder 22">
            <a:extLst>
              <a:ext uri="{FF2B5EF4-FFF2-40B4-BE49-F238E27FC236}">
                <a16:creationId xmlns:a16="http://schemas.microsoft.com/office/drawing/2014/main" id="{3935A874-B1A0-9146-ABBD-24A10BCF9D30}"/>
              </a:ext>
            </a:extLst>
          </p:cNvPr>
          <p:cNvSpPr>
            <a:spLocks noGrp="1"/>
          </p:cNvSpPr>
          <p:nvPr>
            <p:ph type="body" sz="quarter" idx="14" hasCustomPrompt="1"/>
          </p:nvPr>
        </p:nvSpPr>
        <p:spPr>
          <a:xfrm>
            <a:off x="2232462" y="1574873"/>
            <a:ext cx="3549774" cy="2990633"/>
          </a:xfrm>
          <a:solidFill>
            <a:schemeClr val="accent2"/>
          </a:solidFill>
        </p:spPr>
        <p:txBody>
          <a:bodyPr/>
          <a:lstStyle>
            <a:lvl1pPr algn="ctr">
              <a:buNone/>
              <a:defRPr sz="1364" b="0" i="0">
                <a:solidFill>
                  <a:schemeClr val="accent2">
                    <a:lumMod val="75000"/>
                  </a:schemeClr>
                </a:solidFill>
                <a:latin typeface="Arial" panose="020B0604020202020204" pitchFamily="34" charset="0"/>
              </a:defRPr>
            </a:lvl1pPr>
            <a:lvl2pPr algn="ctr">
              <a:buNone/>
              <a:defRPr/>
            </a:lvl2pPr>
            <a:lvl3pPr algn="ctr">
              <a:buNone/>
              <a:defRPr/>
            </a:lvl3pPr>
            <a:lvl4pPr algn="ctr">
              <a:buNone/>
              <a:defRPr/>
            </a:lvl4pPr>
            <a:lvl5pPr algn="ctr">
              <a:buNone/>
              <a:defRPr/>
            </a:lvl5pPr>
          </a:lstStyle>
          <a:p>
            <a:pPr lvl="0"/>
            <a:r>
              <a:rPr lang="en-US"/>
              <a:t>Editable color fill</a:t>
            </a:r>
          </a:p>
        </p:txBody>
      </p:sp>
      <p:sp>
        <p:nvSpPr>
          <p:cNvPr id="3" name="Slide Number Placeholder 2">
            <a:extLst>
              <a:ext uri="{FF2B5EF4-FFF2-40B4-BE49-F238E27FC236}">
                <a16:creationId xmlns:a16="http://schemas.microsoft.com/office/drawing/2014/main" id="{0B4B264C-EAB2-1B4B-9267-D70349CBBA86}"/>
              </a:ext>
            </a:extLst>
          </p:cNvPr>
          <p:cNvSpPr>
            <a:spLocks noGrp="1"/>
          </p:cNvSpPr>
          <p:nvPr>
            <p:ph type="sldNum" sz="quarter" idx="10"/>
          </p:nvPr>
        </p:nvSpPr>
        <p:spPr/>
        <p:txBody>
          <a:bodyPr/>
          <a:lstStyle/>
          <a:p>
            <a:fld id="{64DF1125-80D7-5C48-9408-F746170441B0}" type="slidenum">
              <a:rPr lang="en-US" smtClean="0"/>
              <a:pPr/>
              <a:t>‹#›</a:t>
            </a:fld>
            <a:endParaRPr lang="en-US"/>
          </a:p>
        </p:txBody>
      </p:sp>
      <p:cxnSp>
        <p:nvCxnSpPr>
          <p:cNvPr id="5" name="Straight Connector 4">
            <a:extLst>
              <a:ext uri="{FF2B5EF4-FFF2-40B4-BE49-F238E27FC236}">
                <a16:creationId xmlns:a16="http://schemas.microsoft.com/office/drawing/2014/main" id="{8C7F9F38-75CF-454F-87C8-2ED9DFD1689E}"/>
              </a:ext>
            </a:extLst>
          </p:cNvPr>
          <p:cNvCxnSpPr>
            <a:cxnSpLocks/>
          </p:cNvCxnSpPr>
          <p:nvPr/>
        </p:nvCxnSpPr>
        <p:spPr>
          <a:xfrm>
            <a:off x="6096000" y="1574727"/>
            <a:ext cx="0" cy="45039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F5966779-214C-DE48-877B-B232A22F510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0295" y="1574726"/>
            <a:ext cx="1821628" cy="1583575"/>
          </a:xfrm>
          <a:prstGeom prst="rect">
            <a:avLst/>
          </a:prstGeom>
        </p:spPr>
      </p:pic>
      <p:sp>
        <p:nvSpPr>
          <p:cNvPr id="16" name="Title 5">
            <a:extLst>
              <a:ext uri="{FF2B5EF4-FFF2-40B4-BE49-F238E27FC236}">
                <a16:creationId xmlns:a16="http://schemas.microsoft.com/office/drawing/2014/main" id="{9B0132F2-3552-844B-BA8F-9881C4B6FB88}"/>
              </a:ext>
            </a:extLst>
          </p:cNvPr>
          <p:cNvSpPr>
            <a:spLocks noGrp="1"/>
          </p:cNvSpPr>
          <p:nvPr>
            <p:ph type="title" hasCustomPrompt="1"/>
          </p:nvPr>
        </p:nvSpPr>
        <p:spPr>
          <a:xfrm>
            <a:off x="394448" y="261853"/>
            <a:ext cx="11387253" cy="1177498"/>
          </a:xfrm>
        </p:spPr>
        <p:txBody>
          <a:bodyPr/>
          <a:lstStyle>
            <a:lvl1pPr>
              <a:defRPr sz="7704"/>
            </a:lvl1pPr>
          </a:lstStyle>
          <a:p>
            <a:r>
              <a:rPr lang="en-US"/>
              <a:t>Bios 2-up</a:t>
            </a:r>
          </a:p>
        </p:txBody>
      </p:sp>
      <p:sp>
        <p:nvSpPr>
          <p:cNvPr id="18" name="Text Placeholder 17">
            <a:extLst>
              <a:ext uri="{FF2B5EF4-FFF2-40B4-BE49-F238E27FC236}">
                <a16:creationId xmlns:a16="http://schemas.microsoft.com/office/drawing/2014/main" id="{F3B8F34B-B31F-574E-B94D-0976374922FE}"/>
              </a:ext>
            </a:extLst>
          </p:cNvPr>
          <p:cNvSpPr>
            <a:spLocks noGrp="1"/>
          </p:cNvSpPr>
          <p:nvPr>
            <p:ph type="body" sz="quarter" idx="11" hasCustomPrompt="1"/>
          </p:nvPr>
        </p:nvSpPr>
        <p:spPr>
          <a:xfrm>
            <a:off x="2366932" y="1810182"/>
            <a:ext cx="3269627" cy="358270"/>
          </a:xfrm>
        </p:spPr>
        <p:txBody>
          <a:bodyPr lIns="73152" rIns="0"/>
          <a:lstStyle>
            <a:lvl1pPr>
              <a:buNone/>
              <a:defRPr sz="1636" b="0" i="0">
                <a:solidFill>
                  <a:schemeClr val="bg1"/>
                </a:solidFill>
                <a:latin typeface="Arial" panose="020B0604020202020204" pitchFamily="34" charset="0"/>
              </a:defRPr>
            </a:lvl1pPr>
            <a:lvl2pPr>
              <a:buNone/>
              <a:defRPr/>
            </a:lvl2pPr>
            <a:lvl3pPr>
              <a:buNone/>
              <a:defRPr/>
            </a:lvl3pPr>
            <a:lvl4pPr>
              <a:buNone/>
              <a:defRPr/>
            </a:lvl4pPr>
            <a:lvl5pPr>
              <a:buNone/>
              <a:defRPr/>
            </a:lvl5pPr>
          </a:lstStyle>
          <a:p>
            <a:pPr lvl="0"/>
            <a:r>
              <a:rPr lang="en-US"/>
              <a:t>First Last</a:t>
            </a:r>
          </a:p>
        </p:txBody>
      </p:sp>
      <p:sp>
        <p:nvSpPr>
          <p:cNvPr id="19" name="Text Placeholder 17">
            <a:extLst>
              <a:ext uri="{FF2B5EF4-FFF2-40B4-BE49-F238E27FC236}">
                <a16:creationId xmlns:a16="http://schemas.microsoft.com/office/drawing/2014/main" id="{B16277C1-ABB6-A64F-80F2-5B2D9EB45025}"/>
              </a:ext>
            </a:extLst>
          </p:cNvPr>
          <p:cNvSpPr>
            <a:spLocks noGrp="1"/>
          </p:cNvSpPr>
          <p:nvPr>
            <p:ph type="body" sz="quarter" idx="12" hasCustomPrompt="1"/>
          </p:nvPr>
        </p:nvSpPr>
        <p:spPr>
          <a:xfrm>
            <a:off x="2366932" y="2242350"/>
            <a:ext cx="3269627" cy="2067620"/>
          </a:xfrm>
        </p:spPr>
        <p:txBody>
          <a:bodyPr lIns="73152" rIns="0">
            <a:noAutofit/>
          </a:bodyPr>
          <a:lstStyle>
            <a:lvl1pPr marL="0" indent="0">
              <a:buNone/>
              <a:defRPr sz="1227" b="0" i="0">
                <a:solidFill>
                  <a:schemeClr val="bg1"/>
                </a:solidFill>
                <a:latin typeface="Arial" panose="020B0604020202020204" pitchFamily="34" charset="0"/>
              </a:defRPr>
            </a:lvl1pPr>
            <a:lvl2pPr>
              <a:buNone/>
              <a:defRPr/>
            </a:lvl2pPr>
            <a:lvl3pPr>
              <a:buNone/>
              <a:defRPr/>
            </a:lvl3pPr>
            <a:lvl4pPr>
              <a:buNone/>
              <a:defRPr/>
            </a:lvl4pPr>
            <a:lvl5pPr>
              <a:buNone/>
              <a:defRPr/>
            </a:lvl5pPr>
          </a:lstStyle>
          <a:p>
            <a:pPr lvl="0"/>
            <a:r>
              <a:rPr lang="en-US"/>
              <a:t>Title and details</a:t>
            </a:r>
          </a:p>
        </p:txBody>
      </p:sp>
      <p:sp>
        <p:nvSpPr>
          <p:cNvPr id="21" name="Picture Placeholder 20">
            <a:extLst>
              <a:ext uri="{FF2B5EF4-FFF2-40B4-BE49-F238E27FC236}">
                <a16:creationId xmlns:a16="http://schemas.microsoft.com/office/drawing/2014/main" id="{8B71D82A-85C0-D245-9A0B-783AB302A548}"/>
              </a:ext>
            </a:extLst>
          </p:cNvPr>
          <p:cNvSpPr>
            <a:spLocks noGrp="1"/>
          </p:cNvSpPr>
          <p:nvPr>
            <p:ph type="pic" sz="quarter" idx="13"/>
          </p:nvPr>
        </p:nvSpPr>
        <p:spPr>
          <a:xfrm>
            <a:off x="394696" y="1574873"/>
            <a:ext cx="1837765" cy="1597602"/>
          </a:xfrm>
          <a:solidFill>
            <a:schemeClr val="bg1"/>
          </a:solidFill>
        </p:spPr>
        <p:txBody>
          <a:bodyPr anchor="ctr">
            <a:noAutofit/>
          </a:bodyPr>
          <a:lstStyle>
            <a:lvl1pPr algn="ctr">
              <a:buNone/>
              <a:defRPr/>
            </a:lvl1pPr>
          </a:lstStyle>
          <a:p>
            <a:r>
              <a:rPr lang="en-US"/>
              <a:t>Click icon to add picture</a:t>
            </a:r>
          </a:p>
        </p:txBody>
      </p:sp>
      <p:sp>
        <p:nvSpPr>
          <p:cNvPr id="24" name="Text Placeholder 22">
            <a:extLst>
              <a:ext uri="{FF2B5EF4-FFF2-40B4-BE49-F238E27FC236}">
                <a16:creationId xmlns:a16="http://schemas.microsoft.com/office/drawing/2014/main" id="{2F3FDB0D-CC69-784C-AD8C-3A22293C79BA}"/>
              </a:ext>
            </a:extLst>
          </p:cNvPr>
          <p:cNvSpPr>
            <a:spLocks noGrp="1"/>
          </p:cNvSpPr>
          <p:nvPr>
            <p:ph type="body" sz="quarter" idx="15" hasCustomPrompt="1"/>
          </p:nvPr>
        </p:nvSpPr>
        <p:spPr>
          <a:xfrm>
            <a:off x="8247531" y="1574873"/>
            <a:ext cx="3549774" cy="2990633"/>
          </a:xfrm>
          <a:solidFill>
            <a:schemeClr val="accent5"/>
          </a:solidFill>
        </p:spPr>
        <p:txBody>
          <a:bodyPr/>
          <a:lstStyle>
            <a:lvl1pPr algn="ctr">
              <a:buNone/>
              <a:defRPr sz="1364" b="0" i="0">
                <a:solidFill>
                  <a:schemeClr val="accent5">
                    <a:lumMod val="75000"/>
                  </a:schemeClr>
                </a:solidFill>
                <a:latin typeface="Arial" panose="020B0604020202020204" pitchFamily="34" charset="0"/>
              </a:defRPr>
            </a:lvl1pPr>
            <a:lvl2pPr algn="ctr">
              <a:buNone/>
              <a:defRPr/>
            </a:lvl2pPr>
            <a:lvl3pPr algn="ctr">
              <a:buNone/>
              <a:defRPr/>
            </a:lvl3pPr>
            <a:lvl4pPr algn="ctr">
              <a:buNone/>
              <a:defRPr/>
            </a:lvl4pPr>
            <a:lvl5pPr algn="ctr">
              <a:buNone/>
              <a:defRPr/>
            </a:lvl5pPr>
          </a:lstStyle>
          <a:p>
            <a:pPr lvl="0"/>
            <a:r>
              <a:rPr lang="en-US"/>
              <a:t>Editable color fill</a:t>
            </a:r>
          </a:p>
        </p:txBody>
      </p:sp>
      <p:pic>
        <p:nvPicPr>
          <p:cNvPr id="25" name="Picture 24">
            <a:extLst>
              <a:ext uri="{FF2B5EF4-FFF2-40B4-BE49-F238E27FC236}">
                <a16:creationId xmlns:a16="http://schemas.microsoft.com/office/drawing/2014/main" id="{8A8012DB-ABB7-EA42-B758-C276A8D47B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25364" y="1574726"/>
            <a:ext cx="1821628" cy="1583575"/>
          </a:xfrm>
          <a:prstGeom prst="rect">
            <a:avLst/>
          </a:prstGeom>
        </p:spPr>
      </p:pic>
      <p:sp>
        <p:nvSpPr>
          <p:cNvPr id="26" name="Text Placeholder 17">
            <a:extLst>
              <a:ext uri="{FF2B5EF4-FFF2-40B4-BE49-F238E27FC236}">
                <a16:creationId xmlns:a16="http://schemas.microsoft.com/office/drawing/2014/main" id="{5DB03E3F-6F42-CB44-98B4-F4D7FCA6038F}"/>
              </a:ext>
            </a:extLst>
          </p:cNvPr>
          <p:cNvSpPr>
            <a:spLocks noGrp="1"/>
          </p:cNvSpPr>
          <p:nvPr>
            <p:ph type="body" sz="quarter" idx="16" hasCustomPrompt="1"/>
          </p:nvPr>
        </p:nvSpPr>
        <p:spPr>
          <a:xfrm>
            <a:off x="8382002" y="1810182"/>
            <a:ext cx="3269627" cy="358270"/>
          </a:xfrm>
        </p:spPr>
        <p:txBody>
          <a:bodyPr lIns="73152" rIns="0"/>
          <a:lstStyle>
            <a:lvl1pPr>
              <a:buNone/>
              <a:defRPr sz="1636" b="0" i="0">
                <a:solidFill>
                  <a:schemeClr val="bg1"/>
                </a:solidFill>
                <a:latin typeface="Arial" panose="020B0604020202020204" pitchFamily="34" charset="0"/>
              </a:defRPr>
            </a:lvl1pPr>
            <a:lvl2pPr>
              <a:buNone/>
              <a:defRPr/>
            </a:lvl2pPr>
            <a:lvl3pPr>
              <a:buNone/>
              <a:defRPr/>
            </a:lvl3pPr>
            <a:lvl4pPr>
              <a:buNone/>
              <a:defRPr/>
            </a:lvl4pPr>
            <a:lvl5pPr>
              <a:buNone/>
              <a:defRPr/>
            </a:lvl5pPr>
          </a:lstStyle>
          <a:p>
            <a:pPr lvl="0"/>
            <a:r>
              <a:rPr lang="en-US"/>
              <a:t>First Last</a:t>
            </a:r>
          </a:p>
        </p:txBody>
      </p:sp>
      <p:sp>
        <p:nvSpPr>
          <p:cNvPr id="27" name="Text Placeholder 17">
            <a:extLst>
              <a:ext uri="{FF2B5EF4-FFF2-40B4-BE49-F238E27FC236}">
                <a16:creationId xmlns:a16="http://schemas.microsoft.com/office/drawing/2014/main" id="{6F35F620-9C7F-EC46-A1FC-F677F9DA442E}"/>
              </a:ext>
            </a:extLst>
          </p:cNvPr>
          <p:cNvSpPr>
            <a:spLocks noGrp="1"/>
          </p:cNvSpPr>
          <p:nvPr>
            <p:ph type="body" sz="quarter" idx="17" hasCustomPrompt="1"/>
          </p:nvPr>
        </p:nvSpPr>
        <p:spPr>
          <a:xfrm>
            <a:off x="8382002" y="2242350"/>
            <a:ext cx="3269627" cy="2067620"/>
          </a:xfrm>
        </p:spPr>
        <p:txBody>
          <a:bodyPr lIns="73152" rIns="0">
            <a:noAutofit/>
          </a:bodyPr>
          <a:lstStyle>
            <a:lvl1pPr marL="0" indent="0">
              <a:buNone/>
              <a:defRPr sz="1227" b="0" i="0">
                <a:solidFill>
                  <a:schemeClr val="bg1"/>
                </a:solidFill>
                <a:latin typeface="Arial" panose="020B0604020202020204" pitchFamily="34" charset="0"/>
              </a:defRPr>
            </a:lvl1pPr>
            <a:lvl2pPr>
              <a:buNone/>
              <a:defRPr/>
            </a:lvl2pPr>
            <a:lvl3pPr>
              <a:buNone/>
              <a:defRPr/>
            </a:lvl3pPr>
            <a:lvl4pPr>
              <a:buNone/>
              <a:defRPr/>
            </a:lvl4pPr>
            <a:lvl5pPr>
              <a:buNone/>
              <a:defRPr/>
            </a:lvl5pPr>
          </a:lstStyle>
          <a:p>
            <a:pPr lvl="0"/>
            <a:r>
              <a:rPr lang="en-US"/>
              <a:t>Title and details</a:t>
            </a:r>
          </a:p>
        </p:txBody>
      </p:sp>
      <p:sp>
        <p:nvSpPr>
          <p:cNvPr id="28" name="Picture Placeholder 20">
            <a:extLst>
              <a:ext uri="{FF2B5EF4-FFF2-40B4-BE49-F238E27FC236}">
                <a16:creationId xmlns:a16="http://schemas.microsoft.com/office/drawing/2014/main" id="{67A80C61-56C5-FA47-B3E7-BE9BAA6D8577}"/>
              </a:ext>
            </a:extLst>
          </p:cNvPr>
          <p:cNvSpPr>
            <a:spLocks noGrp="1"/>
          </p:cNvSpPr>
          <p:nvPr>
            <p:ph type="pic" sz="quarter" idx="18"/>
          </p:nvPr>
        </p:nvSpPr>
        <p:spPr>
          <a:xfrm>
            <a:off x="6409765" y="1574873"/>
            <a:ext cx="1837765" cy="1597602"/>
          </a:xfrm>
          <a:solidFill>
            <a:schemeClr val="bg1"/>
          </a:solidFill>
        </p:spPr>
        <p:txBody>
          <a:bodyPr anchor="ctr">
            <a:noAutofit/>
          </a:bodyPr>
          <a:lstStyle>
            <a:lvl1pPr algn="ctr">
              <a:buNone/>
              <a:defRPr/>
            </a:lvl1pPr>
          </a:lstStyle>
          <a:p>
            <a:r>
              <a:rPr lang="en-US"/>
              <a:t>Click icon to add picture</a:t>
            </a:r>
          </a:p>
        </p:txBody>
      </p:sp>
    </p:spTree>
    <p:extLst>
      <p:ext uri="{BB962C8B-B14F-4D97-AF65-F5344CB8AC3E}">
        <p14:creationId xmlns:p14="http://schemas.microsoft.com/office/powerpoint/2010/main" val="3041018619"/>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Bios 6-up">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5FF8AB-ECF1-C749-A1BD-5264345EC6D2}"/>
              </a:ext>
            </a:extLst>
          </p:cNvPr>
          <p:cNvSpPr/>
          <p:nvPr/>
        </p:nvSpPr>
        <p:spPr>
          <a:xfrm>
            <a:off x="0" y="1048538"/>
            <a:ext cx="12192000" cy="530446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77" b="0" i="0">
              <a:latin typeface="Arial" panose="020B0604020202020204" pitchFamily="34" charset="0"/>
            </a:endParaRPr>
          </a:p>
        </p:txBody>
      </p:sp>
      <p:sp>
        <p:nvSpPr>
          <p:cNvPr id="23" name="Text Placeholder 22">
            <a:extLst>
              <a:ext uri="{FF2B5EF4-FFF2-40B4-BE49-F238E27FC236}">
                <a16:creationId xmlns:a16="http://schemas.microsoft.com/office/drawing/2014/main" id="{3935A874-B1A0-9146-ABBD-24A10BCF9D30}"/>
              </a:ext>
            </a:extLst>
          </p:cNvPr>
          <p:cNvSpPr>
            <a:spLocks noGrp="1"/>
          </p:cNvSpPr>
          <p:nvPr>
            <p:ph type="body" sz="quarter" idx="14" hasCustomPrompt="1"/>
          </p:nvPr>
        </p:nvSpPr>
        <p:spPr>
          <a:xfrm>
            <a:off x="3174449" y="1554952"/>
            <a:ext cx="2525818" cy="1263539"/>
          </a:xfrm>
          <a:solidFill>
            <a:schemeClr val="accent2"/>
          </a:solidFill>
        </p:spPr>
        <p:txBody>
          <a:bodyPr/>
          <a:lstStyle>
            <a:lvl1pPr algn="ctr">
              <a:buNone/>
              <a:defRPr sz="1364" b="0" i="0">
                <a:solidFill>
                  <a:schemeClr val="accent2">
                    <a:lumMod val="75000"/>
                  </a:schemeClr>
                </a:solidFill>
                <a:latin typeface="Arial" panose="020B0604020202020204" pitchFamily="34" charset="0"/>
              </a:defRPr>
            </a:lvl1pPr>
            <a:lvl2pPr algn="ctr">
              <a:buNone/>
              <a:defRPr/>
            </a:lvl2pPr>
            <a:lvl3pPr algn="ctr">
              <a:buNone/>
              <a:defRPr/>
            </a:lvl3pPr>
            <a:lvl4pPr algn="ctr">
              <a:buNone/>
              <a:defRPr/>
            </a:lvl4pPr>
            <a:lvl5pPr algn="ctr">
              <a:buNone/>
              <a:defRPr/>
            </a:lvl5pPr>
          </a:lstStyle>
          <a:p>
            <a:pPr lvl="0"/>
            <a:r>
              <a:rPr lang="en-US"/>
              <a:t>Editable color fill</a:t>
            </a:r>
          </a:p>
        </p:txBody>
      </p:sp>
      <p:sp>
        <p:nvSpPr>
          <p:cNvPr id="3" name="Slide Number Placeholder 2">
            <a:extLst>
              <a:ext uri="{FF2B5EF4-FFF2-40B4-BE49-F238E27FC236}">
                <a16:creationId xmlns:a16="http://schemas.microsoft.com/office/drawing/2014/main" id="{0B4B264C-EAB2-1B4B-9267-D70349CBBA86}"/>
              </a:ext>
            </a:extLst>
          </p:cNvPr>
          <p:cNvSpPr>
            <a:spLocks noGrp="1"/>
          </p:cNvSpPr>
          <p:nvPr>
            <p:ph type="sldNum" sz="quarter" idx="10"/>
          </p:nvPr>
        </p:nvSpPr>
        <p:spPr/>
        <p:txBody>
          <a:bodyPr/>
          <a:lstStyle/>
          <a:p>
            <a:fld id="{64DF1125-80D7-5C48-9408-F746170441B0}" type="slidenum">
              <a:rPr lang="en-US" smtClean="0"/>
              <a:pPr/>
              <a:t>‹#›</a:t>
            </a:fld>
            <a:endParaRPr lang="en-US"/>
          </a:p>
        </p:txBody>
      </p:sp>
      <p:cxnSp>
        <p:nvCxnSpPr>
          <p:cNvPr id="5" name="Straight Connector 4">
            <a:extLst>
              <a:ext uri="{FF2B5EF4-FFF2-40B4-BE49-F238E27FC236}">
                <a16:creationId xmlns:a16="http://schemas.microsoft.com/office/drawing/2014/main" id="{8C7F9F38-75CF-454F-87C8-2ED9DFD1689E}"/>
              </a:ext>
            </a:extLst>
          </p:cNvPr>
          <p:cNvCxnSpPr>
            <a:cxnSpLocks/>
          </p:cNvCxnSpPr>
          <p:nvPr/>
        </p:nvCxnSpPr>
        <p:spPr>
          <a:xfrm>
            <a:off x="6096000" y="1574727"/>
            <a:ext cx="0" cy="45039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itle 5">
            <a:extLst>
              <a:ext uri="{FF2B5EF4-FFF2-40B4-BE49-F238E27FC236}">
                <a16:creationId xmlns:a16="http://schemas.microsoft.com/office/drawing/2014/main" id="{9B0132F2-3552-844B-BA8F-9881C4B6FB88}"/>
              </a:ext>
            </a:extLst>
          </p:cNvPr>
          <p:cNvSpPr>
            <a:spLocks noGrp="1"/>
          </p:cNvSpPr>
          <p:nvPr>
            <p:ph type="title" hasCustomPrompt="1"/>
          </p:nvPr>
        </p:nvSpPr>
        <p:spPr>
          <a:xfrm>
            <a:off x="394448" y="261853"/>
            <a:ext cx="11387253" cy="1177498"/>
          </a:xfrm>
        </p:spPr>
        <p:txBody>
          <a:bodyPr/>
          <a:lstStyle>
            <a:lvl1pPr>
              <a:defRPr sz="7704"/>
            </a:lvl1pPr>
          </a:lstStyle>
          <a:p>
            <a:r>
              <a:rPr lang="en-US"/>
              <a:t>Bios 6-up</a:t>
            </a:r>
          </a:p>
        </p:txBody>
      </p:sp>
      <p:sp>
        <p:nvSpPr>
          <p:cNvPr id="18" name="Text Placeholder 17">
            <a:extLst>
              <a:ext uri="{FF2B5EF4-FFF2-40B4-BE49-F238E27FC236}">
                <a16:creationId xmlns:a16="http://schemas.microsoft.com/office/drawing/2014/main" id="{F3B8F34B-B31F-574E-B94D-0976374922FE}"/>
              </a:ext>
            </a:extLst>
          </p:cNvPr>
          <p:cNvSpPr>
            <a:spLocks noGrp="1"/>
          </p:cNvSpPr>
          <p:nvPr>
            <p:ph type="body" sz="quarter" idx="11" hasCustomPrompt="1"/>
          </p:nvPr>
        </p:nvSpPr>
        <p:spPr>
          <a:xfrm>
            <a:off x="3308919" y="1790261"/>
            <a:ext cx="2294965" cy="358270"/>
          </a:xfrm>
        </p:spPr>
        <p:txBody>
          <a:bodyPr lIns="73152" rIns="0">
            <a:normAutofit/>
          </a:bodyPr>
          <a:lstStyle>
            <a:lvl1pPr>
              <a:buNone/>
              <a:defRPr sz="1636" b="0" i="0">
                <a:solidFill>
                  <a:schemeClr val="bg1"/>
                </a:solidFill>
                <a:latin typeface="Arial" panose="020B0604020202020204" pitchFamily="34" charset="0"/>
              </a:defRPr>
            </a:lvl1pPr>
            <a:lvl2pPr>
              <a:buNone/>
              <a:defRPr/>
            </a:lvl2pPr>
            <a:lvl3pPr>
              <a:buNone/>
              <a:defRPr/>
            </a:lvl3pPr>
            <a:lvl4pPr>
              <a:buNone/>
              <a:defRPr/>
            </a:lvl4pPr>
            <a:lvl5pPr>
              <a:buNone/>
              <a:defRPr/>
            </a:lvl5pPr>
          </a:lstStyle>
          <a:p>
            <a:pPr lvl="0"/>
            <a:r>
              <a:rPr lang="en-US"/>
              <a:t>First Last</a:t>
            </a:r>
          </a:p>
        </p:txBody>
      </p:sp>
      <p:sp>
        <p:nvSpPr>
          <p:cNvPr id="19" name="Text Placeholder 17">
            <a:extLst>
              <a:ext uri="{FF2B5EF4-FFF2-40B4-BE49-F238E27FC236}">
                <a16:creationId xmlns:a16="http://schemas.microsoft.com/office/drawing/2014/main" id="{B16277C1-ABB6-A64F-80F2-5B2D9EB45025}"/>
              </a:ext>
            </a:extLst>
          </p:cNvPr>
          <p:cNvSpPr>
            <a:spLocks noGrp="1"/>
          </p:cNvSpPr>
          <p:nvPr>
            <p:ph type="body" sz="quarter" idx="12" hasCustomPrompt="1"/>
          </p:nvPr>
        </p:nvSpPr>
        <p:spPr>
          <a:xfrm>
            <a:off x="3308919" y="2186288"/>
            <a:ext cx="2294965" cy="462715"/>
          </a:xfrm>
        </p:spPr>
        <p:txBody>
          <a:bodyPr lIns="73152" rIns="0">
            <a:normAutofit/>
          </a:bodyPr>
          <a:lstStyle>
            <a:lvl1pPr marL="0" indent="0">
              <a:buNone/>
              <a:defRPr sz="1227" b="0" i="0">
                <a:solidFill>
                  <a:schemeClr val="bg1"/>
                </a:solidFill>
                <a:latin typeface="Arial" panose="020B0604020202020204" pitchFamily="34" charset="0"/>
              </a:defRPr>
            </a:lvl1pPr>
            <a:lvl2pPr>
              <a:buNone/>
              <a:defRPr/>
            </a:lvl2pPr>
            <a:lvl3pPr>
              <a:buNone/>
              <a:defRPr/>
            </a:lvl3pPr>
            <a:lvl4pPr>
              <a:buNone/>
              <a:defRPr/>
            </a:lvl4pPr>
            <a:lvl5pPr>
              <a:buNone/>
              <a:defRPr/>
            </a:lvl5pPr>
          </a:lstStyle>
          <a:p>
            <a:pPr lvl="0"/>
            <a:r>
              <a:rPr lang="en-US"/>
              <a:t>Title and details</a:t>
            </a:r>
          </a:p>
        </p:txBody>
      </p:sp>
      <p:sp>
        <p:nvSpPr>
          <p:cNvPr id="21" name="Picture Placeholder 20">
            <a:extLst>
              <a:ext uri="{FF2B5EF4-FFF2-40B4-BE49-F238E27FC236}">
                <a16:creationId xmlns:a16="http://schemas.microsoft.com/office/drawing/2014/main" id="{8B71D82A-85C0-D245-9A0B-783AB302A548}"/>
              </a:ext>
            </a:extLst>
          </p:cNvPr>
          <p:cNvSpPr>
            <a:spLocks noGrp="1"/>
          </p:cNvSpPr>
          <p:nvPr>
            <p:ph type="pic" sz="quarter" idx="13"/>
          </p:nvPr>
        </p:nvSpPr>
        <p:spPr>
          <a:xfrm>
            <a:off x="1554979" y="1554954"/>
            <a:ext cx="1622096" cy="1410118"/>
          </a:xfrm>
          <a:solidFill>
            <a:schemeClr val="bg1"/>
          </a:solidFill>
        </p:spPr>
        <p:txBody>
          <a:bodyPr anchor="ctr">
            <a:noAutofit/>
          </a:bodyPr>
          <a:lstStyle>
            <a:lvl1pPr indent="0" algn="ctr">
              <a:buNone/>
              <a:defRPr sz="1364"/>
            </a:lvl1pPr>
          </a:lstStyle>
          <a:p>
            <a:r>
              <a:rPr lang="en-US"/>
              <a:t>Click icon to add picture</a:t>
            </a:r>
          </a:p>
        </p:txBody>
      </p:sp>
      <p:sp>
        <p:nvSpPr>
          <p:cNvPr id="59" name="Text Placeholder 22">
            <a:extLst>
              <a:ext uri="{FF2B5EF4-FFF2-40B4-BE49-F238E27FC236}">
                <a16:creationId xmlns:a16="http://schemas.microsoft.com/office/drawing/2014/main" id="{C6B766F5-484D-E24C-831C-8BED3A70FAA6}"/>
              </a:ext>
            </a:extLst>
          </p:cNvPr>
          <p:cNvSpPr>
            <a:spLocks noGrp="1"/>
          </p:cNvSpPr>
          <p:nvPr>
            <p:ph type="body" sz="quarter" idx="15" hasCustomPrompt="1"/>
          </p:nvPr>
        </p:nvSpPr>
        <p:spPr>
          <a:xfrm>
            <a:off x="3174449" y="4682511"/>
            <a:ext cx="2525818" cy="1263539"/>
          </a:xfrm>
          <a:solidFill>
            <a:schemeClr val="accent2"/>
          </a:solidFill>
        </p:spPr>
        <p:txBody>
          <a:bodyPr/>
          <a:lstStyle>
            <a:lvl1pPr algn="ctr">
              <a:buNone/>
              <a:defRPr sz="1364" b="0" i="0">
                <a:solidFill>
                  <a:schemeClr val="accent2">
                    <a:lumMod val="75000"/>
                  </a:schemeClr>
                </a:solidFill>
                <a:latin typeface="Arial" panose="020B0604020202020204" pitchFamily="34" charset="0"/>
              </a:defRPr>
            </a:lvl1pPr>
            <a:lvl2pPr algn="ctr">
              <a:buNone/>
              <a:defRPr/>
            </a:lvl2pPr>
            <a:lvl3pPr algn="ctr">
              <a:buNone/>
              <a:defRPr/>
            </a:lvl3pPr>
            <a:lvl4pPr algn="ctr">
              <a:buNone/>
              <a:defRPr/>
            </a:lvl4pPr>
            <a:lvl5pPr algn="ctr">
              <a:buNone/>
              <a:defRPr/>
            </a:lvl5pPr>
          </a:lstStyle>
          <a:p>
            <a:pPr lvl="0"/>
            <a:r>
              <a:rPr lang="en-US"/>
              <a:t>Editable color fill</a:t>
            </a:r>
          </a:p>
        </p:txBody>
      </p:sp>
      <p:sp>
        <p:nvSpPr>
          <p:cNvPr id="60" name="Text Placeholder 17">
            <a:extLst>
              <a:ext uri="{FF2B5EF4-FFF2-40B4-BE49-F238E27FC236}">
                <a16:creationId xmlns:a16="http://schemas.microsoft.com/office/drawing/2014/main" id="{B882350C-A794-D64A-8A95-93C4EE1414A2}"/>
              </a:ext>
            </a:extLst>
          </p:cNvPr>
          <p:cNvSpPr>
            <a:spLocks noGrp="1"/>
          </p:cNvSpPr>
          <p:nvPr>
            <p:ph type="body" sz="quarter" idx="16" hasCustomPrompt="1"/>
          </p:nvPr>
        </p:nvSpPr>
        <p:spPr>
          <a:xfrm>
            <a:off x="3308919" y="4917821"/>
            <a:ext cx="2294965" cy="358270"/>
          </a:xfrm>
        </p:spPr>
        <p:txBody>
          <a:bodyPr lIns="73152" rIns="0">
            <a:normAutofit/>
          </a:bodyPr>
          <a:lstStyle>
            <a:lvl1pPr>
              <a:buNone/>
              <a:defRPr sz="1636" b="0" i="0">
                <a:solidFill>
                  <a:schemeClr val="bg1"/>
                </a:solidFill>
                <a:latin typeface="Arial" panose="020B0604020202020204" pitchFamily="34" charset="0"/>
              </a:defRPr>
            </a:lvl1pPr>
            <a:lvl2pPr>
              <a:buNone/>
              <a:defRPr/>
            </a:lvl2pPr>
            <a:lvl3pPr>
              <a:buNone/>
              <a:defRPr/>
            </a:lvl3pPr>
            <a:lvl4pPr>
              <a:buNone/>
              <a:defRPr/>
            </a:lvl4pPr>
            <a:lvl5pPr>
              <a:buNone/>
              <a:defRPr/>
            </a:lvl5pPr>
          </a:lstStyle>
          <a:p>
            <a:pPr lvl="0"/>
            <a:r>
              <a:rPr lang="en-US"/>
              <a:t>First Last</a:t>
            </a:r>
          </a:p>
        </p:txBody>
      </p:sp>
      <p:sp>
        <p:nvSpPr>
          <p:cNvPr id="61" name="Text Placeholder 17">
            <a:extLst>
              <a:ext uri="{FF2B5EF4-FFF2-40B4-BE49-F238E27FC236}">
                <a16:creationId xmlns:a16="http://schemas.microsoft.com/office/drawing/2014/main" id="{85E8FF0A-4CF0-8244-A452-C8B1E64227DC}"/>
              </a:ext>
            </a:extLst>
          </p:cNvPr>
          <p:cNvSpPr>
            <a:spLocks noGrp="1"/>
          </p:cNvSpPr>
          <p:nvPr>
            <p:ph type="body" sz="quarter" idx="17" hasCustomPrompt="1"/>
          </p:nvPr>
        </p:nvSpPr>
        <p:spPr>
          <a:xfrm>
            <a:off x="3308919" y="5313847"/>
            <a:ext cx="2294965" cy="462715"/>
          </a:xfrm>
        </p:spPr>
        <p:txBody>
          <a:bodyPr lIns="73152" rIns="0">
            <a:normAutofit/>
          </a:bodyPr>
          <a:lstStyle>
            <a:lvl1pPr marL="0" indent="0">
              <a:buNone/>
              <a:defRPr sz="1227" b="0" i="0">
                <a:solidFill>
                  <a:schemeClr val="bg1"/>
                </a:solidFill>
                <a:latin typeface="Arial" panose="020B0604020202020204" pitchFamily="34" charset="0"/>
              </a:defRPr>
            </a:lvl1pPr>
            <a:lvl2pPr>
              <a:buNone/>
              <a:defRPr/>
            </a:lvl2pPr>
            <a:lvl3pPr>
              <a:buNone/>
              <a:defRPr/>
            </a:lvl3pPr>
            <a:lvl4pPr>
              <a:buNone/>
              <a:defRPr/>
            </a:lvl4pPr>
            <a:lvl5pPr>
              <a:buNone/>
              <a:defRPr/>
            </a:lvl5pPr>
          </a:lstStyle>
          <a:p>
            <a:pPr lvl="0"/>
            <a:r>
              <a:rPr lang="en-US"/>
              <a:t>Title and details</a:t>
            </a:r>
          </a:p>
        </p:txBody>
      </p:sp>
      <p:sp>
        <p:nvSpPr>
          <p:cNvPr id="62" name="Picture Placeholder 20">
            <a:extLst>
              <a:ext uri="{FF2B5EF4-FFF2-40B4-BE49-F238E27FC236}">
                <a16:creationId xmlns:a16="http://schemas.microsoft.com/office/drawing/2014/main" id="{5C6D8656-6E78-A540-AB94-CBE6ED87DD6C}"/>
              </a:ext>
            </a:extLst>
          </p:cNvPr>
          <p:cNvSpPr>
            <a:spLocks noGrp="1"/>
          </p:cNvSpPr>
          <p:nvPr>
            <p:ph type="pic" sz="quarter" idx="18"/>
          </p:nvPr>
        </p:nvSpPr>
        <p:spPr>
          <a:xfrm>
            <a:off x="1554979" y="4682513"/>
            <a:ext cx="1622096" cy="1410118"/>
          </a:xfrm>
          <a:solidFill>
            <a:schemeClr val="bg1"/>
          </a:solidFill>
        </p:spPr>
        <p:txBody>
          <a:bodyPr anchor="ctr">
            <a:noAutofit/>
          </a:bodyPr>
          <a:lstStyle>
            <a:lvl1pPr indent="0" algn="ctr">
              <a:buNone/>
              <a:defRPr sz="1364"/>
            </a:lvl1pPr>
          </a:lstStyle>
          <a:p>
            <a:r>
              <a:rPr lang="en-US"/>
              <a:t>Click icon to add picture</a:t>
            </a:r>
          </a:p>
        </p:txBody>
      </p:sp>
      <p:sp>
        <p:nvSpPr>
          <p:cNvPr id="63" name="Text Placeholder 22">
            <a:extLst>
              <a:ext uri="{FF2B5EF4-FFF2-40B4-BE49-F238E27FC236}">
                <a16:creationId xmlns:a16="http://schemas.microsoft.com/office/drawing/2014/main" id="{999FC7A3-F54F-E645-BB1A-D6B2A3D329EF}"/>
              </a:ext>
            </a:extLst>
          </p:cNvPr>
          <p:cNvSpPr>
            <a:spLocks noGrp="1"/>
          </p:cNvSpPr>
          <p:nvPr>
            <p:ph type="body" sz="quarter" idx="19" hasCustomPrompt="1"/>
          </p:nvPr>
        </p:nvSpPr>
        <p:spPr>
          <a:xfrm>
            <a:off x="1554969" y="3188618"/>
            <a:ext cx="2525818" cy="1263539"/>
          </a:xfrm>
          <a:solidFill>
            <a:schemeClr val="accent2"/>
          </a:solidFill>
        </p:spPr>
        <p:txBody>
          <a:bodyPr/>
          <a:lstStyle>
            <a:lvl1pPr algn="ctr">
              <a:buNone/>
              <a:defRPr sz="1364" b="0" i="0">
                <a:solidFill>
                  <a:schemeClr val="accent2">
                    <a:lumMod val="75000"/>
                  </a:schemeClr>
                </a:solidFill>
                <a:latin typeface="Arial" panose="020B0604020202020204" pitchFamily="34" charset="0"/>
              </a:defRPr>
            </a:lvl1pPr>
            <a:lvl2pPr algn="ctr">
              <a:buNone/>
              <a:defRPr/>
            </a:lvl2pPr>
            <a:lvl3pPr algn="ctr">
              <a:buNone/>
              <a:defRPr/>
            </a:lvl3pPr>
            <a:lvl4pPr algn="ctr">
              <a:buNone/>
              <a:defRPr/>
            </a:lvl4pPr>
            <a:lvl5pPr algn="ctr">
              <a:buNone/>
              <a:defRPr/>
            </a:lvl5pPr>
          </a:lstStyle>
          <a:p>
            <a:pPr lvl="0"/>
            <a:r>
              <a:rPr lang="en-US"/>
              <a:t>Editable color fill</a:t>
            </a:r>
          </a:p>
        </p:txBody>
      </p:sp>
      <p:sp>
        <p:nvSpPr>
          <p:cNvPr id="64" name="Text Placeholder 17">
            <a:extLst>
              <a:ext uri="{FF2B5EF4-FFF2-40B4-BE49-F238E27FC236}">
                <a16:creationId xmlns:a16="http://schemas.microsoft.com/office/drawing/2014/main" id="{463B54D5-194B-6E4F-A610-641BEF919435}"/>
              </a:ext>
            </a:extLst>
          </p:cNvPr>
          <p:cNvSpPr>
            <a:spLocks noGrp="1"/>
          </p:cNvSpPr>
          <p:nvPr>
            <p:ph type="body" sz="quarter" idx="20" hasCustomPrompt="1"/>
          </p:nvPr>
        </p:nvSpPr>
        <p:spPr>
          <a:xfrm>
            <a:off x="1689440" y="3423928"/>
            <a:ext cx="2294965" cy="358270"/>
          </a:xfrm>
        </p:spPr>
        <p:txBody>
          <a:bodyPr lIns="73152" rIns="0">
            <a:normAutofit/>
          </a:bodyPr>
          <a:lstStyle>
            <a:lvl1pPr>
              <a:buNone/>
              <a:defRPr sz="1636" b="0" i="0">
                <a:solidFill>
                  <a:schemeClr val="bg1"/>
                </a:solidFill>
                <a:latin typeface="Arial" panose="020B0604020202020204" pitchFamily="34" charset="0"/>
              </a:defRPr>
            </a:lvl1pPr>
            <a:lvl2pPr>
              <a:buNone/>
              <a:defRPr/>
            </a:lvl2pPr>
            <a:lvl3pPr>
              <a:buNone/>
              <a:defRPr/>
            </a:lvl3pPr>
            <a:lvl4pPr>
              <a:buNone/>
              <a:defRPr/>
            </a:lvl4pPr>
            <a:lvl5pPr>
              <a:buNone/>
              <a:defRPr/>
            </a:lvl5pPr>
          </a:lstStyle>
          <a:p>
            <a:pPr lvl="0"/>
            <a:r>
              <a:rPr lang="en-US"/>
              <a:t>First Last</a:t>
            </a:r>
          </a:p>
        </p:txBody>
      </p:sp>
      <p:sp>
        <p:nvSpPr>
          <p:cNvPr id="65" name="Text Placeholder 17">
            <a:extLst>
              <a:ext uri="{FF2B5EF4-FFF2-40B4-BE49-F238E27FC236}">
                <a16:creationId xmlns:a16="http://schemas.microsoft.com/office/drawing/2014/main" id="{C86EC6DA-0503-3442-880F-FA651D179DB6}"/>
              </a:ext>
            </a:extLst>
          </p:cNvPr>
          <p:cNvSpPr>
            <a:spLocks noGrp="1"/>
          </p:cNvSpPr>
          <p:nvPr>
            <p:ph type="body" sz="quarter" idx="21" hasCustomPrompt="1"/>
          </p:nvPr>
        </p:nvSpPr>
        <p:spPr>
          <a:xfrm>
            <a:off x="1689440" y="3819954"/>
            <a:ext cx="2294965" cy="462715"/>
          </a:xfrm>
        </p:spPr>
        <p:txBody>
          <a:bodyPr lIns="73152" rIns="0">
            <a:normAutofit/>
          </a:bodyPr>
          <a:lstStyle>
            <a:lvl1pPr marL="0" indent="0">
              <a:buNone/>
              <a:defRPr sz="1227" b="0" i="0">
                <a:solidFill>
                  <a:schemeClr val="bg1"/>
                </a:solidFill>
                <a:latin typeface="Arial" panose="020B0604020202020204" pitchFamily="34" charset="0"/>
              </a:defRPr>
            </a:lvl1pPr>
            <a:lvl2pPr>
              <a:buNone/>
              <a:defRPr/>
            </a:lvl2pPr>
            <a:lvl3pPr>
              <a:buNone/>
              <a:defRPr/>
            </a:lvl3pPr>
            <a:lvl4pPr>
              <a:buNone/>
              <a:defRPr/>
            </a:lvl4pPr>
            <a:lvl5pPr>
              <a:buNone/>
              <a:defRPr/>
            </a:lvl5pPr>
          </a:lstStyle>
          <a:p>
            <a:pPr lvl="0"/>
            <a:r>
              <a:rPr lang="en-US"/>
              <a:t>Title and details</a:t>
            </a:r>
          </a:p>
        </p:txBody>
      </p:sp>
      <p:sp>
        <p:nvSpPr>
          <p:cNvPr id="66" name="Picture Placeholder 20">
            <a:extLst>
              <a:ext uri="{FF2B5EF4-FFF2-40B4-BE49-F238E27FC236}">
                <a16:creationId xmlns:a16="http://schemas.microsoft.com/office/drawing/2014/main" id="{FC3830C3-10D6-E849-BEDB-6B074B1A62C1}"/>
              </a:ext>
            </a:extLst>
          </p:cNvPr>
          <p:cNvSpPr>
            <a:spLocks noGrp="1"/>
          </p:cNvSpPr>
          <p:nvPr>
            <p:ph type="pic" sz="quarter" idx="22"/>
          </p:nvPr>
        </p:nvSpPr>
        <p:spPr>
          <a:xfrm>
            <a:off x="4078081" y="3042041"/>
            <a:ext cx="1622096" cy="1410118"/>
          </a:xfrm>
          <a:solidFill>
            <a:schemeClr val="bg1"/>
          </a:solidFill>
        </p:spPr>
        <p:txBody>
          <a:bodyPr anchor="ctr">
            <a:noAutofit/>
          </a:bodyPr>
          <a:lstStyle>
            <a:lvl1pPr indent="0" algn="ctr">
              <a:buNone/>
              <a:defRPr sz="1364"/>
            </a:lvl1pPr>
          </a:lstStyle>
          <a:p>
            <a:r>
              <a:rPr lang="en-US"/>
              <a:t>Click icon to add picture</a:t>
            </a:r>
          </a:p>
        </p:txBody>
      </p:sp>
      <p:sp>
        <p:nvSpPr>
          <p:cNvPr id="67" name="Text Placeholder 22">
            <a:extLst>
              <a:ext uri="{FF2B5EF4-FFF2-40B4-BE49-F238E27FC236}">
                <a16:creationId xmlns:a16="http://schemas.microsoft.com/office/drawing/2014/main" id="{C46E119B-E1EA-914F-9D1E-997DAA009D8B}"/>
              </a:ext>
            </a:extLst>
          </p:cNvPr>
          <p:cNvSpPr>
            <a:spLocks noGrp="1"/>
          </p:cNvSpPr>
          <p:nvPr>
            <p:ph type="body" sz="quarter" idx="23" hasCustomPrompt="1"/>
          </p:nvPr>
        </p:nvSpPr>
        <p:spPr>
          <a:xfrm>
            <a:off x="8110930" y="1554952"/>
            <a:ext cx="2525818" cy="1263539"/>
          </a:xfrm>
          <a:solidFill>
            <a:schemeClr val="accent5"/>
          </a:solidFill>
        </p:spPr>
        <p:txBody>
          <a:bodyPr/>
          <a:lstStyle>
            <a:lvl1pPr algn="ctr">
              <a:buNone/>
              <a:defRPr sz="1364" b="0" i="0">
                <a:solidFill>
                  <a:schemeClr val="accent5">
                    <a:lumMod val="75000"/>
                  </a:schemeClr>
                </a:solidFill>
                <a:latin typeface="Arial" panose="020B0604020202020204" pitchFamily="34" charset="0"/>
              </a:defRPr>
            </a:lvl1pPr>
            <a:lvl2pPr algn="ctr">
              <a:buNone/>
              <a:defRPr/>
            </a:lvl2pPr>
            <a:lvl3pPr algn="ctr">
              <a:buNone/>
              <a:defRPr/>
            </a:lvl3pPr>
            <a:lvl4pPr algn="ctr">
              <a:buNone/>
              <a:defRPr/>
            </a:lvl4pPr>
            <a:lvl5pPr algn="ctr">
              <a:buNone/>
              <a:defRPr/>
            </a:lvl5pPr>
          </a:lstStyle>
          <a:p>
            <a:pPr lvl="0"/>
            <a:r>
              <a:rPr lang="en-US"/>
              <a:t>Editable color fill</a:t>
            </a:r>
          </a:p>
        </p:txBody>
      </p:sp>
      <p:sp>
        <p:nvSpPr>
          <p:cNvPr id="68" name="Text Placeholder 17">
            <a:extLst>
              <a:ext uri="{FF2B5EF4-FFF2-40B4-BE49-F238E27FC236}">
                <a16:creationId xmlns:a16="http://schemas.microsoft.com/office/drawing/2014/main" id="{D537FF5C-9B17-5A4C-83C3-5385A14BC5D9}"/>
              </a:ext>
            </a:extLst>
          </p:cNvPr>
          <p:cNvSpPr>
            <a:spLocks noGrp="1"/>
          </p:cNvSpPr>
          <p:nvPr>
            <p:ph type="body" sz="quarter" idx="24" hasCustomPrompt="1"/>
          </p:nvPr>
        </p:nvSpPr>
        <p:spPr>
          <a:xfrm>
            <a:off x="8245401" y="1790261"/>
            <a:ext cx="2294965" cy="358270"/>
          </a:xfrm>
        </p:spPr>
        <p:txBody>
          <a:bodyPr lIns="73152" rIns="0">
            <a:normAutofit/>
          </a:bodyPr>
          <a:lstStyle>
            <a:lvl1pPr>
              <a:buNone/>
              <a:defRPr sz="1636" b="0" i="0">
                <a:solidFill>
                  <a:schemeClr val="bg1"/>
                </a:solidFill>
                <a:latin typeface="Arial" panose="020B0604020202020204" pitchFamily="34" charset="0"/>
              </a:defRPr>
            </a:lvl1pPr>
            <a:lvl2pPr>
              <a:buNone/>
              <a:defRPr/>
            </a:lvl2pPr>
            <a:lvl3pPr>
              <a:buNone/>
              <a:defRPr/>
            </a:lvl3pPr>
            <a:lvl4pPr>
              <a:buNone/>
              <a:defRPr/>
            </a:lvl4pPr>
            <a:lvl5pPr>
              <a:buNone/>
              <a:defRPr/>
            </a:lvl5pPr>
          </a:lstStyle>
          <a:p>
            <a:pPr lvl="0"/>
            <a:r>
              <a:rPr lang="en-US"/>
              <a:t>First Last</a:t>
            </a:r>
          </a:p>
        </p:txBody>
      </p:sp>
      <p:sp>
        <p:nvSpPr>
          <p:cNvPr id="69" name="Text Placeholder 17">
            <a:extLst>
              <a:ext uri="{FF2B5EF4-FFF2-40B4-BE49-F238E27FC236}">
                <a16:creationId xmlns:a16="http://schemas.microsoft.com/office/drawing/2014/main" id="{565A90A0-0A9F-1C47-BA36-B20582911CBA}"/>
              </a:ext>
            </a:extLst>
          </p:cNvPr>
          <p:cNvSpPr>
            <a:spLocks noGrp="1"/>
          </p:cNvSpPr>
          <p:nvPr>
            <p:ph type="body" sz="quarter" idx="25" hasCustomPrompt="1"/>
          </p:nvPr>
        </p:nvSpPr>
        <p:spPr>
          <a:xfrm>
            <a:off x="8245401" y="2186288"/>
            <a:ext cx="2294965" cy="462715"/>
          </a:xfrm>
        </p:spPr>
        <p:txBody>
          <a:bodyPr lIns="73152" rIns="0">
            <a:normAutofit/>
          </a:bodyPr>
          <a:lstStyle>
            <a:lvl1pPr marL="0" indent="0">
              <a:buNone/>
              <a:defRPr sz="1227" b="0" i="0">
                <a:solidFill>
                  <a:schemeClr val="bg1"/>
                </a:solidFill>
                <a:latin typeface="Arial" panose="020B0604020202020204" pitchFamily="34" charset="0"/>
              </a:defRPr>
            </a:lvl1pPr>
            <a:lvl2pPr>
              <a:buNone/>
              <a:defRPr/>
            </a:lvl2pPr>
            <a:lvl3pPr>
              <a:buNone/>
              <a:defRPr/>
            </a:lvl3pPr>
            <a:lvl4pPr>
              <a:buNone/>
              <a:defRPr/>
            </a:lvl4pPr>
            <a:lvl5pPr>
              <a:buNone/>
              <a:defRPr/>
            </a:lvl5pPr>
          </a:lstStyle>
          <a:p>
            <a:pPr lvl="0"/>
            <a:r>
              <a:rPr lang="en-US"/>
              <a:t>Title and details</a:t>
            </a:r>
          </a:p>
        </p:txBody>
      </p:sp>
      <p:sp>
        <p:nvSpPr>
          <p:cNvPr id="70" name="Picture Placeholder 20">
            <a:extLst>
              <a:ext uri="{FF2B5EF4-FFF2-40B4-BE49-F238E27FC236}">
                <a16:creationId xmlns:a16="http://schemas.microsoft.com/office/drawing/2014/main" id="{2E67421D-A616-F84F-A105-B7619D8AD084}"/>
              </a:ext>
            </a:extLst>
          </p:cNvPr>
          <p:cNvSpPr>
            <a:spLocks noGrp="1"/>
          </p:cNvSpPr>
          <p:nvPr>
            <p:ph type="pic" sz="quarter" idx="26"/>
          </p:nvPr>
        </p:nvSpPr>
        <p:spPr>
          <a:xfrm>
            <a:off x="6491461" y="1554954"/>
            <a:ext cx="1622096" cy="1410118"/>
          </a:xfrm>
          <a:solidFill>
            <a:schemeClr val="bg1"/>
          </a:solidFill>
        </p:spPr>
        <p:txBody>
          <a:bodyPr anchor="ctr">
            <a:noAutofit/>
          </a:bodyPr>
          <a:lstStyle>
            <a:lvl1pPr indent="0" algn="ctr">
              <a:buNone/>
              <a:defRPr sz="1364"/>
            </a:lvl1pPr>
          </a:lstStyle>
          <a:p>
            <a:r>
              <a:rPr lang="en-US"/>
              <a:t>Click icon to add picture</a:t>
            </a:r>
          </a:p>
        </p:txBody>
      </p:sp>
      <p:sp>
        <p:nvSpPr>
          <p:cNvPr id="71" name="Text Placeholder 22">
            <a:extLst>
              <a:ext uri="{FF2B5EF4-FFF2-40B4-BE49-F238E27FC236}">
                <a16:creationId xmlns:a16="http://schemas.microsoft.com/office/drawing/2014/main" id="{F9D3A2F3-DE6D-3F4F-AC71-A136A71F7E92}"/>
              </a:ext>
            </a:extLst>
          </p:cNvPr>
          <p:cNvSpPr>
            <a:spLocks noGrp="1"/>
          </p:cNvSpPr>
          <p:nvPr>
            <p:ph type="body" sz="quarter" idx="27" hasCustomPrompt="1"/>
          </p:nvPr>
        </p:nvSpPr>
        <p:spPr>
          <a:xfrm>
            <a:off x="8110930" y="4682511"/>
            <a:ext cx="2525818" cy="1263539"/>
          </a:xfrm>
          <a:solidFill>
            <a:schemeClr val="accent5"/>
          </a:solidFill>
        </p:spPr>
        <p:txBody>
          <a:bodyPr/>
          <a:lstStyle>
            <a:lvl1pPr algn="ctr">
              <a:buNone/>
              <a:defRPr sz="1364" b="0" i="0">
                <a:solidFill>
                  <a:schemeClr val="accent5">
                    <a:lumMod val="75000"/>
                  </a:schemeClr>
                </a:solidFill>
                <a:latin typeface="Arial" panose="020B0604020202020204" pitchFamily="34" charset="0"/>
              </a:defRPr>
            </a:lvl1pPr>
            <a:lvl2pPr algn="ctr">
              <a:buNone/>
              <a:defRPr/>
            </a:lvl2pPr>
            <a:lvl3pPr algn="ctr">
              <a:buNone/>
              <a:defRPr/>
            </a:lvl3pPr>
            <a:lvl4pPr algn="ctr">
              <a:buNone/>
              <a:defRPr/>
            </a:lvl4pPr>
            <a:lvl5pPr algn="ctr">
              <a:buNone/>
              <a:defRPr/>
            </a:lvl5pPr>
          </a:lstStyle>
          <a:p>
            <a:pPr lvl="0"/>
            <a:r>
              <a:rPr lang="en-US"/>
              <a:t>Editable color fill</a:t>
            </a:r>
          </a:p>
        </p:txBody>
      </p:sp>
      <p:sp>
        <p:nvSpPr>
          <p:cNvPr id="72" name="Text Placeholder 17">
            <a:extLst>
              <a:ext uri="{FF2B5EF4-FFF2-40B4-BE49-F238E27FC236}">
                <a16:creationId xmlns:a16="http://schemas.microsoft.com/office/drawing/2014/main" id="{B9F0D8B0-464D-1242-A183-1C1148EDF1AA}"/>
              </a:ext>
            </a:extLst>
          </p:cNvPr>
          <p:cNvSpPr>
            <a:spLocks noGrp="1"/>
          </p:cNvSpPr>
          <p:nvPr>
            <p:ph type="body" sz="quarter" idx="28" hasCustomPrompt="1"/>
          </p:nvPr>
        </p:nvSpPr>
        <p:spPr>
          <a:xfrm>
            <a:off x="8245401" y="4917821"/>
            <a:ext cx="2294965" cy="358270"/>
          </a:xfrm>
        </p:spPr>
        <p:txBody>
          <a:bodyPr lIns="73152" rIns="0">
            <a:normAutofit/>
          </a:bodyPr>
          <a:lstStyle>
            <a:lvl1pPr>
              <a:buNone/>
              <a:defRPr sz="1636" b="0" i="0">
                <a:solidFill>
                  <a:schemeClr val="bg1"/>
                </a:solidFill>
                <a:latin typeface="Arial" panose="020B0604020202020204" pitchFamily="34" charset="0"/>
              </a:defRPr>
            </a:lvl1pPr>
            <a:lvl2pPr>
              <a:buNone/>
              <a:defRPr/>
            </a:lvl2pPr>
            <a:lvl3pPr>
              <a:buNone/>
              <a:defRPr/>
            </a:lvl3pPr>
            <a:lvl4pPr>
              <a:buNone/>
              <a:defRPr/>
            </a:lvl4pPr>
            <a:lvl5pPr>
              <a:buNone/>
              <a:defRPr/>
            </a:lvl5pPr>
          </a:lstStyle>
          <a:p>
            <a:pPr lvl="0"/>
            <a:r>
              <a:rPr lang="en-US"/>
              <a:t>First Last</a:t>
            </a:r>
          </a:p>
        </p:txBody>
      </p:sp>
      <p:sp>
        <p:nvSpPr>
          <p:cNvPr id="73" name="Text Placeholder 17">
            <a:extLst>
              <a:ext uri="{FF2B5EF4-FFF2-40B4-BE49-F238E27FC236}">
                <a16:creationId xmlns:a16="http://schemas.microsoft.com/office/drawing/2014/main" id="{0C2E13A2-7BF9-D546-9F50-D4D6A064CD2B}"/>
              </a:ext>
            </a:extLst>
          </p:cNvPr>
          <p:cNvSpPr>
            <a:spLocks noGrp="1"/>
          </p:cNvSpPr>
          <p:nvPr>
            <p:ph type="body" sz="quarter" idx="29" hasCustomPrompt="1"/>
          </p:nvPr>
        </p:nvSpPr>
        <p:spPr>
          <a:xfrm>
            <a:off x="8245401" y="5313847"/>
            <a:ext cx="2294965" cy="462715"/>
          </a:xfrm>
        </p:spPr>
        <p:txBody>
          <a:bodyPr lIns="73152" rIns="0">
            <a:normAutofit/>
          </a:bodyPr>
          <a:lstStyle>
            <a:lvl1pPr marL="0" indent="0">
              <a:buNone/>
              <a:defRPr sz="1227" b="0" i="0">
                <a:solidFill>
                  <a:schemeClr val="bg1"/>
                </a:solidFill>
                <a:latin typeface="Arial" panose="020B0604020202020204" pitchFamily="34" charset="0"/>
              </a:defRPr>
            </a:lvl1pPr>
            <a:lvl2pPr>
              <a:buNone/>
              <a:defRPr/>
            </a:lvl2pPr>
            <a:lvl3pPr>
              <a:buNone/>
              <a:defRPr/>
            </a:lvl3pPr>
            <a:lvl4pPr>
              <a:buNone/>
              <a:defRPr/>
            </a:lvl4pPr>
            <a:lvl5pPr>
              <a:buNone/>
              <a:defRPr/>
            </a:lvl5pPr>
          </a:lstStyle>
          <a:p>
            <a:pPr lvl="0"/>
            <a:r>
              <a:rPr lang="en-US"/>
              <a:t>Title and details</a:t>
            </a:r>
          </a:p>
        </p:txBody>
      </p:sp>
      <p:sp>
        <p:nvSpPr>
          <p:cNvPr id="74" name="Picture Placeholder 20">
            <a:extLst>
              <a:ext uri="{FF2B5EF4-FFF2-40B4-BE49-F238E27FC236}">
                <a16:creationId xmlns:a16="http://schemas.microsoft.com/office/drawing/2014/main" id="{C537299B-B46E-D544-9C5B-894150238EF3}"/>
              </a:ext>
            </a:extLst>
          </p:cNvPr>
          <p:cNvSpPr>
            <a:spLocks noGrp="1"/>
          </p:cNvSpPr>
          <p:nvPr>
            <p:ph type="pic" sz="quarter" idx="30"/>
          </p:nvPr>
        </p:nvSpPr>
        <p:spPr>
          <a:xfrm>
            <a:off x="6491461" y="4682513"/>
            <a:ext cx="1622096" cy="1410118"/>
          </a:xfrm>
          <a:solidFill>
            <a:schemeClr val="bg1"/>
          </a:solidFill>
        </p:spPr>
        <p:txBody>
          <a:bodyPr anchor="ctr">
            <a:noAutofit/>
          </a:bodyPr>
          <a:lstStyle>
            <a:lvl1pPr indent="0" algn="ctr">
              <a:buNone/>
              <a:defRPr sz="1364"/>
            </a:lvl1pPr>
          </a:lstStyle>
          <a:p>
            <a:r>
              <a:rPr lang="en-US"/>
              <a:t>Click icon to add picture</a:t>
            </a:r>
          </a:p>
        </p:txBody>
      </p:sp>
      <p:sp>
        <p:nvSpPr>
          <p:cNvPr id="75" name="Text Placeholder 22">
            <a:extLst>
              <a:ext uri="{FF2B5EF4-FFF2-40B4-BE49-F238E27FC236}">
                <a16:creationId xmlns:a16="http://schemas.microsoft.com/office/drawing/2014/main" id="{E6E470CE-725C-3B44-92EA-396121C6A4BB}"/>
              </a:ext>
            </a:extLst>
          </p:cNvPr>
          <p:cNvSpPr>
            <a:spLocks noGrp="1"/>
          </p:cNvSpPr>
          <p:nvPr>
            <p:ph type="body" sz="quarter" idx="31" hasCustomPrompt="1"/>
          </p:nvPr>
        </p:nvSpPr>
        <p:spPr>
          <a:xfrm>
            <a:off x="6491452" y="3188618"/>
            <a:ext cx="2525818" cy="1263539"/>
          </a:xfrm>
          <a:solidFill>
            <a:schemeClr val="accent5"/>
          </a:solidFill>
        </p:spPr>
        <p:txBody>
          <a:bodyPr/>
          <a:lstStyle>
            <a:lvl1pPr algn="ctr">
              <a:buNone/>
              <a:defRPr sz="1364" b="0" i="0">
                <a:solidFill>
                  <a:schemeClr val="accent5">
                    <a:lumMod val="75000"/>
                  </a:schemeClr>
                </a:solidFill>
                <a:latin typeface="Arial" panose="020B0604020202020204" pitchFamily="34" charset="0"/>
              </a:defRPr>
            </a:lvl1pPr>
            <a:lvl2pPr algn="ctr">
              <a:buNone/>
              <a:defRPr/>
            </a:lvl2pPr>
            <a:lvl3pPr algn="ctr">
              <a:buNone/>
              <a:defRPr/>
            </a:lvl3pPr>
            <a:lvl4pPr algn="ctr">
              <a:buNone/>
              <a:defRPr/>
            </a:lvl4pPr>
            <a:lvl5pPr algn="ctr">
              <a:buNone/>
              <a:defRPr/>
            </a:lvl5pPr>
          </a:lstStyle>
          <a:p>
            <a:pPr lvl="0"/>
            <a:r>
              <a:rPr lang="en-US"/>
              <a:t>Editable color fill</a:t>
            </a:r>
          </a:p>
        </p:txBody>
      </p:sp>
      <p:sp>
        <p:nvSpPr>
          <p:cNvPr id="76" name="Text Placeholder 17">
            <a:extLst>
              <a:ext uri="{FF2B5EF4-FFF2-40B4-BE49-F238E27FC236}">
                <a16:creationId xmlns:a16="http://schemas.microsoft.com/office/drawing/2014/main" id="{F3950056-6828-0C44-A40B-240B5DF56AB4}"/>
              </a:ext>
            </a:extLst>
          </p:cNvPr>
          <p:cNvSpPr>
            <a:spLocks noGrp="1"/>
          </p:cNvSpPr>
          <p:nvPr>
            <p:ph type="body" sz="quarter" idx="32" hasCustomPrompt="1"/>
          </p:nvPr>
        </p:nvSpPr>
        <p:spPr>
          <a:xfrm>
            <a:off x="6625922" y="3423928"/>
            <a:ext cx="2294965" cy="358270"/>
          </a:xfrm>
        </p:spPr>
        <p:txBody>
          <a:bodyPr lIns="73152" rIns="0">
            <a:normAutofit/>
          </a:bodyPr>
          <a:lstStyle>
            <a:lvl1pPr>
              <a:buNone/>
              <a:defRPr sz="1636" b="0" i="0">
                <a:solidFill>
                  <a:schemeClr val="bg1"/>
                </a:solidFill>
                <a:latin typeface="Arial" panose="020B0604020202020204" pitchFamily="34" charset="0"/>
              </a:defRPr>
            </a:lvl1pPr>
            <a:lvl2pPr>
              <a:buNone/>
              <a:defRPr/>
            </a:lvl2pPr>
            <a:lvl3pPr>
              <a:buNone/>
              <a:defRPr/>
            </a:lvl3pPr>
            <a:lvl4pPr>
              <a:buNone/>
              <a:defRPr/>
            </a:lvl4pPr>
            <a:lvl5pPr>
              <a:buNone/>
              <a:defRPr/>
            </a:lvl5pPr>
          </a:lstStyle>
          <a:p>
            <a:pPr lvl="0"/>
            <a:r>
              <a:rPr lang="en-US"/>
              <a:t>First Last</a:t>
            </a:r>
          </a:p>
        </p:txBody>
      </p:sp>
      <p:sp>
        <p:nvSpPr>
          <p:cNvPr id="77" name="Text Placeholder 17">
            <a:extLst>
              <a:ext uri="{FF2B5EF4-FFF2-40B4-BE49-F238E27FC236}">
                <a16:creationId xmlns:a16="http://schemas.microsoft.com/office/drawing/2014/main" id="{02A74F53-80C9-7C48-BFF9-0B5D25E96413}"/>
              </a:ext>
            </a:extLst>
          </p:cNvPr>
          <p:cNvSpPr>
            <a:spLocks noGrp="1"/>
          </p:cNvSpPr>
          <p:nvPr>
            <p:ph type="body" sz="quarter" idx="33" hasCustomPrompt="1"/>
          </p:nvPr>
        </p:nvSpPr>
        <p:spPr>
          <a:xfrm>
            <a:off x="6625922" y="3819954"/>
            <a:ext cx="2294965" cy="462715"/>
          </a:xfrm>
        </p:spPr>
        <p:txBody>
          <a:bodyPr lIns="73152" rIns="0">
            <a:normAutofit/>
          </a:bodyPr>
          <a:lstStyle>
            <a:lvl1pPr marL="0" indent="0">
              <a:buNone/>
              <a:defRPr sz="1227" b="0" i="0">
                <a:solidFill>
                  <a:schemeClr val="bg1"/>
                </a:solidFill>
                <a:latin typeface="Arial" panose="020B0604020202020204" pitchFamily="34" charset="0"/>
              </a:defRPr>
            </a:lvl1pPr>
            <a:lvl2pPr>
              <a:buNone/>
              <a:defRPr/>
            </a:lvl2pPr>
            <a:lvl3pPr>
              <a:buNone/>
              <a:defRPr/>
            </a:lvl3pPr>
            <a:lvl4pPr>
              <a:buNone/>
              <a:defRPr/>
            </a:lvl4pPr>
            <a:lvl5pPr>
              <a:buNone/>
              <a:defRPr/>
            </a:lvl5pPr>
          </a:lstStyle>
          <a:p>
            <a:pPr lvl="0"/>
            <a:r>
              <a:rPr lang="en-US"/>
              <a:t>Title and details</a:t>
            </a:r>
          </a:p>
        </p:txBody>
      </p:sp>
      <p:sp>
        <p:nvSpPr>
          <p:cNvPr id="78" name="Picture Placeholder 20">
            <a:extLst>
              <a:ext uri="{FF2B5EF4-FFF2-40B4-BE49-F238E27FC236}">
                <a16:creationId xmlns:a16="http://schemas.microsoft.com/office/drawing/2014/main" id="{8221AC7E-DC65-5F4F-8155-717799259597}"/>
              </a:ext>
            </a:extLst>
          </p:cNvPr>
          <p:cNvSpPr>
            <a:spLocks noGrp="1"/>
          </p:cNvSpPr>
          <p:nvPr>
            <p:ph type="pic" sz="quarter" idx="34"/>
          </p:nvPr>
        </p:nvSpPr>
        <p:spPr>
          <a:xfrm>
            <a:off x="9014564" y="3042041"/>
            <a:ext cx="1622096" cy="1410118"/>
          </a:xfrm>
          <a:solidFill>
            <a:schemeClr val="bg1"/>
          </a:solidFill>
        </p:spPr>
        <p:txBody>
          <a:bodyPr anchor="ctr">
            <a:noAutofit/>
          </a:bodyPr>
          <a:lstStyle>
            <a:lvl1pPr indent="0" algn="ctr">
              <a:buNone/>
              <a:defRPr sz="1364"/>
            </a:lvl1pPr>
          </a:lstStyle>
          <a:p>
            <a:r>
              <a:rPr lang="en-US"/>
              <a:t>Click icon to add picture</a:t>
            </a:r>
          </a:p>
        </p:txBody>
      </p:sp>
    </p:spTree>
    <p:extLst>
      <p:ext uri="{BB962C8B-B14F-4D97-AF65-F5344CB8AC3E}">
        <p14:creationId xmlns:p14="http://schemas.microsoft.com/office/powerpoint/2010/main" val="1212487541"/>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Photo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11C2022-055F-224C-8FC9-AC5023F58BD8}"/>
              </a:ext>
            </a:extLst>
          </p:cNvPr>
          <p:cNvSpPr>
            <a:spLocks noGrp="1"/>
          </p:cNvSpPr>
          <p:nvPr>
            <p:ph type="pic" idx="1"/>
          </p:nvPr>
        </p:nvSpPr>
        <p:spPr>
          <a:xfrm>
            <a:off x="1" y="0"/>
            <a:ext cx="12191999" cy="5018809"/>
          </a:xfrm>
        </p:spPr>
        <p:txBody>
          <a:bodyPr anchor="ctr"/>
          <a:lstStyle>
            <a:lvl1pPr marL="0" indent="0" algn="ctr">
              <a:buNone/>
              <a:defRPr sz="2782"/>
            </a:lvl1pPr>
            <a:lvl2pPr marL="397424" indent="0">
              <a:buNone/>
              <a:defRPr sz="2434"/>
            </a:lvl2pPr>
            <a:lvl3pPr marL="794849" indent="0">
              <a:buNone/>
              <a:defRPr sz="2086"/>
            </a:lvl3pPr>
            <a:lvl4pPr marL="1192273" indent="0">
              <a:buNone/>
              <a:defRPr sz="1739"/>
            </a:lvl4pPr>
            <a:lvl5pPr marL="1589696" indent="0">
              <a:buNone/>
              <a:defRPr sz="1739"/>
            </a:lvl5pPr>
            <a:lvl6pPr marL="1987120" indent="0">
              <a:buNone/>
              <a:defRPr sz="1739"/>
            </a:lvl6pPr>
            <a:lvl7pPr marL="2384544" indent="0">
              <a:buNone/>
              <a:defRPr sz="1739"/>
            </a:lvl7pPr>
            <a:lvl8pPr marL="2781969" indent="0">
              <a:buNone/>
              <a:defRPr sz="1739"/>
            </a:lvl8pPr>
            <a:lvl9pPr marL="3179393" indent="0">
              <a:buNone/>
              <a:defRPr sz="1739"/>
            </a:lvl9pPr>
          </a:lstStyle>
          <a:p>
            <a:r>
              <a:rPr lang="en-US"/>
              <a:t>Click icon to add picture</a:t>
            </a:r>
          </a:p>
        </p:txBody>
      </p:sp>
      <p:sp>
        <p:nvSpPr>
          <p:cNvPr id="8" name="Slide Number Placeholder 7">
            <a:extLst>
              <a:ext uri="{FF2B5EF4-FFF2-40B4-BE49-F238E27FC236}">
                <a16:creationId xmlns:a16="http://schemas.microsoft.com/office/drawing/2014/main" id="{43B8BF8C-2A1C-8041-A1A7-0E73CF1403F2}"/>
              </a:ext>
            </a:extLst>
          </p:cNvPr>
          <p:cNvSpPr>
            <a:spLocks noGrp="1"/>
          </p:cNvSpPr>
          <p:nvPr>
            <p:ph type="sldNum" sz="quarter" idx="10"/>
          </p:nvPr>
        </p:nvSpPr>
        <p:spPr/>
        <p:txBody>
          <a:bodyPr/>
          <a:lstStyle/>
          <a:p>
            <a:fld id="{64DF1125-80D7-5C48-9408-F746170441B0}" type="slidenum">
              <a:rPr lang="en-US" smtClean="0"/>
              <a:pPr/>
              <a:t>‹#›</a:t>
            </a:fld>
            <a:endParaRPr lang="en-US"/>
          </a:p>
        </p:txBody>
      </p:sp>
      <p:sp>
        <p:nvSpPr>
          <p:cNvPr id="2" name="Title 1">
            <a:extLst>
              <a:ext uri="{FF2B5EF4-FFF2-40B4-BE49-F238E27FC236}">
                <a16:creationId xmlns:a16="http://schemas.microsoft.com/office/drawing/2014/main" id="{F8FC6ADD-4DCF-1D45-AF45-EBF35DFF6D67}"/>
              </a:ext>
            </a:extLst>
          </p:cNvPr>
          <p:cNvSpPr>
            <a:spLocks noGrp="1"/>
          </p:cNvSpPr>
          <p:nvPr>
            <p:ph type="title" hasCustomPrompt="1"/>
          </p:nvPr>
        </p:nvSpPr>
        <p:spPr>
          <a:xfrm>
            <a:off x="741511" y="5369826"/>
            <a:ext cx="3515772" cy="805029"/>
          </a:xfrm>
          <a:prstGeom prst="rect">
            <a:avLst/>
          </a:prstGeom>
        </p:spPr>
        <p:txBody>
          <a:bodyPr anchor="t"/>
          <a:lstStyle>
            <a:lvl1pPr>
              <a:lnSpc>
                <a:spcPct val="90000"/>
              </a:lnSpc>
              <a:spcBef>
                <a:spcPts val="818"/>
              </a:spcBef>
              <a:defRPr sz="1909"/>
            </a:lvl1pPr>
          </a:lstStyle>
          <a:p>
            <a:r>
              <a:rPr lang="en-US"/>
              <a:t>Photo with Caption.</a:t>
            </a:r>
          </a:p>
        </p:txBody>
      </p:sp>
      <p:sp>
        <p:nvSpPr>
          <p:cNvPr id="4" name="Text Placeholder 3">
            <a:extLst>
              <a:ext uri="{FF2B5EF4-FFF2-40B4-BE49-F238E27FC236}">
                <a16:creationId xmlns:a16="http://schemas.microsoft.com/office/drawing/2014/main" id="{D234AC31-4F0C-0A4E-8C4F-79ED037245CE}"/>
              </a:ext>
            </a:extLst>
          </p:cNvPr>
          <p:cNvSpPr>
            <a:spLocks noGrp="1"/>
          </p:cNvSpPr>
          <p:nvPr>
            <p:ph type="body" sz="half" idx="2" hasCustomPrompt="1"/>
          </p:nvPr>
        </p:nvSpPr>
        <p:spPr>
          <a:xfrm>
            <a:off x="4928681" y="5423134"/>
            <a:ext cx="6675845" cy="751720"/>
          </a:xfrm>
        </p:spPr>
        <p:txBody>
          <a:bodyPr>
            <a:normAutofit/>
          </a:bodyPr>
          <a:lstStyle>
            <a:lvl1pPr marL="0" indent="0">
              <a:lnSpc>
                <a:spcPct val="90000"/>
              </a:lnSpc>
              <a:spcBef>
                <a:spcPts val="545"/>
              </a:spcBef>
              <a:buNone/>
              <a:defRPr sz="1227"/>
            </a:lvl1pPr>
            <a:lvl2pPr marL="397424" indent="0">
              <a:buNone/>
              <a:defRPr sz="1217"/>
            </a:lvl2pPr>
            <a:lvl3pPr marL="794849" indent="0">
              <a:buNone/>
              <a:defRPr sz="1043"/>
            </a:lvl3pPr>
            <a:lvl4pPr marL="1192273" indent="0">
              <a:buNone/>
              <a:defRPr sz="869"/>
            </a:lvl4pPr>
            <a:lvl5pPr marL="1589696" indent="0">
              <a:buNone/>
              <a:defRPr sz="869"/>
            </a:lvl5pPr>
            <a:lvl6pPr marL="1987120" indent="0">
              <a:buNone/>
              <a:defRPr sz="869"/>
            </a:lvl6pPr>
            <a:lvl7pPr marL="2384544" indent="0">
              <a:buNone/>
              <a:defRPr sz="869"/>
            </a:lvl7pPr>
            <a:lvl8pPr marL="2781969" indent="0">
              <a:buNone/>
              <a:defRPr sz="869"/>
            </a:lvl8pPr>
            <a:lvl9pPr marL="3179393" indent="0">
              <a:buNone/>
              <a:defRPr sz="869"/>
            </a:lvl9pPr>
          </a:lstStyle>
          <a:p>
            <a:pPr lvl="0"/>
            <a:r>
              <a:rPr lang="en-US"/>
              <a:t>Our PPT image library is here: Departments/</a:t>
            </a:r>
            <a:r>
              <a:rPr lang="en-US" err="1"/>
              <a:t>Yamamoto_Templates</a:t>
            </a:r>
            <a:r>
              <a:rPr lang="en-US"/>
              <a:t>/Images-for-decks. Morbi </a:t>
            </a:r>
            <a:r>
              <a:rPr lang="en-US" err="1"/>
              <a:t>tristique</a:t>
            </a:r>
            <a:r>
              <a:rPr lang="en-US"/>
              <a:t>. </a:t>
            </a:r>
            <a:r>
              <a:rPr lang="en-US" err="1"/>
              <a:t>Macenas</a:t>
            </a:r>
            <a:r>
              <a:rPr lang="en-US"/>
              <a:t> </a:t>
            </a:r>
            <a:r>
              <a:rPr lang="en-US" err="1"/>
              <a:t>volutpat</a:t>
            </a:r>
            <a:r>
              <a:rPr lang="en-US"/>
              <a:t> </a:t>
            </a:r>
            <a:r>
              <a:rPr lang="en-US" err="1"/>
              <a:t>blandit</a:t>
            </a:r>
            <a:r>
              <a:rPr lang="en-US"/>
              <a:t> </a:t>
            </a:r>
            <a:r>
              <a:rPr lang="en-US" err="1"/>
              <a:t>aliquam</a:t>
            </a:r>
            <a:r>
              <a:rPr lang="en-US"/>
              <a:t> </a:t>
            </a:r>
            <a:r>
              <a:rPr lang="en-US" err="1"/>
              <a:t>etiam</a:t>
            </a:r>
            <a:r>
              <a:rPr lang="en-US"/>
              <a:t> </a:t>
            </a:r>
            <a:r>
              <a:rPr lang="en-US" err="1"/>
              <a:t>erat</a:t>
            </a:r>
            <a:r>
              <a:rPr lang="en-US"/>
              <a:t>.</a:t>
            </a:r>
          </a:p>
        </p:txBody>
      </p:sp>
    </p:spTree>
    <p:extLst>
      <p:ext uri="{BB962C8B-B14F-4D97-AF65-F5344CB8AC3E}">
        <p14:creationId xmlns:p14="http://schemas.microsoft.com/office/powerpoint/2010/main" val="10940775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Photo with Caption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11C2022-055F-224C-8FC9-AC5023F58BD8}"/>
              </a:ext>
            </a:extLst>
          </p:cNvPr>
          <p:cNvSpPr>
            <a:spLocks noGrp="1"/>
          </p:cNvSpPr>
          <p:nvPr>
            <p:ph type="pic" idx="1"/>
          </p:nvPr>
        </p:nvSpPr>
        <p:spPr>
          <a:xfrm>
            <a:off x="1" y="0"/>
            <a:ext cx="12191999" cy="5018809"/>
          </a:xfrm>
        </p:spPr>
        <p:txBody>
          <a:bodyPr anchor="ctr"/>
          <a:lstStyle>
            <a:lvl1pPr marL="0" indent="0" algn="ctr">
              <a:buNone/>
              <a:defRPr sz="2782"/>
            </a:lvl1pPr>
            <a:lvl2pPr marL="397424" indent="0">
              <a:buNone/>
              <a:defRPr sz="2434"/>
            </a:lvl2pPr>
            <a:lvl3pPr marL="794849" indent="0">
              <a:buNone/>
              <a:defRPr sz="2086"/>
            </a:lvl3pPr>
            <a:lvl4pPr marL="1192273" indent="0">
              <a:buNone/>
              <a:defRPr sz="1739"/>
            </a:lvl4pPr>
            <a:lvl5pPr marL="1589696" indent="0">
              <a:buNone/>
              <a:defRPr sz="1739"/>
            </a:lvl5pPr>
            <a:lvl6pPr marL="1987120" indent="0">
              <a:buNone/>
              <a:defRPr sz="1739"/>
            </a:lvl6pPr>
            <a:lvl7pPr marL="2384544" indent="0">
              <a:buNone/>
              <a:defRPr sz="1739"/>
            </a:lvl7pPr>
            <a:lvl8pPr marL="2781969" indent="0">
              <a:buNone/>
              <a:defRPr sz="1739"/>
            </a:lvl8pPr>
            <a:lvl9pPr marL="3179393" indent="0">
              <a:buNone/>
              <a:defRPr sz="1739"/>
            </a:lvl9pPr>
          </a:lstStyle>
          <a:p>
            <a:r>
              <a:rPr lang="en-US"/>
              <a:t>Click icon to add picture</a:t>
            </a:r>
          </a:p>
        </p:txBody>
      </p:sp>
      <p:sp>
        <p:nvSpPr>
          <p:cNvPr id="8" name="Slide Number Placeholder 7">
            <a:extLst>
              <a:ext uri="{FF2B5EF4-FFF2-40B4-BE49-F238E27FC236}">
                <a16:creationId xmlns:a16="http://schemas.microsoft.com/office/drawing/2014/main" id="{43B8BF8C-2A1C-8041-A1A7-0E73CF1403F2}"/>
              </a:ext>
            </a:extLst>
          </p:cNvPr>
          <p:cNvSpPr>
            <a:spLocks noGrp="1"/>
          </p:cNvSpPr>
          <p:nvPr>
            <p:ph type="sldNum" sz="quarter" idx="10"/>
          </p:nvPr>
        </p:nvSpPr>
        <p:spPr/>
        <p:txBody>
          <a:bodyPr/>
          <a:lstStyle/>
          <a:p>
            <a:fld id="{64DF1125-80D7-5C48-9408-F746170441B0}" type="slidenum">
              <a:rPr lang="en-US" smtClean="0"/>
              <a:pPr/>
              <a:t>‹#›</a:t>
            </a:fld>
            <a:endParaRPr lang="en-US"/>
          </a:p>
        </p:txBody>
      </p:sp>
      <p:sp>
        <p:nvSpPr>
          <p:cNvPr id="2" name="Title 1">
            <a:extLst>
              <a:ext uri="{FF2B5EF4-FFF2-40B4-BE49-F238E27FC236}">
                <a16:creationId xmlns:a16="http://schemas.microsoft.com/office/drawing/2014/main" id="{F8FC6ADD-4DCF-1D45-AF45-EBF35DFF6D67}"/>
              </a:ext>
            </a:extLst>
          </p:cNvPr>
          <p:cNvSpPr>
            <a:spLocks noGrp="1"/>
          </p:cNvSpPr>
          <p:nvPr>
            <p:ph type="title" hasCustomPrompt="1"/>
          </p:nvPr>
        </p:nvSpPr>
        <p:spPr>
          <a:xfrm>
            <a:off x="741510" y="5237020"/>
            <a:ext cx="7030682" cy="1198198"/>
          </a:xfrm>
          <a:prstGeom prst="rect">
            <a:avLst/>
          </a:prstGeom>
        </p:spPr>
        <p:txBody>
          <a:bodyPr anchor="t">
            <a:noAutofit/>
          </a:bodyPr>
          <a:lstStyle>
            <a:lvl1pPr>
              <a:lnSpc>
                <a:spcPct val="90000"/>
              </a:lnSpc>
              <a:spcBef>
                <a:spcPts val="818"/>
              </a:spcBef>
              <a:defRPr sz="4773"/>
            </a:lvl1pPr>
          </a:lstStyle>
          <a:p>
            <a:r>
              <a:rPr lang="en-US"/>
              <a:t>Photo with Caption 2.</a:t>
            </a:r>
          </a:p>
        </p:txBody>
      </p:sp>
      <p:sp>
        <p:nvSpPr>
          <p:cNvPr id="4" name="Text Placeholder 3">
            <a:extLst>
              <a:ext uri="{FF2B5EF4-FFF2-40B4-BE49-F238E27FC236}">
                <a16:creationId xmlns:a16="http://schemas.microsoft.com/office/drawing/2014/main" id="{D234AC31-4F0C-0A4E-8C4F-79ED037245CE}"/>
              </a:ext>
            </a:extLst>
          </p:cNvPr>
          <p:cNvSpPr>
            <a:spLocks noGrp="1"/>
          </p:cNvSpPr>
          <p:nvPr>
            <p:ph type="body" sz="half" idx="2" hasCustomPrompt="1"/>
          </p:nvPr>
        </p:nvSpPr>
        <p:spPr>
          <a:xfrm>
            <a:off x="8534400" y="5299365"/>
            <a:ext cx="3048000" cy="983180"/>
          </a:xfrm>
        </p:spPr>
        <p:txBody>
          <a:bodyPr>
            <a:normAutofit/>
          </a:bodyPr>
          <a:lstStyle>
            <a:lvl1pPr marL="0" indent="0">
              <a:lnSpc>
                <a:spcPct val="90000"/>
              </a:lnSpc>
              <a:spcBef>
                <a:spcPts val="545"/>
              </a:spcBef>
              <a:buNone/>
              <a:defRPr sz="1227"/>
            </a:lvl1pPr>
            <a:lvl2pPr marL="397424" indent="0">
              <a:buNone/>
              <a:defRPr sz="1217"/>
            </a:lvl2pPr>
            <a:lvl3pPr marL="794849" indent="0">
              <a:buNone/>
              <a:defRPr sz="1043"/>
            </a:lvl3pPr>
            <a:lvl4pPr marL="1192273" indent="0">
              <a:buNone/>
              <a:defRPr sz="869"/>
            </a:lvl4pPr>
            <a:lvl5pPr marL="1589696" indent="0">
              <a:buNone/>
              <a:defRPr sz="869"/>
            </a:lvl5pPr>
            <a:lvl6pPr marL="1987120" indent="0">
              <a:buNone/>
              <a:defRPr sz="869"/>
            </a:lvl6pPr>
            <a:lvl7pPr marL="2384544" indent="0">
              <a:buNone/>
              <a:defRPr sz="869"/>
            </a:lvl7pPr>
            <a:lvl8pPr marL="2781969" indent="0">
              <a:buNone/>
              <a:defRPr sz="869"/>
            </a:lvl8pPr>
            <a:lvl9pPr marL="3179393" indent="0">
              <a:buNone/>
              <a:defRPr sz="869"/>
            </a:lvl9pPr>
          </a:lstStyle>
          <a:p>
            <a:pPr lvl="0"/>
            <a:r>
              <a:rPr lang="en-US"/>
              <a:t>Our PPT image library is here: Departments/</a:t>
            </a:r>
            <a:r>
              <a:rPr lang="en-US" err="1"/>
              <a:t>Yamamoto_Templates</a:t>
            </a:r>
            <a:r>
              <a:rPr lang="en-US"/>
              <a:t>/Images-for-decks. Morbi </a:t>
            </a:r>
            <a:r>
              <a:rPr lang="en-US" err="1"/>
              <a:t>tristique</a:t>
            </a:r>
            <a:r>
              <a:rPr lang="en-US"/>
              <a:t>. </a:t>
            </a:r>
            <a:r>
              <a:rPr lang="en-US" err="1"/>
              <a:t>Macenas</a:t>
            </a:r>
            <a:r>
              <a:rPr lang="en-US"/>
              <a:t> </a:t>
            </a:r>
            <a:r>
              <a:rPr lang="en-US" err="1"/>
              <a:t>volutpat</a:t>
            </a:r>
            <a:r>
              <a:rPr lang="en-US"/>
              <a:t> </a:t>
            </a:r>
            <a:r>
              <a:rPr lang="en-US" err="1"/>
              <a:t>blandit</a:t>
            </a:r>
            <a:r>
              <a:rPr lang="en-US"/>
              <a:t> </a:t>
            </a:r>
            <a:r>
              <a:rPr lang="en-US" err="1"/>
              <a:t>aliquam</a:t>
            </a:r>
            <a:r>
              <a:rPr lang="en-US"/>
              <a:t> </a:t>
            </a:r>
            <a:r>
              <a:rPr lang="en-US" err="1"/>
              <a:t>etiam</a:t>
            </a:r>
            <a:r>
              <a:rPr lang="en-US"/>
              <a:t> </a:t>
            </a:r>
            <a:r>
              <a:rPr lang="en-US" err="1"/>
              <a:t>erat</a:t>
            </a:r>
            <a:r>
              <a:rPr lang="en-US"/>
              <a:t>.</a:t>
            </a:r>
          </a:p>
        </p:txBody>
      </p:sp>
    </p:spTree>
    <p:extLst>
      <p:ext uri="{BB962C8B-B14F-4D97-AF65-F5344CB8AC3E}">
        <p14:creationId xmlns:p14="http://schemas.microsoft.com/office/powerpoint/2010/main" val="7236099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Photo with 1 Callout box">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B2F6D4E-01F4-0B4F-B593-D56193AA2DC6}"/>
              </a:ext>
            </a:extLst>
          </p:cNvPr>
          <p:cNvSpPr>
            <a:spLocks noGrp="1" noChangeAspect="1"/>
          </p:cNvSpPr>
          <p:nvPr>
            <p:ph type="pic" sz="quarter" idx="11"/>
          </p:nvPr>
        </p:nvSpPr>
        <p:spPr>
          <a:xfrm>
            <a:off x="358589" y="1092588"/>
            <a:ext cx="11474824" cy="4672825"/>
          </a:xfrm>
        </p:spPr>
        <p:txBody>
          <a:bodyPr anchor="ctr"/>
          <a:lstStyle>
            <a:lvl1pPr marL="0" indent="0" algn="ctr">
              <a:buNone/>
              <a:defRPr/>
            </a:lvl1pPr>
          </a:lstStyle>
          <a:p>
            <a:r>
              <a:rPr lang="en-US"/>
              <a:t>Click icon to add picture</a:t>
            </a:r>
          </a:p>
        </p:txBody>
      </p:sp>
      <p:sp>
        <p:nvSpPr>
          <p:cNvPr id="7" name="Slide Number Placeholder 6">
            <a:extLst>
              <a:ext uri="{FF2B5EF4-FFF2-40B4-BE49-F238E27FC236}">
                <a16:creationId xmlns:a16="http://schemas.microsoft.com/office/drawing/2014/main" id="{F3693CDB-D9FC-4648-9D59-79842B37913E}"/>
              </a:ext>
            </a:extLst>
          </p:cNvPr>
          <p:cNvSpPr>
            <a:spLocks noGrp="1"/>
          </p:cNvSpPr>
          <p:nvPr>
            <p:ph type="sldNum" sz="quarter" idx="10"/>
          </p:nvPr>
        </p:nvSpPr>
        <p:spPr>
          <a:xfrm>
            <a:off x="9278316" y="6353004"/>
            <a:ext cx="2612801" cy="365125"/>
          </a:xfrm>
        </p:spPr>
        <p:txBody>
          <a:bodyPr/>
          <a:lstStyle/>
          <a:p>
            <a:fld id="{64DF1125-80D7-5C48-9408-F746170441B0}" type="slidenum">
              <a:rPr lang="en-US" smtClean="0"/>
              <a:pPr/>
              <a:t>‹#›</a:t>
            </a:fld>
            <a:endParaRPr lang="en-US"/>
          </a:p>
        </p:txBody>
      </p:sp>
      <p:sp>
        <p:nvSpPr>
          <p:cNvPr id="9" name="Picture Placeholder 8">
            <a:extLst>
              <a:ext uri="{FF2B5EF4-FFF2-40B4-BE49-F238E27FC236}">
                <a16:creationId xmlns:a16="http://schemas.microsoft.com/office/drawing/2014/main" id="{970FFA94-9EF2-9347-BF55-85B7DE0A80F2}"/>
              </a:ext>
            </a:extLst>
          </p:cNvPr>
          <p:cNvSpPr>
            <a:spLocks noGrp="1"/>
          </p:cNvSpPr>
          <p:nvPr>
            <p:ph type="pic" sz="quarter" idx="12" hasCustomPrompt="1"/>
          </p:nvPr>
        </p:nvSpPr>
        <p:spPr>
          <a:xfrm>
            <a:off x="7567450" y="1718593"/>
            <a:ext cx="4624551" cy="3414055"/>
          </a:xfrm>
          <a:solidFill>
            <a:schemeClr val="tx2"/>
          </a:solidFill>
        </p:spPr>
        <p:txBody>
          <a:bodyPr anchor="ctr"/>
          <a:lstStyle>
            <a:lvl1pPr marL="0" indent="0" algn="ctr">
              <a:buNone/>
              <a:defRPr>
                <a:solidFill>
                  <a:schemeClr val="accent1"/>
                </a:solidFill>
              </a:defRPr>
            </a:lvl1pPr>
          </a:lstStyle>
          <a:p>
            <a:r>
              <a:rPr lang="en-US"/>
              <a:t>Color box</a:t>
            </a:r>
          </a:p>
        </p:txBody>
      </p:sp>
      <p:sp>
        <p:nvSpPr>
          <p:cNvPr id="12" name="Content Placeholder 2">
            <a:extLst>
              <a:ext uri="{FF2B5EF4-FFF2-40B4-BE49-F238E27FC236}">
                <a16:creationId xmlns:a16="http://schemas.microsoft.com/office/drawing/2014/main" id="{05EACCF2-2DA8-EE49-9FB8-0FA69F4630EF}"/>
              </a:ext>
            </a:extLst>
          </p:cNvPr>
          <p:cNvSpPr>
            <a:spLocks noGrp="1"/>
          </p:cNvSpPr>
          <p:nvPr>
            <p:ph idx="13" hasCustomPrompt="1"/>
          </p:nvPr>
        </p:nvSpPr>
        <p:spPr>
          <a:xfrm>
            <a:off x="8259895" y="2626595"/>
            <a:ext cx="3083034" cy="2106847"/>
          </a:xfrm>
        </p:spPr>
        <p:txBody>
          <a:bodyPr>
            <a:noAutofit/>
          </a:bodyPr>
          <a:lstStyle>
            <a:lvl1pPr marL="0" indent="0">
              <a:spcBef>
                <a:spcPts val="545"/>
              </a:spcBef>
              <a:spcAft>
                <a:spcPts val="0"/>
              </a:spcAft>
              <a:buClr>
                <a:schemeClr val="tx2"/>
              </a:buClr>
              <a:buFont typeface="+mj-lt"/>
              <a:buNone/>
              <a:defRPr sz="1227" b="0" i="0">
                <a:solidFill>
                  <a:schemeClr val="bg1"/>
                </a:solidFill>
                <a:latin typeface="Arial" panose="020B0604020202020204" pitchFamily="34" charset="0"/>
              </a:defRPr>
            </a:lvl1pPr>
            <a:lvl2pPr marL="397424" indent="0">
              <a:spcAft>
                <a:spcPts val="136"/>
              </a:spcAft>
              <a:buClr>
                <a:schemeClr val="tx2"/>
              </a:buClr>
              <a:buFont typeface="+mj-lt"/>
              <a:buNone/>
              <a:defRPr sz="1364" b="0" i="0">
                <a:solidFill>
                  <a:schemeClr val="bg1"/>
                </a:solidFill>
                <a:latin typeface="Work Sans Regular Roman" pitchFamily="2" charset="77"/>
              </a:defRPr>
            </a:lvl2pPr>
            <a:lvl3pPr marL="794849" indent="0">
              <a:spcAft>
                <a:spcPts val="136"/>
              </a:spcAft>
              <a:buClr>
                <a:schemeClr val="tx2"/>
              </a:buClr>
              <a:buFont typeface="+mj-lt"/>
              <a:buNone/>
              <a:defRPr sz="1364" b="0" i="0">
                <a:solidFill>
                  <a:schemeClr val="bg1"/>
                </a:solidFill>
                <a:latin typeface="Work Sans Regular Roman" pitchFamily="2" charset="77"/>
              </a:defRPr>
            </a:lvl3pPr>
            <a:lvl4pPr marL="1192273" indent="0">
              <a:spcAft>
                <a:spcPts val="136"/>
              </a:spcAft>
              <a:buClr>
                <a:schemeClr val="tx2"/>
              </a:buClr>
              <a:buFont typeface="+mj-lt"/>
              <a:buNone/>
              <a:defRPr sz="1364" b="0" i="0">
                <a:solidFill>
                  <a:schemeClr val="bg1"/>
                </a:solidFill>
                <a:latin typeface="Work Sans Regular Roman" pitchFamily="2" charset="77"/>
              </a:defRPr>
            </a:lvl4pPr>
            <a:lvl5pPr marL="1589696" indent="0">
              <a:spcAft>
                <a:spcPts val="136"/>
              </a:spcAft>
              <a:buClr>
                <a:schemeClr val="tx2"/>
              </a:buClr>
              <a:buFont typeface="+mj-lt"/>
              <a:buNone/>
              <a:defRPr sz="1364" b="0" i="0">
                <a:solidFill>
                  <a:schemeClr val="bg1"/>
                </a:solidFill>
                <a:latin typeface="Work Sans Regular Roman" pitchFamily="2" charset="77"/>
              </a:defRPr>
            </a:lvl5pPr>
          </a:lstStyle>
          <a:p>
            <a:pPr lvl="0"/>
            <a:r>
              <a:rPr lang="en-US"/>
              <a:t>Our PPT image library is here: Departments/</a:t>
            </a:r>
            <a:r>
              <a:rPr lang="en-US" err="1"/>
              <a:t>Yamamoto_Templates</a:t>
            </a:r>
            <a:r>
              <a:rPr lang="en-US"/>
              <a:t>/Images-for-decks. Morbi </a:t>
            </a:r>
            <a:r>
              <a:rPr lang="en-US" err="1"/>
              <a:t>tristique</a:t>
            </a:r>
            <a:r>
              <a:rPr lang="en-US"/>
              <a:t>. </a:t>
            </a:r>
            <a:r>
              <a:rPr lang="en-US" err="1"/>
              <a:t>Macenas</a:t>
            </a:r>
            <a:r>
              <a:rPr lang="en-US"/>
              <a:t> </a:t>
            </a:r>
            <a:r>
              <a:rPr lang="en-US" err="1"/>
              <a:t>volutpat</a:t>
            </a:r>
            <a:r>
              <a:rPr lang="en-US"/>
              <a:t> </a:t>
            </a:r>
            <a:r>
              <a:rPr lang="en-US" err="1"/>
              <a:t>blandit</a:t>
            </a:r>
            <a:r>
              <a:rPr lang="en-US"/>
              <a:t> </a:t>
            </a:r>
            <a:r>
              <a:rPr lang="en-US" err="1"/>
              <a:t>aliquam</a:t>
            </a:r>
            <a:r>
              <a:rPr lang="en-US"/>
              <a:t> </a:t>
            </a:r>
            <a:r>
              <a:rPr lang="en-US" err="1"/>
              <a:t>etiam</a:t>
            </a:r>
            <a:r>
              <a:rPr lang="en-US"/>
              <a:t> </a:t>
            </a:r>
            <a:r>
              <a:rPr lang="en-US" err="1"/>
              <a:t>erat</a:t>
            </a:r>
            <a:r>
              <a:rPr lang="en-US"/>
              <a:t>.</a:t>
            </a:r>
          </a:p>
        </p:txBody>
      </p:sp>
      <p:sp>
        <p:nvSpPr>
          <p:cNvPr id="13" name="Content Placeholder 2">
            <a:extLst>
              <a:ext uri="{FF2B5EF4-FFF2-40B4-BE49-F238E27FC236}">
                <a16:creationId xmlns:a16="http://schemas.microsoft.com/office/drawing/2014/main" id="{1EA7F36D-C2F1-5944-9541-34CA20345543}"/>
              </a:ext>
            </a:extLst>
          </p:cNvPr>
          <p:cNvSpPr>
            <a:spLocks noGrp="1"/>
          </p:cNvSpPr>
          <p:nvPr>
            <p:ph idx="14" hasCustomPrompt="1"/>
          </p:nvPr>
        </p:nvSpPr>
        <p:spPr>
          <a:xfrm>
            <a:off x="8259895" y="2325618"/>
            <a:ext cx="3083034" cy="286645"/>
          </a:xfrm>
        </p:spPr>
        <p:txBody>
          <a:bodyPr>
            <a:normAutofit/>
          </a:bodyPr>
          <a:lstStyle>
            <a:lvl1pPr marL="0" indent="0">
              <a:lnSpc>
                <a:spcPct val="100000"/>
              </a:lnSpc>
              <a:buNone/>
              <a:defRPr sz="1364" b="0" i="0">
                <a:solidFill>
                  <a:schemeClr val="bg1"/>
                </a:solidFill>
                <a:latin typeface="Arial" panose="020B0604020202020204" pitchFamily="34" charset="0"/>
              </a:defRPr>
            </a:lvl1pPr>
            <a:lvl2pPr marL="397424" indent="0">
              <a:buNone/>
              <a:defRPr sz="1364" b="0" i="0">
                <a:latin typeface="Work Sans Regular Roman" pitchFamily="2" charset="77"/>
              </a:defRPr>
            </a:lvl2pPr>
            <a:lvl3pPr marL="794849" indent="0">
              <a:buNone/>
              <a:defRPr sz="1364" b="0" i="0">
                <a:latin typeface="Work Sans Regular Roman" pitchFamily="2" charset="77"/>
              </a:defRPr>
            </a:lvl3pPr>
            <a:lvl4pPr marL="1192273" indent="0">
              <a:buNone/>
              <a:defRPr sz="1364" b="0" i="0">
                <a:latin typeface="Work Sans Regular Roman" pitchFamily="2" charset="77"/>
              </a:defRPr>
            </a:lvl4pPr>
            <a:lvl5pPr marL="1589696" indent="0">
              <a:buNone/>
              <a:defRPr sz="1364" b="0" i="0">
                <a:latin typeface="Work Sans Regular Roman" pitchFamily="2" charset="77"/>
              </a:defRPr>
            </a:lvl5pPr>
          </a:lstStyle>
          <a:p>
            <a:pPr lvl="0"/>
            <a:r>
              <a:rPr lang="en-US"/>
              <a:t>Subhead</a:t>
            </a:r>
          </a:p>
        </p:txBody>
      </p:sp>
      <p:sp>
        <p:nvSpPr>
          <p:cNvPr id="14" name="Text Placeholder 15">
            <a:extLst>
              <a:ext uri="{FF2B5EF4-FFF2-40B4-BE49-F238E27FC236}">
                <a16:creationId xmlns:a16="http://schemas.microsoft.com/office/drawing/2014/main" id="{8075F8F8-949A-434C-ACDC-087D54DEF588}"/>
              </a:ext>
            </a:extLst>
          </p:cNvPr>
          <p:cNvSpPr>
            <a:spLocks noGrp="1" noChangeAspect="1"/>
          </p:cNvSpPr>
          <p:nvPr>
            <p:ph type="body" sz="quarter" idx="17" hasCustomPrompt="1"/>
          </p:nvPr>
        </p:nvSpPr>
        <p:spPr>
          <a:xfrm>
            <a:off x="7712653" y="1877673"/>
            <a:ext cx="509195" cy="442653"/>
          </a:xfrm>
          <a:prstGeom prst="ellipse">
            <a:avLst/>
          </a:prstGeom>
          <a:solidFill>
            <a:schemeClr val="accent1"/>
          </a:solidFill>
        </p:spPr>
        <p:txBody>
          <a:bodyPr wrap="none" lIns="0" tIns="0" rIns="0" bIns="0" anchor="ctr">
            <a:noAutofit/>
          </a:bodyPr>
          <a:lstStyle>
            <a:lvl1pPr marL="0" indent="0" algn="ctr">
              <a:buNone/>
              <a:defRPr sz="1227" b="0" i="0">
                <a:solidFill>
                  <a:schemeClr val="bg1"/>
                </a:solidFill>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1</a:t>
            </a:r>
          </a:p>
        </p:txBody>
      </p:sp>
      <p:sp>
        <p:nvSpPr>
          <p:cNvPr id="15" name="Title 1">
            <a:extLst>
              <a:ext uri="{FF2B5EF4-FFF2-40B4-BE49-F238E27FC236}">
                <a16:creationId xmlns:a16="http://schemas.microsoft.com/office/drawing/2014/main" id="{4396B6B1-C606-B848-8A09-A7099D674421}"/>
              </a:ext>
            </a:extLst>
          </p:cNvPr>
          <p:cNvSpPr>
            <a:spLocks noGrp="1"/>
          </p:cNvSpPr>
          <p:nvPr>
            <p:ph type="title" hasCustomPrompt="1"/>
          </p:nvPr>
        </p:nvSpPr>
        <p:spPr>
          <a:xfrm>
            <a:off x="616773" y="149629"/>
            <a:ext cx="6454588" cy="357940"/>
          </a:xfrm>
          <a:prstGeom prst="rect">
            <a:avLst/>
          </a:prstGeom>
        </p:spPr>
        <p:txBody>
          <a:bodyPr anchor="ctr">
            <a:normAutofit/>
          </a:bodyPr>
          <a:lstStyle>
            <a:lvl1pPr>
              <a:defRPr sz="1636" b="0" i="0">
                <a:solidFill>
                  <a:schemeClr val="tx1"/>
                </a:solidFill>
                <a:latin typeface="Arial" panose="020B0604020202020204" pitchFamily="34" charset="0"/>
              </a:defRPr>
            </a:lvl1pPr>
          </a:lstStyle>
          <a:p>
            <a:r>
              <a:rPr lang="en-US"/>
              <a:t>Photo with 1 Callout box</a:t>
            </a:r>
          </a:p>
        </p:txBody>
      </p:sp>
    </p:spTree>
    <p:extLst>
      <p:ext uri="{BB962C8B-B14F-4D97-AF65-F5344CB8AC3E}">
        <p14:creationId xmlns:p14="http://schemas.microsoft.com/office/powerpoint/2010/main" val="210125003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Headline with 2 callout box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89EA16-7A07-374C-9320-F43A40E4245A}"/>
              </a:ext>
            </a:extLst>
          </p:cNvPr>
          <p:cNvSpPr/>
          <p:nvPr/>
        </p:nvSpPr>
        <p:spPr>
          <a:xfrm>
            <a:off x="1" y="0"/>
            <a:ext cx="12191999" cy="37407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77" b="0" i="0">
              <a:latin typeface="Arial" panose="020B0604020202020204" pitchFamily="34" charset="0"/>
            </a:endParaRPr>
          </a:p>
        </p:txBody>
      </p:sp>
      <p:sp>
        <p:nvSpPr>
          <p:cNvPr id="7" name="Slide Number Placeholder 6">
            <a:extLst>
              <a:ext uri="{FF2B5EF4-FFF2-40B4-BE49-F238E27FC236}">
                <a16:creationId xmlns:a16="http://schemas.microsoft.com/office/drawing/2014/main" id="{F3693CDB-D9FC-4648-9D59-79842B37913E}"/>
              </a:ext>
            </a:extLst>
          </p:cNvPr>
          <p:cNvSpPr>
            <a:spLocks noGrp="1"/>
          </p:cNvSpPr>
          <p:nvPr>
            <p:ph type="sldNum" sz="quarter" idx="10"/>
          </p:nvPr>
        </p:nvSpPr>
        <p:spPr>
          <a:xfrm>
            <a:off x="9278316" y="6353004"/>
            <a:ext cx="2612801" cy="365125"/>
          </a:xfrm>
        </p:spPr>
        <p:txBody>
          <a:bodyPr/>
          <a:lstStyle>
            <a:lvl1pPr>
              <a:defRPr b="0" i="0">
                <a:latin typeface="Arial" panose="020B0604020202020204" pitchFamily="34" charset="0"/>
              </a:defRPr>
            </a:lvl1pPr>
          </a:lstStyle>
          <a:p>
            <a:fld id="{64DF1125-80D7-5C48-9408-F746170441B0}" type="slidenum">
              <a:rPr lang="en-US" smtClean="0"/>
              <a:pPr/>
              <a:t>‹#›</a:t>
            </a:fld>
            <a:endParaRPr lang="en-US"/>
          </a:p>
        </p:txBody>
      </p:sp>
      <p:sp>
        <p:nvSpPr>
          <p:cNvPr id="20" name="Title 1">
            <a:extLst>
              <a:ext uri="{FF2B5EF4-FFF2-40B4-BE49-F238E27FC236}">
                <a16:creationId xmlns:a16="http://schemas.microsoft.com/office/drawing/2014/main" id="{281A99A6-2CCE-C249-99E4-73AAE3DADD22}"/>
              </a:ext>
            </a:extLst>
          </p:cNvPr>
          <p:cNvSpPr>
            <a:spLocks noGrp="1"/>
          </p:cNvSpPr>
          <p:nvPr>
            <p:ph type="title" hasCustomPrompt="1"/>
          </p:nvPr>
        </p:nvSpPr>
        <p:spPr>
          <a:xfrm>
            <a:off x="616772" y="417716"/>
            <a:ext cx="10945707" cy="2281711"/>
          </a:xfrm>
          <a:prstGeom prst="rect">
            <a:avLst/>
          </a:prstGeom>
        </p:spPr>
        <p:txBody>
          <a:bodyPr anchor="t">
            <a:normAutofit/>
          </a:bodyPr>
          <a:lstStyle>
            <a:lvl1pPr>
              <a:defRPr sz="7567" b="0"/>
            </a:lvl1pPr>
          </a:lstStyle>
          <a:p>
            <a:pPr>
              <a:lnSpc>
                <a:spcPct val="80000"/>
              </a:lnSpc>
            </a:pPr>
            <a:r>
              <a:rPr lang="en-US" sz="7567">
                <a:solidFill>
                  <a:schemeClr val="tx1"/>
                </a:solidFill>
              </a:rPr>
              <a:t>Headline with 2 callout boxes.</a:t>
            </a:r>
          </a:p>
        </p:txBody>
      </p:sp>
      <p:sp>
        <p:nvSpPr>
          <p:cNvPr id="29" name="Picture Placeholder 8">
            <a:extLst>
              <a:ext uri="{FF2B5EF4-FFF2-40B4-BE49-F238E27FC236}">
                <a16:creationId xmlns:a16="http://schemas.microsoft.com/office/drawing/2014/main" id="{FF3BA8E6-54AC-C940-88A7-4021F6784407}"/>
              </a:ext>
            </a:extLst>
          </p:cNvPr>
          <p:cNvSpPr>
            <a:spLocks noGrp="1"/>
          </p:cNvSpPr>
          <p:nvPr>
            <p:ph type="pic" sz="quarter" idx="31" hasCustomPrompt="1"/>
          </p:nvPr>
        </p:nvSpPr>
        <p:spPr>
          <a:xfrm>
            <a:off x="717895" y="3279770"/>
            <a:ext cx="4059219" cy="2650578"/>
          </a:xfrm>
          <a:solidFill>
            <a:schemeClr val="tx2"/>
          </a:solidFill>
        </p:spPr>
        <p:txBody>
          <a:bodyPr anchor="ctr"/>
          <a:lstStyle>
            <a:lvl1pPr marL="0" indent="0" algn="ctr">
              <a:buNone/>
              <a:defRPr>
                <a:solidFill>
                  <a:schemeClr val="accent1"/>
                </a:solidFill>
              </a:defRPr>
            </a:lvl1pPr>
          </a:lstStyle>
          <a:p>
            <a:r>
              <a:rPr lang="en-US"/>
              <a:t>Color box</a:t>
            </a:r>
          </a:p>
        </p:txBody>
      </p:sp>
      <p:sp>
        <p:nvSpPr>
          <p:cNvPr id="30" name="Text Placeholder 2">
            <a:extLst>
              <a:ext uri="{FF2B5EF4-FFF2-40B4-BE49-F238E27FC236}">
                <a16:creationId xmlns:a16="http://schemas.microsoft.com/office/drawing/2014/main" id="{70E1036A-C50D-214F-B28E-9F36DD91EAAC}"/>
              </a:ext>
            </a:extLst>
          </p:cNvPr>
          <p:cNvSpPr>
            <a:spLocks noGrp="1"/>
          </p:cNvSpPr>
          <p:nvPr>
            <p:ph type="body" sz="quarter" idx="32" hasCustomPrompt="1"/>
          </p:nvPr>
        </p:nvSpPr>
        <p:spPr>
          <a:xfrm>
            <a:off x="852863" y="4107108"/>
            <a:ext cx="3729318" cy="1572388"/>
          </a:xfrm>
        </p:spPr>
        <p:txBody>
          <a:bodyPr>
            <a:noAutofit/>
          </a:bodyPr>
          <a:lstStyle>
            <a:lvl1pPr marL="0" indent="0">
              <a:spcBef>
                <a:spcPts val="545"/>
              </a:spcBef>
              <a:buNone/>
              <a:defRPr sz="1227" b="0" i="0">
                <a:solidFill>
                  <a:schemeClr val="bg1"/>
                </a:solidFill>
                <a:latin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habitant </a:t>
            </a:r>
            <a:r>
              <a:rPr lang="en-US" err="1"/>
              <a:t>morbi</a:t>
            </a:r>
            <a:r>
              <a:rPr lang="en-US"/>
              <a:t> </a:t>
            </a:r>
            <a:r>
              <a:rPr lang="en-US" err="1"/>
              <a:t>tristique</a:t>
            </a:r>
            <a:r>
              <a:rPr lang="en-US"/>
              <a:t>. </a:t>
            </a:r>
            <a:r>
              <a:rPr lang="en-US" err="1"/>
              <a:t>Macenas</a:t>
            </a:r>
            <a:r>
              <a:rPr lang="en-US"/>
              <a:t> </a:t>
            </a:r>
            <a:r>
              <a:rPr lang="en-US" err="1"/>
              <a:t>volutpat</a:t>
            </a:r>
            <a:r>
              <a:rPr lang="en-US"/>
              <a:t> </a:t>
            </a:r>
            <a:r>
              <a:rPr lang="en-US" err="1"/>
              <a:t>blandit</a:t>
            </a:r>
            <a:r>
              <a:rPr lang="en-US"/>
              <a:t> </a:t>
            </a:r>
            <a:r>
              <a:rPr lang="en-US" err="1"/>
              <a:t>aliquam</a:t>
            </a:r>
            <a:r>
              <a:rPr lang="en-US"/>
              <a:t> </a:t>
            </a:r>
            <a:r>
              <a:rPr lang="en-US" err="1"/>
              <a:t>etiam</a:t>
            </a:r>
            <a:r>
              <a:rPr lang="en-US"/>
              <a:t> </a:t>
            </a:r>
            <a:r>
              <a:rPr lang="en-US" err="1"/>
              <a:t>erat</a:t>
            </a:r>
            <a:r>
              <a:rPr lang="en-US"/>
              <a:t>.</a:t>
            </a:r>
          </a:p>
        </p:txBody>
      </p:sp>
      <p:sp>
        <p:nvSpPr>
          <p:cNvPr id="14" name="Picture Placeholder 8">
            <a:extLst>
              <a:ext uri="{FF2B5EF4-FFF2-40B4-BE49-F238E27FC236}">
                <a16:creationId xmlns:a16="http://schemas.microsoft.com/office/drawing/2014/main" id="{BC19202C-74C9-A043-B8B0-8630C311385D}"/>
              </a:ext>
            </a:extLst>
          </p:cNvPr>
          <p:cNvSpPr>
            <a:spLocks noGrp="1"/>
          </p:cNvSpPr>
          <p:nvPr>
            <p:ph type="pic" sz="quarter" idx="34" hasCustomPrompt="1"/>
          </p:nvPr>
        </p:nvSpPr>
        <p:spPr>
          <a:xfrm>
            <a:off x="5171061" y="3279770"/>
            <a:ext cx="4059219" cy="2650578"/>
          </a:xfrm>
          <a:solidFill>
            <a:schemeClr val="tx2"/>
          </a:solidFill>
        </p:spPr>
        <p:txBody>
          <a:bodyPr anchor="ctr"/>
          <a:lstStyle>
            <a:lvl1pPr marL="0" indent="0" algn="ctr">
              <a:buNone/>
              <a:defRPr>
                <a:solidFill>
                  <a:schemeClr val="accent1"/>
                </a:solidFill>
              </a:defRPr>
            </a:lvl1pPr>
          </a:lstStyle>
          <a:p>
            <a:r>
              <a:rPr lang="en-US"/>
              <a:t>Color box</a:t>
            </a:r>
          </a:p>
        </p:txBody>
      </p:sp>
      <p:sp>
        <p:nvSpPr>
          <p:cNvPr id="15" name="Text Placeholder 2">
            <a:extLst>
              <a:ext uri="{FF2B5EF4-FFF2-40B4-BE49-F238E27FC236}">
                <a16:creationId xmlns:a16="http://schemas.microsoft.com/office/drawing/2014/main" id="{58A8D11D-5682-C846-A70C-23603BBE4FCE}"/>
              </a:ext>
            </a:extLst>
          </p:cNvPr>
          <p:cNvSpPr>
            <a:spLocks noGrp="1"/>
          </p:cNvSpPr>
          <p:nvPr>
            <p:ph type="body" sz="quarter" idx="35" hasCustomPrompt="1"/>
          </p:nvPr>
        </p:nvSpPr>
        <p:spPr>
          <a:xfrm>
            <a:off x="5306029" y="4107108"/>
            <a:ext cx="3729318" cy="1572388"/>
          </a:xfrm>
        </p:spPr>
        <p:txBody>
          <a:bodyPr>
            <a:noAutofit/>
          </a:bodyPr>
          <a:lstStyle>
            <a:lvl1pPr marL="0" indent="0">
              <a:spcBef>
                <a:spcPts val="545"/>
              </a:spcBef>
              <a:buNone/>
              <a:defRPr sz="1227" b="0" i="0">
                <a:solidFill>
                  <a:schemeClr val="bg1"/>
                </a:solidFill>
                <a:latin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habitant </a:t>
            </a:r>
            <a:r>
              <a:rPr lang="en-US" err="1"/>
              <a:t>morbi</a:t>
            </a:r>
            <a:r>
              <a:rPr lang="en-US"/>
              <a:t> </a:t>
            </a:r>
            <a:r>
              <a:rPr lang="en-US" err="1"/>
              <a:t>tristique</a:t>
            </a:r>
            <a:r>
              <a:rPr lang="en-US"/>
              <a:t>. </a:t>
            </a:r>
            <a:r>
              <a:rPr lang="en-US" err="1"/>
              <a:t>Macenas</a:t>
            </a:r>
            <a:r>
              <a:rPr lang="en-US"/>
              <a:t> </a:t>
            </a:r>
            <a:r>
              <a:rPr lang="en-US" err="1"/>
              <a:t>volutpat</a:t>
            </a:r>
            <a:r>
              <a:rPr lang="en-US"/>
              <a:t> </a:t>
            </a:r>
            <a:r>
              <a:rPr lang="en-US" err="1"/>
              <a:t>blandit</a:t>
            </a:r>
            <a:r>
              <a:rPr lang="en-US"/>
              <a:t> </a:t>
            </a:r>
            <a:r>
              <a:rPr lang="en-US" err="1"/>
              <a:t>aliquam</a:t>
            </a:r>
            <a:r>
              <a:rPr lang="en-US"/>
              <a:t> </a:t>
            </a:r>
            <a:r>
              <a:rPr lang="en-US" err="1"/>
              <a:t>etiam</a:t>
            </a:r>
            <a:r>
              <a:rPr lang="en-US"/>
              <a:t> </a:t>
            </a:r>
            <a:r>
              <a:rPr lang="en-US" err="1"/>
              <a:t>erat</a:t>
            </a:r>
            <a:r>
              <a:rPr lang="en-US"/>
              <a:t>.</a:t>
            </a:r>
          </a:p>
        </p:txBody>
      </p:sp>
      <p:sp>
        <p:nvSpPr>
          <p:cNvPr id="31" name="Text Placeholder 2">
            <a:extLst>
              <a:ext uri="{FF2B5EF4-FFF2-40B4-BE49-F238E27FC236}">
                <a16:creationId xmlns:a16="http://schemas.microsoft.com/office/drawing/2014/main" id="{3D898D21-D07B-C54A-AB0D-5950AF061DD8}"/>
              </a:ext>
            </a:extLst>
          </p:cNvPr>
          <p:cNvSpPr>
            <a:spLocks noGrp="1"/>
          </p:cNvSpPr>
          <p:nvPr>
            <p:ph type="body" sz="quarter" idx="33" hasCustomPrompt="1"/>
          </p:nvPr>
        </p:nvSpPr>
        <p:spPr>
          <a:xfrm>
            <a:off x="852863" y="3566741"/>
            <a:ext cx="3729317" cy="445313"/>
          </a:xfrm>
        </p:spPr>
        <p:txBody>
          <a:bodyPr anchor="b">
            <a:noAutofit/>
          </a:bodyPr>
          <a:lstStyle>
            <a:lvl1pPr marL="0" indent="0">
              <a:spcBef>
                <a:spcPts val="545"/>
              </a:spcBef>
              <a:buNone/>
              <a:defRPr sz="1364" b="0" i="0">
                <a:solidFill>
                  <a:schemeClr val="bg1"/>
                </a:solidFill>
                <a:latin typeface="Arial" panose="020B0604020202020204" pitchFamily="34" charset="0"/>
              </a:defRPr>
            </a:lvl1pPr>
          </a:lstStyle>
          <a:p>
            <a:pPr lvl="0"/>
            <a:r>
              <a:rPr lang="en-US"/>
              <a:t>Lorem ipsum dolor </a:t>
            </a:r>
            <a:r>
              <a:rPr lang="en-US" err="1"/>
              <a:t>ist</a:t>
            </a:r>
            <a:endParaRPr lang="en-US"/>
          </a:p>
        </p:txBody>
      </p:sp>
      <p:sp>
        <p:nvSpPr>
          <p:cNvPr id="17" name="Text Placeholder 2">
            <a:extLst>
              <a:ext uri="{FF2B5EF4-FFF2-40B4-BE49-F238E27FC236}">
                <a16:creationId xmlns:a16="http://schemas.microsoft.com/office/drawing/2014/main" id="{7C103457-F53C-F14A-8CDB-FAE3BEF406C0}"/>
              </a:ext>
            </a:extLst>
          </p:cNvPr>
          <p:cNvSpPr>
            <a:spLocks noGrp="1"/>
          </p:cNvSpPr>
          <p:nvPr>
            <p:ph type="body" sz="quarter" idx="36" hasCustomPrompt="1"/>
          </p:nvPr>
        </p:nvSpPr>
        <p:spPr>
          <a:xfrm>
            <a:off x="5306028" y="3566741"/>
            <a:ext cx="3729317" cy="445313"/>
          </a:xfrm>
        </p:spPr>
        <p:txBody>
          <a:bodyPr anchor="b">
            <a:noAutofit/>
          </a:bodyPr>
          <a:lstStyle>
            <a:lvl1pPr marL="0" indent="0">
              <a:spcBef>
                <a:spcPts val="545"/>
              </a:spcBef>
              <a:buNone/>
              <a:defRPr sz="1364" b="0" i="0">
                <a:solidFill>
                  <a:schemeClr val="bg1"/>
                </a:solidFill>
                <a:latin typeface="Arial" panose="020B0604020202020204" pitchFamily="34" charset="0"/>
              </a:defRPr>
            </a:lvl1pPr>
          </a:lstStyle>
          <a:p>
            <a:pPr lvl="0"/>
            <a:r>
              <a:rPr lang="en-US"/>
              <a:t>Lorem ipsum dolor </a:t>
            </a:r>
            <a:r>
              <a:rPr lang="en-US" err="1"/>
              <a:t>ist</a:t>
            </a:r>
            <a:endParaRPr lang="en-US"/>
          </a:p>
        </p:txBody>
      </p:sp>
    </p:spTree>
    <p:extLst>
      <p:ext uri="{BB962C8B-B14F-4D97-AF65-F5344CB8AC3E}">
        <p14:creationId xmlns:p14="http://schemas.microsoft.com/office/powerpoint/2010/main" val="44097072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Headline with 3 callout box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89EA16-7A07-374C-9320-F43A40E4245A}"/>
              </a:ext>
            </a:extLst>
          </p:cNvPr>
          <p:cNvSpPr/>
          <p:nvPr/>
        </p:nvSpPr>
        <p:spPr>
          <a:xfrm>
            <a:off x="1" y="0"/>
            <a:ext cx="12191999" cy="37407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77" b="0" i="0">
              <a:latin typeface="Arial" panose="020B0604020202020204" pitchFamily="34" charset="0"/>
            </a:endParaRPr>
          </a:p>
        </p:txBody>
      </p:sp>
      <p:sp>
        <p:nvSpPr>
          <p:cNvPr id="25" name="Picture Placeholder 8">
            <a:extLst>
              <a:ext uri="{FF2B5EF4-FFF2-40B4-BE49-F238E27FC236}">
                <a16:creationId xmlns:a16="http://schemas.microsoft.com/office/drawing/2014/main" id="{4B7E0A1D-4E1B-2249-A3E6-4497AEA6BDC7}"/>
              </a:ext>
            </a:extLst>
          </p:cNvPr>
          <p:cNvSpPr>
            <a:spLocks noGrp="1"/>
          </p:cNvSpPr>
          <p:nvPr>
            <p:ph type="pic" sz="quarter" idx="12" hasCustomPrompt="1"/>
          </p:nvPr>
        </p:nvSpPr>
        <p:spPr>
          <a:xfrm>
            <a:off x="8119158" y="3279770"/>
            <a:ext cx="3354293" cy="2650578"/>
          </a:xfrm>
          <a:solidFill>
            <a:schemeClr val="tx2"/>
          </a:solidFill>
        </p:spPr>
        <p:txBody>
          <a:bodyPr anchor="ctr"/>
          <a:lstStyle>
            <a:lvl1pPr marL="0" indent="0" algn="ctr">
              <a:buNone/>
              <a:defRPr>
                <a:solidFill>
                  <a:schemeClr val="accent1"/>
                </a:solidFill>
              </a:defRPr>
            </a:lvl1pPr>
          </a:lstStyle>
          <a:p>
            <a:r>
              <a:rPr lang="en-US"/>
              <a:t>Color box</a:t>
            </a:r>
          </a:p>
        </p:txBody>
      </p:sp>
      <p:sp>
        <p:nvSpPr>
          <p:cNvPr id="7" name="Slide Number Placeholder 6">
            <a:extLst>
              <a:ext uri="{FF2B5EF4-FFF2-40B4-BE49-F238E27FC236}">
                <a16:creationId xmlns:a16="http://schemas.microsoft.com/office/drawing/2014/main" id="{F3693CDB-D9FC-4648-9D59-79842B37913E}"/>
              </a:ext>
            </a:extLst>
          </p:cNvPr>
          <p:cNvSpPr>
            <a:spLocks noGrp="1"/>
          </p:cNvSpPr>
          <p:nvPr>
            <p:ph type="sldNum" sz="quarter" idx="10"/>
          </p:nvPr>
        </p:nvSpPr>
        <p:spPr>
          <a:xfrm>
            <a:off x="9278316" y="6353004"/>
            <a:ext cx="2612801" cy="365125"/>
          </a:xfrm>
        </p:spPr>
        <p:txBody>
          <a:bodyPr/>
          <a:lstStyle>
            <a:lvl1pPr>
              <a:defRPr b="0" i="0">
                <a:latin typeface="Arial" panose="020B0604020202020204" pitchFamily="34" charset="0"/>
              </a:defRPr>
            </a:lvl1pPr>
          </a:lstStyle>
          <a:p>
            <a:fld id="{64DF1125-80D7-5C48-9408-F746170441B0}" type="slidenum">
              <a:rPr lang="en-US" smtClean="0"/>
              <a:pPr/>
              <a:t>‹#›</a:t>
            </a:fld>
            <a:endParaRPr lang="en-US"/>
          </a:p>
        </p:txBody>
      </p:sp>
      <p:sp>
        <p:nvSpPr>
          <p:cNvPr id="20" name="Title 1">
            <a:extLst>
              <a:ext uri="{FF2B5EF4-FFF2-40B4-BE49-F238E27FC236}">
                <a16:creationId xmlns:a16="http://schemas.microsoft.com/office/drawing/2014/main" id="{281A99A6-2CCE-C249-99E4-73AAE3DADD22}"/>
              </a:ext>
            </a:extLst>
          </p:cNvPr>
          <p:cNvSpPr>
            <a:spLocks noGrp="1"/>
          </p:cNvSpPr>
          <p:nvPr>
            <p:ph type="title" hasCustomPrompt="1"/>
          </p:nvPr>
        </p:nvSpPr>
        <p:spPr>
          <a:xfrm>
            <a:off x="616772" y="417716"/>
            <a:ext cx="10945707" cy="2281711"/>
          </a:xfrm>
          <a:prstGeom prst="rect">
            <a:avLst/>
          </a:prstGeom>
        </p:spPr>
        <p:txBody>
          <a:bodyPr anchor="t">
            <a:normAutofit/>
          </a:bodyPr>
          <a:lstStyle>
            <a:lvl1pPr>
              <a:defRPr sz="7567" b="0"/>
            </a:lvl1pPr>
          </a:lstStyle>
          <a:p>
            <a:pPr>
              <a:lnSpc>
                <a:spcPct val="80000"/>
              </a:lnSpc>
            </a:pPr>
            <a:r>
              <a:rPr lang="en-US" sz="7567">
                <a:solidFill>
                  <a:schemeClr val="tx1"/>
                </a:solidFill>
              </a:rPr>
              <a:t>Headline with 3 callout boxes.</a:t>
            </a:r>
          </a:p>
        </p:txBody>
      </p:sp>
      <p:sp>
        <p:nvSpPr>
          <p:cNvPr id="22" name="Text Placeholder 2">
            <a:extLst>
              <a:ext uri="{FF2B5EF4-FFF2-40B4-BE49-F238E27FC236}">
                <a16:creationId xmlns:a16="http://schemas.microsoft.com/office/drawing/2014/main" id="{2698FCDA-74F3-384D-BED1-D6DF03B19ADA}"/>
              </a:ext>
            </a:extLst>
          </p:cNvPr>
          <p:cNvSpPr>
            <a:spLocks noGrp="1"/>
          </p:cNvSpPr>
          <p:nvPr>
            <p:ph type="body" sz="quarter" idx="24" hasCustomPrompt="1"/>
          </p:nvPr>
        </p:nvSpPr>
        <p:spPr>
          <a:xfrm>
            <a:off x="8254124" y="4107108"/>
            <a:ext cx="2733239" cy="1572388"/>
          </a:xfrm>
        </p:spPr>
        <p:txBody>
          <a:bodyPr>
            <a:noAutofit/>
          </a:bodyPr>
          <a:lstStyle>
            <a:lvl1pPr marL="0" indent="0">
              <a:spcBef>
                <a:spcPts val="545"/>
              </a:spcBef>
              <a:buNone/>
              <a:defRPr sz="1227" b="0" i="0">
                <a:solidFill>
                  <a:schemeClr val="bg1"/>
                </a:solidFill>
                <a:latin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r>
              <a:rPr lang="en-US" err="1"/>
              <a:t>Macenas</a:t>
            </a:r>
            <a:r>
              <a:rPr lang="en-US"/>
              <a:t> </a:t>
            </a:r>
            <a:r>
              <a:rPr lang="en-US" err="1"/>
              <a:t>volutpat</a:t>
            </a:r>
            <a:r>
              <a:rPr lang="en-US"/>
              <a:t> </a:t>
            </a:r>
            <a:r>
              <a:rPr lang="en-US" err="1"/>
              <a:t>blandit</a:t>
            </a:r>
            <a:r>
              <a:rPr lang="en-US"/>
              <a:t> </a:t>
            </a:r>
            <a:r>
              <a:rPr lang="en-US" err="1"/>
              <a:t>aliquam</a:t>
            </a:r>
            <a:r>
              <a:rPr lang="en-US"/>
              <a:t> </a:t>
            </a:r>
            <a:r>
              <a:rPr lang="en-US" err="1"/>
              <a:t>etiam</a:t>
            </a:r>
            <a:r>
              <a:rPr lang="en-US"/>
              <a:t> </a:t>
            </a:r>
            <a:r>
              <a:rPr lang="en-US" err="1"/>
              <a:t>erat</a:t>
            </a:r>
            <a:r>
              <a:rPr lang="en-US"/>
              <a:t>.</a:t>
            </a:r>
          </a:p>
        </p:txBody>
      </p:sp>
      <p:sp>
        <p:nvSpPr>
          <p:cNvPr id="24" name="Text Placeholder 2">
            <a:extLst>
              <a:ext uri="{FF2B5EF4-FFF2-40B4-BE49-F238E27FC236}">
                <a16:creationId xmlns:a16="http://schemas.microsoft.com/office/drawing/2014/main" id="{2359EECC-F305-4647-9BCD-DC3344B5A072}"/>
              </a:ext>
            </a:extLst>
          </p:cNvPr>
          <p:cNvSpPr>
            <a:spLocks noGrp="1"/>
          </p:cNvSpPr>
          <p:nvPr>
            <p:ph type="body" sz="quarter" idx="27" hasCustomPrompt="1"/>
          </p:nvPr>
        </p:nvSpPr>
        <p:spPr>
          <a:xfrm>
            <a:off x="8253627" y="3560018"/>
            <a:ext cx="2733239" cy="451778"/>
          </a:xfrm>
        </p:spPr>
        <p:txBody>
          <a:bodyPr anchor="b">
            <a:noAutofit/>
          </a:bodyPr>
          <a:lstStyle>
            <a:lvl1pPr marL="0" indent="0">
              <a:spcBef>
                <a:spcPts val="545"/>
              </a:spcBef>
              <a:buNone/>
              <a:defRPr sz="1364" b="0" i="0">
                <a:solidFill>
                  <a:schemeClr val="bg1"/>
                </a:solidFill>
                <a:latin typeface="Arial" panose="020B0604020202020204" pitchFamily="34" charset="0"/>
              </a:defRPr>
            </a:lvl1pPr>
          </a:lstStyle>
          <a:p>
            <a:pPr lvl="0"/>
            <a:r>
              <a:rPr lang="en-US"/>
              <a:t>Lorem ipsum dolor </a:t>
            </a:r>
            <a:r>
              <a:rPr lang="en-US" err="1"/>
              <a:t>ist</a:t>
            </a:r>
            <a:endParaRPr lang="en-US"/>
          </a:p>
        </p:txBody>
      </p:sp>
      <p:sp>
        <p:nvSpPr>
          <p:cNvPr id="26" name="Picture Placeholder 8">
            <a:extLst>
              <a:ext uri="{FF2B5EF4-FFF2-40B4-BE49-F238E27FC236}">
                <a16:creationId xmlns:a16="http://schemas.microsoft.com/office/drawing/2014/main" id="{D901BC4A-D3DB-5F47-820F-1788CACAA90D}"/>
              </a:ext>
            </a:extLst>
          </p:cNvPr>
          <p:cNvSpPr>
            <a:spLocks noGrp="1"/>
          </p:cNvSpPr>
          <p:nvPr>
            <p:ph type="pic" sz="quarter" idx="28" hasCustomPrompt="1"/>
          </p:nvPr>
        </p:nvSpPr>
        <p:spPr>
          <a:xfrm>
            <a:off x="4418527" y="3279770"/>
            <a:ext cx="3354293" cy="2650578"/>
          </a:xfrm>
          <a:solidFill>
            <a:schemeClr val="tx2"/>
          </a:solidFill>
        </p:spPr>
        <p:txBody>
          <a:bodyPr anchor="ctr"/>
          <a:lstStyle>
            <a:lvl1pPr marL="0" indent="0" algn="ctr">
              <a:buNone/>
              <a:defRPr>
                <a:solidFill>
                  <a:schemeClr val="accent1"/>
                </a:solidFill>
              </a:defRPr>
            </a:lvl1pPr>
          </a:lstStyle>
          <a:p>
            <a:r>
              <a:rPr lang="en-US"/>
              <a:t>Color box</a:t>
            </a:r>
          </a:p>
        </p:txBody>
      </p:sp>
      <p:sp>
        <p:nvSpPr>
          <p:cNvPr id="27" name="Text Placeholder 2">
            <a:extLst>
              <a:ext uri="{FF2B5EF4-FFF2-40B4-BE49-F238E27FC236}">
                <a16:creationId xmlns:a16="http://schemas.microsoft.com/office/drawing/2014/main" id="{D3C0D12D-C0A0-8F4C-A192-8E8C81131A18}"/>
              </a:ext>
            </a:extLst>
          </p:cNvPr>
          <p:cNvSpPr>
            <a:spLocks noGrp="1"/>
          </p:cNvSpPr>
          <p:nvPr>
            <p:ph type="body" sz="quarter" idx="29" hasCustomPrompt="1"/>
          </p:nvPr>
        </p:nvSpPr>
        <p:spPr>
          <a:xfrm>
            <a:off x="4553494" y="4107108"/>
            <a:ext cx="2733239" cy="1572388"/>
          </a:xfrm>
        </p:spPr>
        <p:txBody>
          <a:bodyPr>
            <a:noAutofit/>
          </a:bodyPr>
          <a:lstStyle>
            <a:lvl1pPr marL="0" indent="0">
              <a:spcBef>
                <a:spcPts val="545"/>
              </a:spcBef>
              <a:buNone/>
              <a:defRPr sz="1227" b="0" i="0">
                <a:solidFill>
                  <a:schemeClr val="bg1"/>
                </a:solidFill>
                <a:latin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r>
              <a:rPr lang="en-US" err="1"/>
              <a:t>Macenas</a:t>
            </a:r>
            <a:r>
              <a:rPr lang="en-US"/>
              <a:t> </a:t>
            </a:r>
            <a:r>
              <a:rPr lang="en-US" err="1"/>
              <a:t>volutpat</a:t>
            </a:r>
            <a:r>
              <a:rPr lang="en-US"/>
              <a:t> </a:t>
            </a:r>
            <a:r>
              <a:rPr lang="en-US" err="1"/>
              <a:t>blandit</a:t>
            </a:r>
            <a:r>
              <a:rPr lang="en-US"/>
              <a:t> </a:t>
            </a:r>
            <a:r>
              <a:rPr lang="en-US" err="1"/>
              <a:t>aliquam</a:t>
            </a:r>
            <a:r>
              <a:rPr lang="en-US"/>
              <a:t> </a:t>
            </a:r>
            <a:r>
              <a:rPr lang="en-US" err="1"/>
              <a:t>etiam</a:t>
            </a:r>
            <a:r>
              <a:rPr lang="en-US"/>
              <a:t> </a:t>
            </a:r>
            <a:r>
              <a:rPr lang="en-US" err="1"/>
              <a:t>erat</a:t>
            </a:r>
            <a:r>
              <a:rPr lang="en-US"/>
              <a:t>.</a:t>
            </a:r>
          </a:p>
        </p:txBody>
      </p:sp>
      <p:sp>
        <p:nvSpPr>
          <p:cNvPr id="28" name="Text Placeholder 2">
            <a:extLst>
              <a:ext uri="{FF2B5EF4-FFF2-40B4-BE49-F238E27FC236}">
                <a16:creationId xmlns:a16="http://schemas.microsoft.com/office/drawing/2014/main" id="{E37DB338-0669-3340-B4DB-F5FF8FBF8528}"/>
              </a:ext>
            </a:extLst>
          </p:cNvPr>
          <p:cNvSpPr>
            <a:spLocks noGrp="1"/>
          </p:cNvSpPr>
          <p:nvPr>
            <p:ph type="body" sz="quarter" idx="30" hasCustomPrompt="1"/>
          </p:nvPr>
        </p:nvSpPr>
        <p:spPr>
          <a:xfrm>
            <a:off x="4552995" y="3560018"/>
            <a:ext cx="2733239" cy="451778"/>
          </a:xfrm>
        </p:spPr>
        <p:txBody>
          <a:bodyPr anchor="b">
            <a:noAutofit/>
          </a:bodyPr>
          <a:lstStyle>
            <a:lvl1pPr marL="0" indent="0">
              <a:spcBef>
                <a:spcPts val="545"/>
              </a:spcBef>
              <a:buNone/>
              <a:defRPr sz="1364" b="0" i="0">
                <a:solidFill>
                  <a:schemeClr val="bg1"/>
                </a:solidFill>
                <a:latin typeface="Arial" panose="020B0604020202020204" pitchFamily="34" charset="0"/>
              </a:defRPr>
            </a:lvl1pPr>
          </a:lstStyle>
          <a:p>
            <a:pPr lvl="0"/>
            <a:r>
              <a:rPr lang="en-US"/>
              <a:t>Lorem ipsum dolor </a:t>
            </a:r>
            <a:r>
              <a:rPr lang="en-US" err="1"/>
              <a:t>ist</a:t>
            </a:r>
            <a:endParaRPr lang="en-US"/>
          </a:p>
        </p:txBody>
      </p:sp>
      <p:sp>
        <p:nvSpPr>
          <p:cNvPr id="29" name="Picture Placeholder 8">
            <a:extLst>
              <a:ext uri="{FF2B5EF4-FFF2-40B4-BE49-F238E27FC236}">
                <a16:creationId xmlns:a16="http://schemas.microsoft.com/office/drawing/2014/main" id="{FF3BA8E6-54AC-C940-88A7-4021F6784407}"/>
              </a:ext>
            </a:extLst>
          </p:cNvPr>
          <p:cNvSpPr>
            <a:spLocks noGrp="1"/>
          </p:cNvSpPr>
          <p:nvPr>
            <p:ph type="pic" sz="quarter" idx="31" hasCustomPrompt="1"/>
          </p:nvPr>
        </p:nvSpPr>
        <p:spPr>
          <a:xfrm>
            <a:off x="717897" y="3279770"/>
            <a:ext cx="3354293" cy="2650578"/>
          </a:xfrm>
          <a:solidFill>
            <a:schemeClr val="tx2"/>
          </a:solidFill>
        </p:spPr>
        <p:txBody>
          <a:bodyPr anchor="ctr"/>
          <a:lstStyle>
            <a:lvl1pPr marL="0" indent="0" algn="ctr">
              <a:buNone/>
              <a:defRPr>
                <a:solidFill>
                  <a:schemeClr val="accent1"/>
                </a:solidFill>
              </a:defRPr>
            </a:lvl1pPr>
          </a:lstStyle>
          <a:p>
            <a:r>
              <a:rPr lang="en-US"/>
              <a:t>Color box</a:t>
            </a:r>
          </a:p>
        </p:txBody>
      </p:sp>
      <p:sp>
        <p:nvSpPr>
          <p:cNvPr id="30" name="Text Placeholder 2">
            <a:extLst>
              <a:ext uri="{FF2B5EF4-FFF2-40B4-BE49-F238E27FC236}">
                <a16:creationId xmlns:a16="http://schemas.microsoft.com/office/drawing/2014/main" id="{70E1036A-C50D-214F-B28E-9F36DD91EAAC}"/>
              </a:ext>
            </a:extLst>
          </p:cNvPr>
          <p:cNvSpPr>
            <a:spLocks noGrp="1"/>
          </p:cNvSpPr>
          <p:nvPr>
            <p:ph type="body" sz="quarter" idx="32" hasCustomPrompt="1"/>
          </p:nvPr>
        </p:nvSpPr>
        <p:spPr>
          <a:xfrm>
            <a:off x="852863" y="4107108"/>
            <a:ext cx="2733239" cy="1572388"/>
          </a:xfrm>
        </p:spPr>
        <p:txBody>
          <a:bodyPr>
            <a:noAutofit/>
          </a:bodyPr>
          <a:lstStyle>
            <a:lvl1pPr marL="0" indent="0">
              <a:spcBef>
                <a:spcPts val="545"/>
              </a:spcBef>
              <a:buNone/>
              <a:defRPr sz="1227" b="0" i="0">
                <a:solidFill>
                  <a:schemeClr val="bg1"/>
                </a:solidFill>
                <a:latin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r>
              <a:rPr lang="en-US" err="1"/>
              <a:t>Macenas</a:t>
            </a:r>
            <a:r>
              <a:rPr lang="en-US"/>
              <a:t> </a:t>
            </a:r>
            <a:r>
              <a:rPr lang="en-US" err="1"/>
              <a:t>volutpat</a:t>
            </a:r>
            <a:r>
              <a:rPr lang="en-US"/>
              <a:t> </a:t>
            </a:r>
            <a:r>
              <a:rPr lang="en-US" err="1"/>
              <a:t>blandit</a:t>
            </a:r>
            <a:r>
              <a:rPr lang="en-US"/>
              <a:t> </a:t>
            </a:r>
            <a:r>
              <a:rPr lang="en-US" err="1"/>
              <a:t>aliquam</a:t>
            </a:r>
            <a:r>
              <a:rPr lang="en-US"/>
              <a:t> </a:t>
            </a:r>
            <a:r>
              <a:rPr lang="en-US" err="1"/>
              <a:t>etiam</a:t>
            </a:r>
            <a:r>
              <a:rPr lang="en-US"/>
              <a:t> </a:t>
            </a:r>
            <a:r>
              <a:rPr lang="en-US" err="1"/>
              <a:t>erat</a:t>
            </a:r>
            <a:r>
              <a:rPr lang="en-US"/>
              <a:t>.</a:t>
            </a:r>
          </a:p>
        </p:txBody>
      </p:sp>
      <p:sp>
        <p:nvSpPr>
          <p:cNvPr id="31" name="Text Placeholder 2">
            <a:extLst>
              <a:ext uri="{FF2B5EF4-FFF2-40B4-BE49-F238E27FC236}">
                <a16:creationId xmlns:a16="http://schemas.microsoft.com/office/drawing/2014/main" id="{3D898D21-D07B-C54A-AB0D-5950AF061DD8}"/>
              </a:ext>
            </a:extLst>
          </p:cNvPr>
          <p:cNvSpPr>
            <a:spLocks noGrp="1"/>
          </p:cNvSpPr>
          <p:nvPr>
            <p:ph type="body" sz="quarter" idx="33" hasCustomPrompt="1"/>
          </p:nvPr>
        </p:nvSpPr>
        <p:spPr>
          <a:xfrm>
            <a:off x="852366" y="3560018"/>
            <a:ext cx="2733239" cy="451778"/>
          </a:xfrm>
        </p:spPr>
        <p:txBody>
          <a:bodyPr anchor="b">
            <a:noAutofit/>
          </a:bodyPr>
          <a:lstStyle>
            <a:lvl1pPr marL="0" indent="0">
              <a:spcBef>
                <a:spcPts val="545"/>
              </a:spcBef>
              <a:buNone/>
              <a:defRPr sz="1364" b="0" i="0">
                <a:solidFill>
                  <a:schemeClr val="bg1"/>
                </a:solidFill>
                <a:latin typeface="Arial" panose="020B0604020202020204" pitchFamily="34" charset="0"/>
              </a:defRPr>
            </a:lvl1pPr>
          </a:lstStyle>
          <a:p>
            <a:pPr lvl="0"/>
            <a:r>
              <a:rPr lang="en-US"/>
              <a:t>Lorem ipsum dolor </a:t>
            </a:r>
            <a:r>
              <a:rPr lang="en-US" err="1"/>
              <a:t>ist</a:t>
            </a:r>
            <a:endParaRPr lang="en-US"/>
          </a:p>
        </p:txBody>
      </p:sp>
    </p:spTree>
    <p:extLst>
      <p:ext uri="{BB962C8B-B14F-4D97-AF65-F5344CB8AC3E}">
        <p14:creationId xmlns:p14="http://schemas.microsoft.com/office/powerpoint/2010/main" val="305937778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Photo with 3 callou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89EA16-7A07-374C-9320-F43A40E4245A}"/>
              </a:ext>
            </a:extLst>
          </p:cNvPr>
          <p:cNvSpPr/>
          <p:nvPr/>
        </p:nvSpPr>
        <p:spPr>
          <a:xfrm>
            <a:off x="0" y="0"/>
            <a:ext cx="506007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77" b="0" i="0">
              <a:latin typeface="Arial" panose="020B0604020202020204" pitchFamily="34" charset="0"/>
            </a:endParaRPr>
          </a:p>
        </p:txBody>
      </p:sp>
      <p:sp>
        <p:nvSpPr>
          <p:cNvPr id="11" name="Picture Placeholder 10">
            <a:extLst>
              <a:ext uri="{FF2B5EF4-FFF2-40B4-BE49-F238E27FC236}">
                <a16:creationId xmlns:a16="http://schemas.microsoft.com/office/drawing/2014/main" id="{7B2F6D4E-01F4-0B4F-B593-D56193AA2DC6}"/>
              </a:ext>
            </a:extLst>
          </p:cNvPr>
          <p:cNvSpPr>
            <a:spLocks noGrp="1" noChangeAspect="1"/>
          </p:cNvSpPr>
          <p:nvPr>
            <p:ph type="pic" sz="quarter" idx="11"/>
          </p:nvPr>
        </p:nvSpPr>
        <p:spPr>
          <a:xfrm>
            <a:off x="3123702" y="1178329"/>
            <a:ext cx="9068298" cy="3692830"/>
          </a:xfrm>
        </p:spPr>
        <p:txBody>
          <a:bodyPr anchor="ctr"/>
          <a:lstStyle>
            <a:lvl1pPr marL="0" indent="0" algn="ctr">
              <a:buNone/>
              <a:defRPr/>
            </a:lvl1pPr>
          </a:lstStyle>
          <a:p>
            <a:r>
              <a:rPr lang="en-US"/>
              <a:t>Click icon to add picture</a:t>
            </a:r>
          </a:p>
        </p:txBody>
      </p:sp>
      <p:sp>
        <p:nvSpPr>
          <p:cNvPr id="7" name="Slide Number Placeholder 6">
            <a:extLst>
              <a:ext uri="{FF2B5EF4-FFF2-40B4-BE49-F238E27FC236}">
                <a16:creationId xmlns:a16="http://schemas.microsoft.com/office/drawing/2014/main" id="{F3693CDB-D9FC-4648-9D59-79842B37913E}"/>
              </a:ext>
            </a:extLst>
          </p:cNvPr>
          <p:cNvSpPr>
            <a:spLocks noGrp="1"/>
          </p:cNvSpPr>
          <p:nvPr>
            <p:ph type="sldNum" sz="quarter" idx="10"/>
          </p:nvPr>
        </p:nvSpPr>
        <p:spPr>
          <a:xfrm>
            <a:off x="9278316" y="6353004"/>
            <a:ext cx="2612801" cy="365125"/>
          </a:xfrm>
        </p:spPr>
        <p:txBody>
          <a:bodyPr/>
          <a:lstStyle>
            <a:lvl1pPr>
              <a:defRPr b="0" i="0">
                <a:latin typeface="Arial" panose="020B0604020202020204" pitchFamily="34" charset="0"/>
              </a:defRPr>
            </a:lvl1pPr>
          </a:lstStyle>
          <a:p>
            <a:fld id="{64DF1125-80D7-5C48-9408-F746170441B0}" type="slidenum">
              <a:rPr lang="en-US" smtClean="0"/>
              <a:pPr/>
              <a:t>‹#›</a:t>
            </a:fld>
            <a:endParaRPr lang="en-US"/>
          </a:p>
        </p:txBody>
      </p:sp>
      <p:sp>
        <p:nvSpPr>
          <p:cNvPr id="14" name="Text Placeholder 15">
            <a:extLst>
              <a:ext uri="{FF2B5EF4-FFF2-40B4-BE49-F238E27FC236}">
                <a16:creationId xmlns:a16="http://schemas.microsoft.com/office/drawing/2014/main" id="{8075F8F8-949A-434C-ACDC-087D54DEF588}"/>
              </a:ext>
            </a:extLst>
          </p:cNvPr>
          <p:cNvSpPr>
            <a:spLocks noGrp="1" noChangeAspect="1"/>
          </p:cNvSpPr>
          <p:nvPr>
            <p:ph type="body" sz="quarter" idx="17" hasCustomPrompt="1"/>
          </p:nvPr>
        </p:nvSpPr>
        <p:spPr>
          <a:xfrm>
            <a:off x="740104" y="5147346"/>
            <a:ext cx="537882" cy="467591"/>
          </a:xfrm>
          <a:prstGeom prst="ellipse">
            <a:avLst/>
          </a:prstGeom>
          <a:solidFill>
            <a:schemeClr val="tx1"/>
          </a:solidFill>
        </p:spPr>
        <p:txBody>
          <a:bodyPr wrap="none" lIns="0" tIns="0" rIns="0" bIns="0" anchor="ctr">
            <a:noAutofit/>
          </a:bodyPr>
          <a:lstStyle>
            <a:lvl1pPr marL="0" indent="0" algn="ctr">
              <a:buNone/>
              <a:defRPr sz="1227" b="0" i="0">
                <a:solidFill>
                  <a:schemeClr val="accent3"/>
                </a:solidFill>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1</a:t>
            </a:r>
          </a:p>
        </p:txBody>
      </p:sp>
      <p:sp>
        <p:nvSpPr>
          <p:cNvPr id="16" name="Text Placeholder 15">
            <a:extLst>
              <a:ext uri="{FF2B5EF4-FFF2-40B4-BE49-F238E27FC236}">
                <a16:creationId xmlns:a16="http://schemas.microsoft.com/office/drawing/2014/main" id="{989E38C0-581B-894B-86D2-589DD2E6A082}"/>
              </a:ext>
            </a:extLst>
          </p:cNvPr>
          <p:cNvSpPr>
            <a:spLocks noGrp="1" noChangeAspect="1"/>
          </p:cNvSpPr>
          <p:nvPr>
            <p:ph type="body" sz="quarter" idx="19" hasCustomPrompt="1"/>
          </p:nvPr>
        </p:nvSpPr>
        <p:spPr>
          <a:xfrm>
            <a:off x="4485359" y="5147346"/>
            <a:ext cx="537882" cy="467591"/>
          </a:xfrm>
          <a:prstGeom prst="ellipse">
            <a:avLst/>
          </a:prstGeom>
          <a:solidFill>
            <a:schemeClr val="tx1"/>
          </a:solidFill>
        </p:spPr>
        <p:txBody>
          <a:bodyPr wrap="none" lIns="0" tIns="0" rIns="0" bIns="0" anchor="ctr">
            <a:noAutofit/>
          </a:bodyPr>
          <a:lstStyle>
            <a:lvl1pPr marL="0" indent="0" algn="ctr">
              <a:buNone/>
              <a:defRPr sz="1227" b="0" i="0">
                <a:solidFill>
                  <a:schemeClr val="tx2"/>
                </a:solidFill>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2</a:t>
            </a:r>
          </a:p>
        </p:txBody>
      </p:sp>
      <p:sp>
        <p:nvSpPr>
          <p:cNvPr id="18" name="Text Placeholder 15">
            <a:extLst>
              <a:ext uri="{FF2B5EF4-FFF2-40B4-BE49-F238E27FC236}">
                <a16:creationId xmlns:a16="http://schemas.microsoft.com/office/drawing/2014/main" id="{BD539EDB-ED16-924E-AFCC-AC79F4C5F8C1}"/>
              </a:ext>
            </a:extLst>
          </p:cNvPr>
          <p:cNvSpPr>
            <a:spLocks noGrp="1" noChangeAspect="1"/>
          </p:cNvSpPr>
          <p:nvPr>
            <p:ph type="body" sz="quarter" idx="21" hasCustomPrompt="1"/>
          </p:nvPr>
        </p:nvSpPr>
        <p:spPr>
          <a:xfrm>
            <a:off x="8230614" y="5147346"/>
            <a:ext cx="537882" cy="467591"/>
          </a:xfrm>
          <a:prstGeom prst="ellipse">
            <a:avLst/>
          </a:prstGeom>
          <a:solidFill>
            <a:schemeClr val="tx1"/>
          </a:solidFill>
        </p:spPr>
        <p:txBody>
          <a:bodyPr wrap="none" lIns="0" tIns="0" rIns="0" bIns="0" anchor="ctr">
            <a:noAutofit/>
          </a:bodyPr>
          <a:lstStyle>
            <a:lvl1pPr marL="0" indent="0" algn="ctr">
              <a:buNone/>
              <a:defRPr sz="1227" b="0" i="0">
                <a:solidFill>
                  <a:schemeClr val="accent4"/>
                </a:solidFill>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3</a:t>
            </a:r>
          </a:p>
        </p:txBody>
      </p:sp>
      <p:sp>
        <p:nvSpPr>
          <p:cNvPr id="20" name="Title 1">
            <a:extLst>
              <a:ext uri="{FF2B5EF4-FFF2-40B4-BE49-F238E27FC236}">
                <a16:creationId xmlns:a16="http://schemas.microsoft.com/office/drawing/2014/main" id="{281A99A6-2CCE-C249-99E4-73AAE3DADD22}"/>
              </a:ext>
            </a:extLst>
          </p:cNvPr>
          <p:cNvSpPr>
            <a:spLocks noGrp="1"/>
          </p:cNvSpPr>
          <p:nvPr>
            <p:ph type="title" hasCustomPrompt="1"/>
          </p:nvPr>
        </p:nvSpPr>
        <p:spPr>
          <a:xfrm>
            <a:off x="616773" y="417715"/>
            <a:ext cx="7383730" cy="4012106"/>
          </a:xfrm>
          <a:prstGeom prst="rect">
            <a:avLst/>
          </a:prstGeom>
        </p:spPr>
        <p:txBody>
          <a:bodyPr anchor="t">
            <a:normAutofit/>
          </a:bodyPr>
          <a:lstStyle>
            <a:lvl1pPr>
              <a:defRPr sz="7567" b="0"/>
            </a:lvl1pPr>
          </a:lstStyle>
          <a:p>
            <a:pPr>
              <a:lnSpc>
                <a:spcPct val="80000"/>
              </a:lnSpc>
            </a:pPr>
            <a:r>
              <a:rPr lang="en-US" sz="7567">
                <a:solidFill>
                  <a:schemeClr val="tx1"/>
                </a:solidFill>
              </a:rPr>
              <a:t>Photo with 3 callouts</a:t>
            </a:r>
          </a:p>
        </p:txBody>
      </p:sp>
      <p:sp>
        <p:nvSpPr>
          <p:cNvPr id="3" name="Text Placeholder 2">
            <a:extLst>
              <a:ext uri="{FF2B5EF4-FFF2-40B4-BE49-F238E27FC236}">
                <a16:creationId xmlns:a16="http://schemas.microsoft.com/office/drawing/2014/main" id="{3643A869-0A09-F84C-9A17-BC2FAF802685}"/>
              </a:ext>
            </a:extLst>
          </p:cNvPr>
          <p:cNvSpPr>
            <a:spLocks noGrp="1"/>
          </p:cNvSpPr>
          <p:nvPr>
            <p:ph type="body" sz="quarter" idx="22" hasCustomPrompt="1"/>
          </p:nvPr>
        </p:nvSpPr>
        <p:spPr>
          <a:xfrm>
            <a:off x="1338231" y="5193290"/>
            <a:ext cx="2733239" cy="1279154"/>
          </a:xfrm>
        </p:spPr>
        <p:txBody>
          <a:bodyPr>
            <a:noAutofit/>
          </a:bodyPr>
          <a:lstStyle>
            <a:lvl1pPr marL="0" indent="0">
              <a:lnSpc>
                <a:spcPct val="100000"/>
              </a:lnSpc>
              <a:spcBef>
                <a:spcPts val="545"/>
              </a:spcBef>
              <a:buNone/>
              <a:defRPr sz="1227" b="0" i="0">
                <a:latin typeface="Arial" panose="020B0604020202020204" pitchFamily="34" charset="0"/>
              </a:defRPr>
            </a:lvl1pPr>
          </a:lstStyle>
          <a:p>
            <a:pPr lvl="0"/>
            <a:r>
              <a:rPr lang="en-US"/>
              <a:t>Our PPT image library is here: Departments/</a:t>
            </a:r>
            <a:r>
              <a:rPr lang="en-US" err="1"/>
              <a:t>Yamamoto_Templates</a:t>
            </a:r>
            <a:r>
              <a:rPr lang="en-US"/>
              <a:t>/Images-for-decks</a:t>
            </a:r>
          </a:p>
        </p:txBody>
      </p:sp>
      <p:sp>
        <p:nvSpPr>
          <p:cNvPr id="21" name="Text Placeholder 2">
            <a:extLst>
              <a:ext uri="{FF2B5EF4-FFF2-40B4-BE49-F238E27FC236}">
                <a16:creationId xmlns:a16="http://schemas.microsoft.com/office/drawing/2014/main" id="{6E9BB237-6C65-AC41-92C1-984543CC578E}"/>
              </a:ext>
            </a:extLst>
          </p:cNvPr>
          <p:cNvSpPr>
            <a:spLocks noGrp="1"/>
          </p:cNvSpPr>
          <p:nvPr>
            <p:ph type="body" sz="quarter" idx="23" hasCustomPrompt="1"/>
          </p:nvPr>
        </p:nvSpPr>
        <p:spPr>
          <a:xfrm>
            <a:off x="5083487" y="5193290"/>
            <a:ext cx="2733239" cy="1279154"/>
          </a:xfrm>
        </p:spPr>
        <p:txBody>
          <a:bodyPr>
            <a:noAutofit/>
          </a:bodyPr>
          <a:lstStyle>
            <a:lvl1pPr marL="0" indent="0">
              <a:lnSpc>
                <a:spcPct val="100000"/>
              </a:lnSpc>
              <a:spcBef>
                <a:spcPts val="545"/>
              </a:spcBef>
              <a:buNone/>
              <a:defRPr sz="1227" b="0" i="0">
                <a:latin typeface="Arial" panose="020B0604020202020204" pitchFamily="34" charset="0"/>
              </a:defRPr>
            </a:lvl1pPr>
          </a:lstStyle>
          <a:p>
            <a:pPr lvl="0"/>
            <a:r>
              <a:rPr lang="en-US"/>
              <a:t>There isn’t a library for text—you supply that</a:t>
            </a:r>
          </a:p>
        </p:txBody>
      </p:sp>
      <p:sp>
        <p:nvSpPr>
          <p:cNvPr id="22" name="Text Placeholder 2">
            <a:extLst>
              <a:ext uri="{FF2B5EF4-FFF2-40B4-BE49-F238E27FC236}">
                <a16:creationId xmlns:a16="http://schemas.microsoft.com/office/drawing/2014/main" id="{2698FCDA-74F3-384D-BED1-D6DF03B19ADA}"/>
              </a:ext>
            </a:extLst>
          </p:cNvPr>
          <p:cNvSpPr>
            <a:spLocks noGrp="1"/>
          </p:cNvSpPr>
          <p:nvPr>
            <p:ph type="body" sz="quarter" idx="24" hasCustomPrompt="1"/>
          </p:nvPr>
        </p:nvSpPr>
        <p:spPr>
          <a:xfrm>
            <a:off x="8829240" y="5193290"/>
            <a:ext cx="2733239" cy="1279154"/>
          </a:xfrm>
        </p:spPr>
        <p:txBody>
          <a:bodyPr>
            <a:noAutofit/>
          </a:bodyPr>
          <a:lstStyle>
            <a:lvl1pPr marL="0" indent="0">
              <a:lnSpc>
                <a:spcPct val="100000"/>
              </a:lnSpc>
              <a:spcBef>
                <a:spcPts val="545"/>
              </a:spcBef>
              <a:buNone/>
              <a:defRPr sz="1227" b="0" i="0">
                <a:latin typeface="Arial" panose="020B0604020202020204" pitchFamily="34" charset="0"/>
              </a:defRPr>
            </a:lvl1pPr>
          </a:lstStyle>
          <a:p>
            <a:pPr lvl="0"/>
            <a:r>
              <a:rPr lang="en-US" err="1"/>
              <a:t>Macenas</a:t>
            </a:r>
            <a:r>
              <a:rPr lang="en-US"/>
              <a:t> </a:t>
            </a:r>
            <a:r>
              <a:rPr lang="en-US" err="1"/>
              <a:t>volutpat</a:t>
            </a:r>
            <a:r>
              <a:rPr lang="en-US"/>
              <a:t> </a:t>
            </a:r>
            <a:r>
              <a:rPr lang="en-US" err="1"/>
              <a:t>blandit</a:t>
            </a:r>
            <a:r>
              <a:rPr lang="en-US"/>
              <a:t> </a:t>
            </a:r>
            <a:r>
              <a:rPr lang="en-US" err="1"/>
              <a:t>aliquam</a:t>
            </a:r>
            <a:r>
              <a:rPr lang="en-US"/>
              <a:t> </a:t>
            </a:r>
            <a:r>
              <a:rPr lang="en-US" err="1"/>
              <a:t>etiam</a:t>
            </a:r>
            <a:r>
              <a:rPr lang="en-US"/>
              <a:t> </a:t>
            </a:r>
            <a:r>
              <a:rPr lang="en-US" err="1"/>
              <a:t>erat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p>
        </p:txBody>
      </p:sp>
    </p:spTree>
    <p:extLst>
      <p:ext uri="{BB962C8B-B14F-4D97-AF65-F5344CB8AC3E}">
        <p14:creationId xmlns:p14="http://schemas.microsoft.com/office/powerpoint/2010/main" val="253552226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Headline with 3 callout bulle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89EA16-7A07-374C-9320-F43A40E4245A}"/>
              </a:ext>
            </a:extLst>
          </p:cNvPr>
          <p:cNvSpPr/>
          <p:nvPr/>
        </p:nvSpPr>
        <p:spPr>
          <a:xfrm>
            <a:off x="1" y="0"/>
            <a:ext cx="12191999" cy="37407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77" b="0" i="0">
              <a:latin typeface="Arial" panose="020B0604020202020204" pitchFamily="34" charset="0"/>
            </a:endParaRPr>
          </a:p>
        </p:txBody>
      </p:sp>
      <p:sp>
        <p:nvSpPr>
          <p:cNvPr id="7" name="Slide Number Placeholder 6">
            <a:extLst>
              <a:ext uri="{FF2B5EF4-FFF2-40B4-BE49-F238E27FC236}">
                <a16:creationId xmlns:a16="http://schemas.microsoft.com/office/drawing/2014/main" id="{F3693CDB-D9FC-4648-9D59-79842B37913E}"/>
              </a:ext>
            </a:extLst>
          </p:cNvPr>
          <p:cNvSpPr>
            <a:spLocks noGrp="1"/>
          </p:cNvSpPr>
          <p:nvPr>
            <p:ph type="sldNum" sz="quarter" idx="10"/>
          </p:nvPr>
        </p:nvSpPr>
        <p:spPr>
          <a:xfrm>
            <a:off x="9278316" y="6353004"/>
            <a:ext cx="2612801" cy="365125"/>
          </a:xfrm>
        </p:spPr>
        <p:txBody>
          <a:bodyPr/>
          <a:lstStyle>
            <a:lvl1pPr>
              <a:defRPr b="0" i="0">
                <a:latin typeface="Arial" panose="020B0604020202020204" pitchFamily="34" charset="0"/>
              </a:defRPr>
            </a:lvl1pPr>
          </a:lstStyle>
          <a:p>
            <a:fld id="{64DF1125-80D7-5C48-9408-F746170441B0}" type="slidenum">
              <a:rPr lang="en-US" smtClean="0"/>
              <a:pPr/>
              <a:t>‹#›</a:t>
            </a:fld>
            <a:endParaRPr lang="en-US"/>
          </a:p>
        </p:txBody>
      </p:sp>
      <p:sp>
        <p:nvSpPr>
          <p:cNvPr id="14" name="Text Placeholder 15">
            <a:extLst>
              <a:ext uri="{FF2B5EF4-FFF2-40B4-BE49-F238E27FC236}">
                <a16:creationId xmlns:a16="http://schemas.microsoft.com/office/drawing/2014/main" id="{8075F8F8-949A-434C-ACDC-087D54DEF588}"/>
              </a:ext>
            </a:extLst>
          </p:cNvPr>
          <p:cNvSpPr>
            <a:spLocks noGrp="1" noChangeAspect="1"/>
          </p:cNvSpPr>
          <p:nvPr>
            <p:ph type="body" sz="quarter" idx="17" hasCustomPrompt="1"/>
          </p:nvPr>
        </p:nvSpPr>
        <p:spPr>
          <a:xfrm>
            <a:off x="740104" y="3515217"/>
            <a:ext cx="537882" cy="467591"/>
          </a:xfrm>
          <a:prstGeom prst="ellipse">
            <a:avLst/>
          </a:prstGeom>
          <a:solidFill>
            <a:schemeClr val="tx1"/>
          </a:solidFill>
        </p:spPr>
        <p:txBody>
          <a:bodyPr wrap="none" lIns="0" tIns="0" rIns="0" bIns="0" anchor="ctr">
            <a:noAutofit/>
          </a:bodyPr>
          <a:lstStyle>
            <a:lvl1pPr marL="0" indent="0" algn="ctr">
              <a:buNone/>
              <a:defRPr sz="1227" b="0" i="0">
                <a:solidFill>
                  <a:schemeClr val="accent3"/>
                </a:solidFill>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1</a:t>
            </a:r>
          </a:p>
        </p:txBody>
      </p:sp>
      <p:sp>
        <p:nvSpPr>
          <p:cNvPr id="16" name="Text Placeholder 15">
            <a:extLst>
              <a:ext uri="{FF2B5EF4-FFF2-40B4-BE49-F238E27FC236}">
                <a16:creationId xmlns:a16="http://schemas.microsoft.com/office/drawing/2014/main" id="{989E38C0-581B-894B-86D2-589DD2E6A082}"/>
              </a:ext>
            </a:extLst>
          </p:cNvPr>
          <p:cNvSpPr>
            <a:spLocks noGrp="1" noChangeAspect="1"/>
          </p:cNvSpPr>
          <p:nvPr>
            <p:ph type="body" sz="quarter" idx="19" hasCustomPrompt="1"/>
          </p:nvPr>
        </p:nvSpPr>
        <p:spPr>
          <a:xfrm>
            <a:off x="4485359" y="3515217"/>
            <a:ext cx="537882" cy="467591"/>
          </a:xfrm>
          <a:prstGeom prst="ellipse">
            <a:avLst/>
          </a:prstGeom>
          <a:solidFill>
            <a:schemeClr val="tx1"/>
          </a:solidFill>
        </p:spPr>
        <p:txBody>
          <a:bodyPr wrap="none" lIns="0" tIns="0" rIns="0" bIns="0" anchor="ctr">
            <a:noAutofit/>
          </a:bodyPr>
          <a:lstStyle>
            <a:lvl1pPr marL="0" indent="0" algn="ctr">
              <a:buNone/>
              <a:defRPr sz="1227" b="0" i="0">
                <a:solidFill>
                  <a:schemeClr val="tx2"/>
                </a:solidFill>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2</a:t>
            </a:r>
          </a:p>
        </p:txBody>
      </p:sp>
      <p:sp>
        <p:nvSpPr>
          <p:cNvPr id="18" name="Text Placeholder 15">
            <a:extLst>
              <a:ext uri="{FF2B5EF4-FFF2-40B4-BE49-F238E27FC236}">
                <a16:creationId xmlns:a16="http://schemas.microsoft.com/office/drawing/2014/main" id="{BD539EDB-ED16-924E-AFCC-AC79F4C5F8C1}"/>
              </a:ext>
            </a:extLst>
          </p:cNvPr>
          <p:cNvSpPr>
            <a:spLocks noGrp="1" noChangeAspect="1"/>
          </p:cNvSpPr>
          <p:nvPr>
            <p:ph type="body" sz="quarter" idx="21" hasCustomPrompt="1"/>
          </p:nvPr>
        </p:nvSpPr>
        <p:spPr>
          <a:xfrm>
            <a:off x="8230614" y="3515217"/>
            <a:ext cx="537882" cy="467591"/>
          </a:xfrm>
          <a:prstGeom prst="ellipse">
            <a:avLst/>
          </a:prstGeom>
          <a:solidFill>
            <a:schemeClr val="tx1"/>
          </a:solidFill>
        </p:spPr>
        <p:txBody>
          <a:bodyPr wrap="none" lIns="0" tIns="0" rIns="0" bIns="0" anchor="ctr">
            <a:noAutofit/>
          </a:bodyPr>
          <a:lstStyle>
            <a:lvl1pPr marL="0" indent="0" algn="ctr">
              <a:buNone/>
              <a:defRPr sz="1227" b="0" i="0">
                <a:solidFill>
                  <a:schemeClr val="accent4"/>
                </a:solidFill>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3</a:t>
            </a:r>
          </a:p>
        </p:txBody>
      </p:sp>
      <p:sp>
        <p:nvSpPr>
          <p:cNvPr id="20" name="Title 1">
            <a:extLst>
              <a:ext uri="{FF2B5EF4-FFF2-40B4-BE49-F238E27FC236}">
                <a16:creationId xmlns:a16="http://schemas.microsoft.com/office/drawing/2014/main" id="{281A99A6-2CCE-C249-99E4-73AAE3DADD22}"/>
              </a:ext>
            </a:extLst>
          </p:cNvPr>
          <p:cNvSpPr>
            <a:spLocks noGrp="1"/>
          </p:cNvSpPr>
          <p:nvPr>
            <p:ph type="title" hasCustomPrompt="1"/>
          </p:nvPr>
        </p:nvSpPr>
        <p:spPr>
          <a:xfrm>
            <a:off x="616772" y="417716"/>
            <a:ext cx="10945707" cy="2281711"/>
          </a:xfrm>
          <a:prstGeom prst="rect">
            <a:avLst/>
          </a:prstGeom>
        </p:spPr>
        <p:txBody>
          <a:bodyPr anchor="t">
            <a:normAutofit/>
          </a:bodyPr>
          <a:lstStyle>
            <a:lvl1pPr>
              <a:defRPr sz="7567" b="0"/>
            </a:lvl1pPr>
          </a:lstStyle>
          <a:p>
            <a:pPr>
              <a:lnSpc>
                <a:spcPct val="80000"/>
              </a:lnSpc>
            </a:pPr>
            <a:r>
              <a:rPr lang="en-US" sz="7567">
                <a:solidFill>
                  <a:schemeClr val="tx1"/>
                </a:solidFill>
              </a:rPr>
              <a:t>Headline with 3 callout bullets.</a:t>
            </a:r>
          </a:p>
        </p:txBody>
      </p:sp>
      <p:sp>
        <p:nvSpPr>
          <p:cNvPr id="3" name="Text Placeholder 2">
            <a:extLst>
              <a:ext uri="{FF2B5EF4-FFF2-40B4-BE49-F238E27FC236}">
                <a16:creationId xmlns:a16="http://schemas.microsoft.com/office/drawing/2014/main" id="{3643A869-0A09-F84C-9A17-BC2FAF802685}"/>
              </a:ext>
            </a:extLst>
          </p:cNvPr>
          <p:cNvSpPr>
            <a:spLocks noGrp="1"/>
          </p:cNvSpPr>
          <p:nvPr>
            <p:ph type="body" sz="quarter" idx="22" hasCustomPrompt="1"/>
          </p:nvPr>
        </p:nvSpPr>
        <p:spPr>
          <a:xfrm>
            <a:off x="1338231" y="4144825"/>
            <a:ext cx="2733239" cy="1572388"/>
          </a:xfrm>
        </p:spPr>
        <p:txBody>
          <a:bodyPr>
            <a:noAutofit/>
          </a:bodyPr>
          <a:lstStyle>
            <a:lvl1pPr marL="0" indent="0">
              <a:lnSpc>
                <a:spcPct val="100000"/>
              </a:lnSpc>
              <a:spcBef>
                <a:spcPts val="545"/>
              </a:spcBef>
              <a:buNone/>
              <a:defRPr sz="1227" b="0" i="0">
                <a:latin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Morbi </a:t>
            </a:r>
            <a:r>
              <a:rPr lang="en-US" err="1"/>
              <a:t>tristique</a:t>
            </a:r>
            <a:r>
              <a:rPr lang="en-US"/>
              <a:t>. </a:t>
            </a:r>
            <a:r>
              <a:rPr lang="en-US" err="1"/>
              <a:t>Macenas</a:t>
            </a:r>
            <a:r>
              <a:rPr lang="en-US"/>
              <a:t> </a:t>
            </a:r>
            <a:r>
              <a:rPr lang="en-US" err="1"/>
              <a:t>volutpat</a:t>
            </a:r>
            <a:r>
              <a:rPr lang="en-US"/>
              <a:t> </a:t>
            </a:r>
            <a:r>
              <a:rPr lang="en-US" err="1"/>
              <a:t>blandit</a:t>
            </a:r>
            <a:r>
              <a:rPr lang="en-US"/>
              <a:t> </a:t>
            </a:r>
            <a:r>
              <a:rPr lang="en-US" err="1"/>
              <a:t>aliquam</a:t>
            </a:r>
            <a:r>
              <a:rPr lang="en-US"/>
              <a:t> </a:t>
            </a:r>
            <a:r>
              <a:rPr lang="en-US" err="1"/>
              <a:t>etiam</a:t>
            </a:r>
            <a:r>
              <a:rPr lang="en-US"/>
              <a:t> </a:t>
            </a:r>
            <a:r>
              <a:rPr lang="en-US" err="1"/>
              <a:t>erat</a:t>
            </a:r>
            <a:r>
              <a:rPr lang="en-US"/>
              <a:t>.</a:t>
            </a:r>
          </a:p>
        </p:txBody>
      </p:sp>
      <p:sp>
        <p:nvSpPr>
          <p:cNvPr id="21" name="Text Placeholder 2">
            <a:extLst>
              <a:ext uri="{FF2B5EF4-FFF2-40B4-BE49-F238E27FC236}">
                <a16:creationId xmlns:a16="http://schemas.microsoft.com/office/drawing/2014/main" id="{6E9BB237-6C65-AC41-92C1-984543CC578E}"/>
              </a:ext>
            </a:extLst>
          </p:cNvPr>
          <p:cNvSpPr>
            <a:spLocks noGrp="1"/>
          </p:cNvSpPr>
          <p:nvPr>
            <p:ph type="body" sz="quarter" idx="23" hasCustomPrompt="1"/>
          </p:nvPr>
        </p:nvSpPr>
        <p:spPr>
          <a:xfrm>
            <a:off x="5083487" y="4144825"/>
            <a:ext cx="2733239" cy="1572388"/>
          </a:xfrm>
        </p:spPr>
        <p:txBody>
          <a:bodyPr>
            <a:noAutofit/>
          </a:bodyPr>
          <a:lstStyle>
            <a:lvl1pPr marL="0" indent="0">
              <a:lnSpc>
                <a:spcPct val="100000"/>
              </a:lnSpc>
              <a:spcBef>
                <a:spcPts val="545"/>
              </a:spcBef>
              <a:buNone/>
              <a:defRPr sz="1227" b="0" i="0">
                <a:latin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Morbi </a:t>
            </a:r>
            <a:r>
              <a:rPr lang="en-US" err="1"/>
              <a:t>tristique</a:t>
            </a:r>
            <a:r>
              <a:rPr lang="en-US"/>
              <a:t>. </a:t>
            </a:r>
            <a:r>
              <a:rPr lang="en-US" err="1"/>
              <a:t>Macenas</a:t>
            </a:r>
            <a:r>
              <a:rPr lang="en-US"/>
              <a:t> </a:t>
            </a:r>
            <a:r>
              <a:rPr lang="en-US" err="1"/>
              <a:t>volutpat</a:t>
            </a:r>
            <a:r>
              <a:rPr lang="en-US"/>
              <a:t> </a:t>
            </a:r>
            <a:r>
              <a:rPr lang="en-US" err="1"/>
              <a:t>blandit</a:t>
            </a:r>
            <a:r>
              <a:rPr lang="en-US"/>
              <a:t> </a:t>
            </a:r>
            <a:r>
              <a:rPr lang="en-US" err="1"/>
              <a:t>aliquam</a:t>
            </a:r>
            <a:r>
              <a:rPr lang="en-US"/>
              <a:t> </a:t>
            </a:r>
            <a:r>
              <a:rPr lang="en-US" err="1"/>
              <a:t>etiam</a:t>
            </a:r>
            <a:r>
              <a:rPr lang="en-US"/>
              <a:t> </a:t>
            </a:r>
            <a:r>
              <a:rPr lang="en-US" err="1"/>
              <a:t>erat</a:t>
            </a:r>
            <a:r>
              <a:rPr lang="en-US"/>
              <a:t>.</a:t>
            </a:r>
          </a:p>
        </p:txBody>
      </p:sp>
      <p:sp>
        <p:nvSpPr>
          <p:cNvPr id="22" name="Text Placeholder 2">
            <a:extLst>
              <a:ext uri="{FF2B5EF4-FFF2-40B4-BE49-F238E27FC236}">
                <a16:creationId xmlns:a16="http://schemas.microsoft.com/office/drawing/2014/main" id="{2698FCDA-74F3-384D-BED1-D6DF03B19ADA}"/>
              </a:ext>
            </a:extLst>
          </p:cNvPr>
          <p:cNvSpPr>
            <a:spLocks noGrp="1"/>
          </p:cNvSpPr>
          <p:nvPr>
            <p:ph type="body" sz="quarter" idx="24" hasCustomPrompt="1"/>
          </p:nvPr>
        </p:nvSpPr>
        <p:spPr>
          <a:xfrm>
            <a:off x="8829240" y="4144825"/>
            <a:ext cx="2733239" cy="1572388"/>
          </a:xfrm>
        </p:spPr>
        <p:txBody>
          <a:bodyPr>
            <a:noAutofit/>
          </a:bodyPr>
          <a:lstStyle>
            <a:lvl1pPr marL="0" indent="0">
              <a:lnSpc>
                <a:spcPct val="100000"/>
              </a:lnSpc>
              <a:spcBef>
                <a:spcPts val="545"/>
              </a:spcBef>
              <a:buNone/>
              <a:defRPr sz="1227" b="0" i="0">
                <a:latin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Morbi </a:t>
            </a:r>
            <a:r>
              <a:rPr lang="en-US" err="1"/>
              <a:t>tristique</a:t>
            </a:r>
            <a:r>
              <a:rPr lang="en-US"/>
              <a:t>. </a:t>
            </a:r>
            <a:r>
              <a:rPr lang="en-US" err="1"/>
              <a:t>Macenas</a:t>
            </a:r>
            <a:r>
              <a:rPr lang="en-US"/>
              <a:t> </a:t>
            </a:r>
            <a:r>
              <a:rPr lang="en-US" err="1"/>
              <a:t>volutpat</a:t>
            </a:r>
            <a:r>
              <a:rPr lang="en-US"/>
              <a:t> </a:t>
            </a:r>
            <a:r>
              <a:rPr lang="en-US" err="1"/>
              <a:t>blandit</a:t>
            </a:r>
            <a:r>
              <a:rPr lang="en-US"/>
              <a:t> </a:t>
            </a:r>
            <a:r>
              <a:rPr lang="en-US" err="1"/>
              <a:t>aliquam</a:t>
            </a:r>
            <a:r>
              <a:rPr lang="en-US"/>
              <a:t> </a:t>
            </a:r>
            <a:r>
              <a:rPr lang="en-US" err="1"/>
              <a:t>etiam</a:t>
            </a:r>
            <a:r>
              <a:rPr lang="en-US"/>
              <a:t> </a:t>
            </a:r>
            <a:r>
              <a:rPr lang="en-US" err="1"/>
              <a:t>erat</a:t>
            </a:r>
            <a:r>
              <a:rPr lang="en-US"/>
              <a:t>.</a:t>
            </a:r>
          </a:p>
        </p:txBody>
      </p:sp>
      <p:sp>
        <p:nvSpPr>
          <p:cNvPr id="17" name="Text Placeholder 2">
            <a:extLst>
              <a:ext uri="{FF2B5EF4-FFF2-40B4-BE49-F238E27FC236}">
                <a16:creationId xmlns:a16="http://schemas.microsoft.com/office/drawing/2014/main" id="{6A9207E7-7FF8-F74F-BE4D-43B29609554A}"/>
              </a:ext>
            </a:extLst>
          </p:cNvPr>
          <p:cNvSpPr>
            <a:spLocks noGrp="1"/>
          </p:cNvSpPr>
          <p:nvPr>
            <p:ph type="body" sz="quarter" idx="25" hasCustomPrompt="1"/>
          </p:nvPr>
        </p:nvSpPr>
        <p:spPr>
          <a:xfrm>
            <a:off x="1338231" y="3810368"/>
            <a:ext cx="2733239" cy="321190"/>
          </a:xfrm>
        </p:spPr>
        <p:txBody>
          <a:bodyPr>
            <a:noAutofit/>
          </a:bodyPr>
          <a:lstStyle>
            <a:lvl1pPr marL="0" indent="0">
              <a:spcBef>
                <a:spcPts val="545"/>
              </a:spcBef>
              <a:buNone/>
              <a:defRPr sz="1364" b="0" i="0">
                <a:latin typeface="Arial" panose="020B0604020202020204" pitchFamily="34" charset="0"/>
              </a:defRPr>
            </a:lvl1pPr>
          </a:lstStyle>
          <a:p>
            <a:pPr lvl="0"/>
            <a:r>
              <a:rPr lang="en-US"/>
              <a:t>Lorem ipsum dolor </a:t>
            </a:r>
            <a:r>
              <a:rPr lang="en-US" err="1"/>
              <a:t>ist</a:t>
            </a:r>
            <a:endParaRPr lang="en-US"/>
          </a:p>
        </p:txBody>
      </p:sp>
      <p:sp>
        <p:nvSpPr>
          <p:cNvPr id="23" name="Text Placeholder 2">
            <a:extLst>
              <a:ext uri="{FF2B5EF4-FFF2-40B4-BE49-F238E27FC236}">
                <a16:creationId xmlns:a16="http://schemas.microsoft.com/office/drawing/2014/main" id="{17C6167A-C382-7F46-97EE-E68A5C848377}"/>
              </a:ext>
            </a:extLst>
          </p:cNvPr>
          <p:cNvSpPr>
            <a:spLocks noGrp="1"/>
          </p:cNvSpPr>
          <p:nvPr>
            <p:ph type="body" sz="quarter" idx="26" hasCustomPrompt="1"/>
          </p:nvPr>
        </p:nvSpPr>
        <p:spPr>
          <a:xfrm>
            <a:off x="5083487" y="3810368"/>
            <a:ext cx="2733239" cy="321190"/>
          </a:xfrm>
        </p:spPr>
        <p:txBody>
          <a:bodyPr>
            <a:noAutofit/>
          </a:bodyPr>
          <a:lstStyle>
            <a:lvl1pPr marL="0" indent="0">
              <a:spcBef>
                <a:spcPts val="545"/>
              </a:spcBef>
              <a:buNone/>
              <a:defRPr sz="1364" b="0" i="0">
                <a:latin typeface="Arial" panose="020B0604020202020204" pitchFamily="34" charset="0"/>
              </a:defRPr>
            </a:lvl1pPr>
          </a:lstStyle>
          <a:p>
            <a:pPr lvl="0"/>
            <a:r>
              <a:rPr lang="en-US"/>
              <a:t>Lorem ipsum dolor </a:t>
            </a:r>
            <a:r>
              <a:rPr lang="en-US" err="1"/>
              <a:t>ist</a:t>
            </a:r>
            <a:endParaRPr lang="en-US"/>
          </a:p>
        </p:txBody>
      </p:sp>
      <p:sp>
        <p:nvSpPr>
          <p:cNvPr id="24" name="Text Placeholder 2">
            <a:extLst>
              <a:ext uri="{FF2B5EF4-FFF2-40B4-BE49-F238E27FC236}">
                <a16:creationId xmlns:a16="http://schemas.microsoft.com/office/drawing/2014/main" id="{2359EECC-F305-4647-9BCD-DC3344B5A072}"/>
              </a:ext>
            </a:extLst>
          </p:cNvPr>
          <p:cNvSpPr>
            <a:spLocks noGrp="1"/>
          </p:cNvSpPr>
          <p:nvPr>
            <p:ph type="body" sz="quarter" idx="27" hasCustomPrompt="1"/>
          </p:nvPr>
        </p:nvSpPr>
        <p:spPr>
          <a:xfrm>
            <a:off x="8828741" y="3810368"/>
            <a:ext cx="2733239" cy="321190"/>
          </a:xfrm>
        </p:spPr>
        <p:txBody>
          <a:bodyPr>
            <a:noAutofit/>
          </a:bodyPr>
          <a:lstStyle>
            <a:lvl1pPr marL="0" indent="0">
              <a:spcBef>
                <a:spcPts val="545"/>
              </a:spcBef>
              <a:buNone/>
              <a:defRPr sz="1364" b="0" i="0">
                <a:latin typeface="Arial" panose="020B0604020202020204" pitchFamily="34" charset="0"/>
              </a:defRPr>
            </a:lvl1pPr>
          </a:lstStyle>
          <a:p>
            <a:pPr lvl="0"/>
            <a:r>
              <a:rPr lang="en-US"/>
              <a:t>Lorem ipsum dolor </a:t>
            </a:r>
            <a:r>
              <a:rPr lang="en-US" err="1"/>
              <a:t>ist</a:t>
            </a:r>
            <a:endParaRPr lang="en-US"/>
          </a:p>
        </p:txBody>
      </p:sp>
    </p:spTree>
    <p:extLst>
      <p:ext uri="{BB962C8B-B14F-4D97-AF65-F5344CB8AC3E}">
        <p14:creationId xmlns:p14="http://schemas.microsoft.com/office/powerpoint/2010/main" val="3059290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4768554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Content with Caption-Lef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CFC6EF-D218-7A4D-9DCA-BCF2E5DFA0C6}"/>
              </a:ext>
            </a:extLst>
          </p:cNvPr>
          <p:cNvSpPr>
            <a:spLocks noGrp="1"/>
          </p:cNvSpPr>
          <p:nvPr>
            <p:ph idx="1" hasCustomPrompt="1"/>
          </p:nvPr>
        </p:nvSpPr>
        <p:spPr>
          <a:xfrm>
            <a:off x="6094976" y="2"/>
            <a:ext cx="6094976" cy="6857999"/>
          </a:xfrm>
        </p:spPr>
        <p:txBody>
          <a:bodyPr anchor="ctr">
            <a:normAutofit/>
          </a:bodyPr>
          <a:lstStyle>
            <a:lvl1pPr marL="0" indent="0" algn="ctr">
              <a:buNone/>
              <a:defRPr sz="2454"/>
            </a:lvl1pPr>
            <a:lvl2pPr marL="397424" indent="0" algn="ctr">
              <a:buNone/>
              <a:defRPr sz="2434"/>
            </a:lvl2pPr>
            <a:lvl3pPr marL="794849" indent="0" algn="ctr">
              <a:buNone/>
              <a:defRPr sz="2086"/>
            </a:lvl3pPr>
            <a:lvl4pPr marL="1192273" indent="0" algn="ctr">
              <a:buNone/>
              <a:defRPr sz="1739"/>
            </a:lvl4pPr>
            <a:lvl5pPr marL="1589696" indent="0" algn="ctr">
              <a:buNone/>
              <a:defRPr sz="1739"/>
            </a:lvl5pPr>
            <a:lvl6pPr>
              <a:defRPr sz="1739"/>
            </a:lvl6pPr>
            <a:lvl7pPr>
              <a:defRPr sz="1739"/>
            </a:lvl7pPr>
            <a:lvl8pPr>
              <a:defRPr sz="1739"/>
            </a:lvl8pPr>
            <a:lvl9pPr>
              <a:defRPr sz="1739"/>
            </a:lvl9pPr>
          </a:lstStyle>
          <a:p>
            <a:pPr lvl="0"/>
            <a:r>
              <a:rPr lang="en-US"/>
              <a:t>Picture, graphic or chart</a:t>
            </a:r>
          </a:p>
        </p:txBody>
      </p:sp>
      <p:sp>
        <p:nvSpPr>
          <p:cNvPr id="10" name="Rectangle 9">
            <a:extLst>
              <a:ext uri="{FF2B5EF4-FFF2-40B4-BE49-F238E27FC236}">
                <a16:creationId xmlns:a16="http://schemas.microsoft.com/office/drawing/2014/main" id="{92102B37-D187-BB4A-9806-F71A6DC27BFB}"/>
              </a:ext>
            </a:extLst>
          </p:cNvPr>
          <p:cNvSpPr/>
          <p:nvPr/>
        </p:nvSpPr>
        <p:spPr>
          <a:xfrm>
            <a:off x="0" y="0"/>
            <a:ext cx="609497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77" b="0" i="0">
              <a:latin typeface="Arial" panose="020B0604020202020204" pitchFamily="34" charset="0"/>
            </a:endParaRPr>
          </a:p>
        </p:txBody>
      </p:sp>
      <p:sp>
        <p:nvSpPr>
          <p:cNvPr id="2" name="Title 1">
            <a:extLst>
              <a:ext uri="{FF2B5EF4-FFF2-40B4-BE49-F238E27FC236}">
                <a16:creationId xmlns:a16="http://schemas.microsoft.com/office/drawing/2014/main" id="{64D8746B-2EE3-1547-B805-FD5B4BFF0892}"/>
              </a:ext>
            </a:extLst>
          </p:cNvPr>
          <p:cNvSpPr>
            <a:spLocks noGrp="1"/>
          </p:cNvSpPr>
          <p:nvPr>
            <p:ph type="title" hasCustomPrompt="1"/>
          </p:nvPr>
        </p:nvSpPr>
        <p:spPr>
          <a:xfrm>
            <a:off x="645460" y="1402773"/>
            <a:ext cx="4302151" cy="1303297"/>
          </a:xfrm>
          <a:prstGeom prst="rect">
            <a:avLst/>
          </a:prstGeom>
        </p:spPr>
        <p:txBody>
          <a:bodyPr anchor="b"/>
          <a:lstStyle>
            <a:lvl1pPr>
              <a:defRPr sz="3340"/>
            </a:lvl1pPr>
          </a:lstStyle>
          <a:p>
            <a:r>
              <a:rPr lang="en-US"/>
              <a:t>Content with caption – left</a:t>
            </a:r>
          </a:p>
        </p:txBody>
      </p:sp>
      <p:sp>
        <p:nvSpPr>
          <p:cNvPr id="4" name="Text Placeholder 3">
            <a:extLst>
              <a:ext uri="{FF2B5EF4-FFF2-40B4-BE49-F238E27FC236}">
                <a16:creationId xmlns:a16="http://schemas.microsoft.com/office/drawing/2014/main" id="{9EDD3A55-5351-9740-B674-5C1331A87D7E}"/>
              </a:ext>
            </a:extLst>
          </p:cNvPr>
          <p:cNvSpPr>
            <a:spLocks noGrp="1"/>
          </p:cNvSpPr>
          <p:nvPr>
            <p:ph type="body" sz="half" idx="2" hasCustomPrompt="1"/>
          </p:nvPr>
        </p:nvSpPr>
        <p:spPr>
          <a:xfrm>
            <a:off x="645459" y="3129742"/>
            <a:ext cx="4948518" cy="3026618"/>
          </a:xfrm>
        </p:spPr>
        <p:txBody>
          <a:bodyPr>
            <a:noAutofit/>
          </a:bodyPr>
          <a:lstStyle>
            <a:lvl1pPr marL="0" marR="0" indent="0" algn="l" defTabSz="794849" rtl="0" eaLnBrk="1" fontAlgn="auto" latinLnBrk="0" hangingPunct="1">
              <a:lnSpc>
                <a:spcPct val="90000"/>
              </a:lnSpc>
              <a:spcBef>
                <a:spcPts val="409"/>
              </a:spcBef>
              <a:spcAft>
                <a:spcPts val="0"/>
              </a:spcAft>
              <a:buClr>
                <a:schemeClr val="tx2"/>
              </a:buClr>
              <a:buSzTx/>
              <a:buFont typeface="Arial" panose="020B0604020202020204" pitchFamily="34" charset="0"/>
              <a:buNone/>
              <a:tabLst/>
              <a:defRPr sz="1227"/>
            </a:lvl1pPr>
            <a:lvl2pPr marL="397424" indent="0">
              <a:buNone/>
              <a:defRPr sz="1217"/>
            </a:lvl2pPr>
            <a:lvl3pPr marL="794849" indent="0">
              <a:buNone/>
              <a:defRPr sz="1043"/>
            </a:lvl3pPr>
            <a:lvl4pPr marL="1192273" indent="0">
              <a:buNone/>
              <a:defRPr sz="869"/>
            </a:lvl4pPr>
            <a:lvl5pPr marL="1589696" indent="0">
              <a:buNone/>
              <a:defRPr sz="869"/>
            </a:lvl5pPr>
            <a:lvl6pPr marL="1987120" indent="0">
              <a:buNone/>
              <a:defRPr sz="869"/>
            </a:lvl6pPr>
            <a:lvl7pPr marL="2384544" indent="0">
              <a:buNone/>
              <a:defRPr sz="869"/>
            </a:lvl7pPr>
            <a:lvl8pPr marL="2781969" indent="0">
              <a:buNone/>
              <a:defRPr sz="869"/>
            </a:lvl8pPr>
            <a:lvl9pPr marL="3179393" indent="0">
              <a:buNone/>
              <a:defRPr sz="869"/>
            </a:lvl9pPr>
          </a:lstStyle>
          <a:p>
            <a:pPr marL="0" marR="0" lvl="0" indent="0" algn="l" defTabSz="794849" rtl="0" eaLnBrk="1" fontAlgn="auto" latinLnBrk="0" hangingPunct="1">
              <a:lnSpc>
                <a:spcPct val="90000"/>
              </a:lnSpc>
              <a:spcBef>
                <a:spcPts val="409"/>
              </a:spcBef>
              <a:spcAft>
                <a:spcPts val="0"/>
              </a:spcAft>
              <a:buClr>
                <a:schemeClr val="tx2"/>
              </a:buClr>
              <a:buSzTx/>
              <a:buFont typeface="Arial" panose="020B0604020202020204" pitchFamily="34" charset="0"/>
              <a:buNone/>
              <a:tabLst/>
              <a:defRPr/>
            </a:pPr>
            <a:r>
              <a:rPr lang="en-US"/>
              <a:t>Our PPT image library is here: Departments/</a:t>
            </a:r>
            <a:r>
              <a:rPr lang="en-US" err="1"/>
              <a:t>Yamamoto_Templates</a:t>
            </a:r>
            <a:r>
              <a:rPr lang="en-US"/>
              <a:t>/Images-for-decks.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habitant </a:t>
            </a:r>
            <a:r>
              <a:rPr lang="en-US" err="1"/>
              <a:t>morbi</a:t>
            </a:r>
            <a:r>
              <a:rPr lang="en-US"/>
              <a:t> </a:t>
            </a:r>
            <a:r>
              <a:rPr lang="en-US" err="1"/>
              <a:t>tristique</a:t>
            </a:r>
            <a:r>
              <a:rPr lang="en-US"/>
              <a:t>. Maecenas </a:t>
            </a:r>
            <a:r>
              <a:rPr lang="en-US" err="1"/>
              <a:t>volutpat</a:t>
            </a:r>
            <a:r>
              <a:rPr lang="en-US"/>
              <a:t> </a:t>
            </a:r>
            <a:r>
              <a:rPr lang="en-US" err="1"/>
              <a:t>blandit</a:t>
            </a:r>
            <a:r>
              <a:rPr lang="en-US"/>
              <a:t> </a:t>
            </a:r>
            <a:r>
              <a:rPr lang="en-US" err="1"/>
              <a:t>aliquam</a:t>
            </a:r>
            <a:r>
              <a:rPr lang="en-US"/>
              <a:t> </a:t>
            </a:r>
            <a:r>
              <a:rPr lang="en-US" err="1"/>
              <a:t>etiam</a:t>
            </a:r>
            <a:endParaRPr lang="en-US"/>
          </a:p>
        </p:txBody>
      </p:sp>
      <p:sp>
        <p:nvSpPr>
          <p:cNvPr id="8" name="Slide Number Placeholder 7">
            <a:extLst>
              <a:ext uri="{FF2B5EF4-FFF2-40B4-BE49-F238E27FC236}">
                <a16:creationId xmlns:a16="http://schemas.microsoft.com/office/drawing/2014/main" id="{5CA3328A-CD86-4A47-BAE8-3D3C762B1CF7}"/>
              </a:ext>
            </a:extLst>
          </p:cNvPr>
          <p:cNvSpPr>
            <a:spLocks noGrp="1"/>
          </p:cNvSpPr>
          <p:nvPr>
            <p:ph type="sldNum" sz="quarter" idx="10"/>
          </p:nvPr>
        </p:nvSpPr>
        <p:spPr/>
        <p:txBody>
          <a:bodyPr/>
          <a:lstStyle/>
          <a:p>
            <a:fld id="{64DF1125-80D7-5C48-9408-F746170441B0}" type="slidenum">
              <a:rPr lang="en-US" smtClean="0"/>
              <a:pPr/>
              <a:t>‹#›</a:t>
            </a:fld>
            <a:endParaRPr lang="en-US"/>
          </a:p>
        </p:txBody>
      </p:sp>
      <p:sp>
        <p:nvSpPr>
          <p:cNvPr id="6" name="Text Placeholder 3">
            <a:extLst>
              <a:ext uri="{FF2B5EF4-FFF2-40B4-BE49-F238E27FC236}">
                <a16:creationId xmlns:a16="http://schemas.microsoft.com/office/drawing/2014/main" id="{01051117-6A42-D640-AE94-AACF39B44355}"/>
              </a:ext>
            </a:extLst>
          </p:cNvPr>
          <p:cNvSpPr>
            <a:spLocks noGrp="1"/>
          </p:cNvSpPr>
          <p:nvPr>
            <p:ph type="body" sz="half" idx="11" hasCustomPrompt="1"/>
          </p:nvPr>
        </p:nvSpPr>
        <p:spPr>
          <a:xfrm>
            <a:off x="645459" y="2892829"/>
            <a:ext cx="4948518" cy="236832"/>
          </a:xfrm>
        </p:spPr>
        <p:txBody>
          <a:bodyPr>
            <a:normAutofit/>
          </a:bodyPr>
          <a:lstStyle>
            <a:lvl1pPr marL="0" indent="0">
              <a:buNone/>
              <a:defRPr sz="1227" b="0" i="0">
                <a:latin typeface="Arial" panose="020B0604020202020204" pitchFamily="34" charset="0"/>
              </a:defRPr>
            </a:lvl1pPr>
            <a:lvl2pPr marL="397424" indent="0">
              <a:buNone/>
              <a:defRPr sz="1217"/>
            </a:lvl2pPr>
            <a:lvl3pPr marL="794849" indent="0">
              <a:buNone/>
              <a:defRPr sz="1043"/>
            </a:lvl3pPr>
            <a:lvl4pPr marL="1192273" indent="0">
              <a:buNone/>
              <a:defRPr sz="869"/>
            </a:lvl4pPr>
            <a:lvl5pPr marL="1589696" indent="0">
              <a:buNone/>
              <a:defRPr sz="869"/>
            </a:lvl5pPr>
            <a:lvl6pPr marL="1987120" indent="0">
              <a:buNone/>
              <a:defRPr sz="869"/>
            </a:lvl6pPr>
            <a:lvl7pPr marL="2384544" indent="0">
              <a:buNone/>
              <a:defRPr sz="869"/>
            </a:lvl7pPr>
            <a:lvl8pPr marL="2781969" indent="0">
              <a:buNone/>
              <a:defRPr sz="869"/>
            </a:lvl8pPr>
            <a:lvl9pPr marL="3179393" indent="0">
              <a:buNone/>
              <a:defRPr sz="869"/>
            </a:lvl9pPr>
          </a:lstStyle>
          <a:p>
            <a:pPr lvl="0"/>
            <a:r>
              <a:rPr lang="en-US"/>
              <a:t>Caption header</a:t>
            </a:r>
          </a:p>
        </p:txBody>
      </p:sp>
      <p:sp>
        <p:nvSpPr>
          <p:cNvPr id="15" name="Text Placeholder 3">
            <a:extLst>
              <a:ext uri="{FF2B5EF4-FFF2-40B4-BE49-F238E27FC236}">
                <a16:creationId xmlns:a16="http://schemas.microsoft.com/office/drawing/2014/main" id="{6C20BBFB-EBB1-2341-8BAB-9B05E58E5F4C}"/>
              </a:ext>
            </a:extLst>
          </p:cNvPr>
          <p:cNvSpPr>
            <a:spLocks noGrp="1"/>
          </p:cNvSpPr>
          <p:nvPr>
            <p:ph type="body" sz="half" idx="14" hasCustomPrompt="1"/>
          </p:nvPr>
        </p:nvSpPr>
        <p:spPr>
          <a:xfrm>
            <a:off x="358587" y="6392384"/>
            <a:ext cx="5737412" cy="229593"/>
          </a:xfrm>
        </p:spPr>
        <p:txBody>
          <a:bodyPr anchor="ctr">
            <a:normAutofit/>
          </a:bodyPr>
          <a:lstStyle>
            <a:lvl1pPr marL="0" indent="0">
              <a:spcBef>
                <a:spcPts val="136"/>
              </a:spcBef>
              <a:buNone/>
              <a:defRPr sz="682"/>
            </a:lvl1pPr>
            <a:lvl2pPr marL="397424" indent="0">
              <a:buNone/>
              <a:defRPr sz="1217"/>
            </a:lvl2pPr>
            <a:lvl3pPr marL="794849" indent="0">
              <a:buNone/>
              <a:defRPr sz="1043"/>
            </a:lvl3pPr>
            <a:lvl4pPr marL="1192273" indent="0">
              <a:buNone/>
              <a:defRPr sz="869"/>
            </a:lvl4pPr>
            <a:lvl5pPr marL="1589696" indent="0">
              <a:buNone/>
              <a:defRPr sz="869"/>
            </a:lvl5pPr>
            <a:lvl6pPr marL="1987120" indent="0">
              <a:buNone/>
              <a:defRPr sz="869"/>
            </a:lvl6pPr>
            <a:lvl7pPr marL="2384544" indent="0">
              <a:buNone/>
              <a:defRPr sz="869"/>
            </a:lvl7pPr>
            <a:lvl8pPr marL="2781969" indent="0">
              <a:buNone/>
              <a:defRPr sz="869"/>
            </a:lvl8pPr>
            <a:lvl9pPr marL="3179393" indent="0">
              <a:buNone/>
              <a:defRPr sz="869"/>
            </a:lvl9pPr>
          </a:lstStyle>
          <a:p>
            <a:pPr lvl="0"/>
            <a:r>
              <a:rPr lang="en-US"/>
              <a:t>Source: It came from somewhere, right?</a:t>
            </a:r>
          </a:p>
        </p:txBody>
      </p:sp>
    </p:spTree>
    <p:extLst>
      <p:ext uri="{BB962C8B-B14F-4D97-AF65-F5344CB8AC3E}">
        <p14:creationId xmlns:p14="http://schemas.microsoft.com/office/powerpoint/2010/main" val="324751867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Content with 2 Captions-Lef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CFC6EF-D218-7A4D-9DCA-BCF2E5DFA0C6}"/>
              </a:ext>
            </a:extLst>
          </p:cNvPr>
          <p:cNvSpPr>
            <a:spLocks noGrp="1"/>
          </p:cNvSpPr>
          <p:nvPr>
            <p:ph idx="1" hasCustomPrompt="1"/>
          </p:nvPr>
        </p:nvSpPr>
        <p:spPr>
          <a:xfrm>
            <a:off x="6094976" y="2"/>
            <a:ext cx="6094976" cy="6857999"/>
          </a:xfrm>
        </p:spPr>
        <p:txBody>
          <a:bodyPr anchor="ctr">
            <a:normAutofit/>
          </a:bodyPr>
          <a:lstStyle>
            <a:lvl1pPr marL="0" indent="0" algn="ctr">
              <a:buNone/>
              <a:defRPr sz="2454"/>
            </a:lvl1pPr>
            <a:lvl2pPr marL="397424" indent="0" algn="ctr">
              <a:buNone/>
              <a:defRPr sz="2434"/>
            </a:lvl2pPr>
            <a:lvl3pPr marL="794849" indent="0" algn="ctr">
              <a:buNone/>
              <a:defRPr sz="2086"/>
            </a:lvl3pPr>
            <a:lvl4pPr marL="1192273" indent="0" algn="ctr">
              <a:buNone/>
              <a:defRPr sz="1739"/>
            </a:lvl4pPr>
            <a:lvl5pPr marL="1589696" indent="0" algn="ctr">
              <a:buNone/>
              <a:defRPr sz="1739"/>
            </a:lvl5pPr>
            <a:lvl6pPr>
              <a:defRPr sz="1739"/>
            </a:lvl6pPr>
            <a:lvl7pPr>
              <a:defRPr sz="1739"/>
            </a:lvl7pPr>
            <a:lvl8pPr>
              <a:defRPr sz="1739"/>
            </a:lvl8pPr>
            <a:lvl9pPr>
              <a:defRPr sz="1739"/>
            </a:lvl9pPr>
          </a:lstStyle>
          <a:p>
            <a:pPr lvl="0"/>
            <a:r>
              <a:rPr lang="en-US"/>
              <a:t>Picture, graphic or chart</a:t>
            </a:r>
          </a:p>
        </p:txBody>
      </p:sp>
      <p:sp>
        <p:nvSpPr>
          <p:cNvPr id="10" name="Rectangle 9">
            <a:extLst>
              <a:ext uri="{FF2B5EF4-FFF2-40B4-BE49-F238E27FC236}">
                <a16:creationId xmlns:a16="http://schemas.microsoft.com/office/drawing/2014/main" id="{92102B37-D187-BB4A-9806-F71A6DC27BFB}"/>
              </a:ext>
            </a:extLst>
          </p:cNvPr>
          <p:cNvSpPr/>
          <p:nvPr/>
        </p:nvSpPr>
        <p:spPr>
          <a:xfrm>
            <a:off x="0" y="0"/>
            <a:ext cx="609497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77" b="0" i="0">
              <a:latin typeface="Arial" panose="020B0604020202020204" pitchFamily="34" charset="0"/>
            </a:endParaRPr>
          </a:p>
        </p:txBody>
      </p:sp>
      <p:sp>
        <p:nvSpPr>
          <p:cNvPr id="2" name="Title 1">
            <a:extLst>
              <a:ext uri="{FF2B5EF4-FFF2-40B4-BE49-F238E27FC236}">
                <a16:creationId xmlns:a16="http://schemas.microsoft.com/office/drawing/2014/main" id="{64D8746B-2EE3-1547-B805-FD5B4BFF0892}"/>
              </a:ext>
            </a:extLst>
          </p:cNvPr>
          <p:cNvSpPr>
            <a:spLocks noGrp="1"/>
          </p:cNvSpPr>
          <p:nvPr>
            <p:ph type="title" hasCustomPrompt="1"/>
          </p:nvPr>
        </p:nvSpPr>
        <p:spPr>
          <a:xfrm>
            <a:off x="645460" y="1402773"/>
            <a:ext cx="4302151" cy="1303297"/>
          </a:xfrm>
          <a:prstGeom prst="rect">
            <a:avLst/>
          </a:prstGeom>
        </p:spPr>
        <p:txBody>
          <a:bodyPr anchor="b"/>
          <a:lstStyle>
            <a:lvl1pPr>
              <a:defRPr sz="3340"/>
            </a:lvl1pPr>
          </a:lstStyle>
          <a:p>
            <a:r>
              <a:rPr lang="en-US"/>
              <a:t>Content with 2 captions - left</a:t>
            </a:r>
          </a:p>
        </p:txBody>
      </p:sp>
      <p:sp>
        <p:nvSpPr>
          <p:cNvPr id="4" name="Text Placeholder 3">
            <a:extLst>
              <a:ext uri="{FF2B5EF4-FFF2-40B4-BE49-F238E27FC236}">
                <a16:creationId xmlns:a16="http://schemas.microsoft.com/office/drawing/2014/main" id="{9EDD3A55-5351-9740-B674-5C1331A87D7E}"/>
              </a:ext>
            </a:extLst>
          </p:cNvPr>
          <p:cNvSpPr>
            <a:spLocks noGrp="1"/>
          </p:cNvSpPr>
          <p:nvPr>
            <p:ph type="body" sz="half" idx="2" hasCustomPrompt="1"/>
          </p:nvPr>
        </p:nvSpPr>
        <p:spPr>
          <a:xfrm>
            <a:off x="645459" y="3129744"/>
            <a:ext cx="2507299" cy="2454359"/>
          </a:xfrm>
        </p:spPr>
        <p:txBody>
          <a:bodyPr>
            <a:noAutofit/>
          </a:bodyPr>
          <a:lstStyle>
            <a:lvl1pPr marL="0" marR="0" indent="0" algn="l" defTabSz="794849" rtl="0" eaLnBrk="1" fontAlgn="auto" latinLnBrk="0" hangingPunct="1">
              <a:lnSpc>
                <a:spcPct val="90000"/>
              </a:lnSpc>
              <a:spcBef>
                <a:spcPts val="409"/>
              </a:spcBef>
              <a:spcAft>
                <a:spcPts val="0"/>
              </a:spcAft>
              <a:buClr>
                <a:schemeClr val="tx2"/>
              </a:buClr>
              <a:buSzTx/>
              <a:buFont typeface="Arial" panose="020B0604020202020204" pitchFamily="34" charset="0"/>
              <a:buNone/>
              <a:tabLst/>
              <a:defRPr sz="1227"/>
            </a:lvl1pPr>
            <a:lvl2pPr marL="397424" indent="0">
              <a:buNone/>
              <a:defRPr sz="1217"/>
            </a:lvl2pPr>
            <a:lvl3pPr marL="794849" indent="0">
              <a:buNone/>
              <a:defRPr sz="1043"/>
            </a:lvl3pPr>
            <a:lvl4pPr marL="1192273" indent="0">
              <a:buNone/>
              <a:defRPr sz="869"/>
            </a:lvl4pPr>
            <a:lvl5pPr marL="1589696" indent="0">
              <a:buNone/>
              <a:defRPr sz="869"/>
            </a:lvl5pPr>
            <a:lvl6pPr marL="1987120" indent="0">
              <a:buNone/>
              <a:defRPr sz="869"/>
            </a:lvl6pPr>
            <a:lvl7pPr marL="2384544" indent="0">
              <a:buNone/>
              <a:defRPr sz="869"/>
            </a:lvl7pPr>
            <a:lvl8pPr marL="2781969" indent="0">
              <a:buNone/>
              <a:defRPr sz="869"/>
            </a:lvl8pPr>
            <a:lvl9pPr marL="3179393" indent="0">
              <a:buNone/>
              <a:defRPr sz="869"/>
            </a:lvl9pPr>
          </a:lstStyle>
          <a:p>
            <a:pPr marL="0" marR="0" lvl="0" indent="0" algn="l" defTabSz="794849" rtl="0" eaLnBrk="1" fontAlgn="auto" latinLnBrk="0" hangingPunct="1">
              <a:lnSpc>
                <a:spcPct val="90000"/>
              </a:lnSpc>
              <a:spcBef>
                <a:spcPts val="409"/>
              </a:spcBef>
              <a:spcAft>
                <a:spcPts val="0"/>
              </a:spcAft>
              <a:buClr>
                <a:schemeClr val="tx2"/>
              </a:buClr>
              <a:buSzTx/>
              <a:buFont typeface="Arial" panose="020B0604020202020204" pitchFamily="34" charset="0"/>
              <a:buNone/>
              <a:tabLst/>
              <a:defRPr/>
            </a:pPr>
            <a:r>
              <a:rPr lang="en-US"/>
              <a:t>Our PPT image library is here: Departments/</a:t>
            </a:r>
            <a:r>
              <a:rPr lang="en-US" err="1"/>
              <a:t>Yamamoto_Templates</a:t>
            </a:r>
            <a:r>
              <a:rPr lang="en-US"/>
              <a:t>/Images-for-decks.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p:txBody>
      </p:sp>
      <p:sp>
        <p:nvSpPr>
          <p:cNvPr id="8" name="Slide Number Placeholder 7">
            <a:extLst>
              <a:ext uri="{FF2B5EF4-FFF2-40B4-BE49-F238E27FC236}">
                <a16:creationId xmlns:a16="http://schemas.microsoft.com/office/drawing/2014/main" id="{5CA3328A-CD86-4A47-BAE8-3D3C762B1CF7}"/>
              </a:ext>
            </a:extLst>
          </p:cNvPr>
          <p:cNvSpPr>
            <a:spLocks noGrp="1"/>
          </p:cNvSpPr>
          <p:nvPr>
            <p:ph type="sldNum" sz="quarter" idx="10"/>
          </p:nvPr>
        </p:nvSpPr>
        <p:spPr/>
        <p:txBody>
          <a:bodyPr/>
          <a:lstStyle/>
          <a:p>
            <a:fld id="{64DF1125-80D7-5C48-9408-F746170441B0}" type="slidenum">
              <a:rPr lang="en-US" smtClean="0"/>
              <a:pPr/>
              <a:t>‹#›</a:t>
            </a:fld>
            <a:endParaRPr lang="en-US"/>
          </a:p>
        </p:txBody>
      </p:sp>
      <p:sp>
        <p:nvSpPr>
          <p:cNvPr id="6" name="Text Placeholder 3">
            <a:extLst>
              <a:ext uri="{FF2B5EF4-FFF2-40B4-BE49-F238E27FC236}">
                <a16:creationId xmlns:a16="http://schemas.microsoft.com/office/drawing/2014/main" id="{01051117-6A42-D640-AE94-AACF39B44355}"/>
              </a:ext>
            </a:extLst>
          </p:cNvPr>
          <p:cNvSpPr>
            <a:spLocks noGrp="1"/>
          </p:cNvSpPr>
          <p:nvPr>
            <p:ph type="body" sz="half" idx="11" hasCustomPrompt="1"/>
          </p:nvPr>
        </p:nvSpPr>
        <p:spPr>
          <a:xfrm>
            <a:off x="645459" y="2892829"/>
            <a:ext cx="2510118" cy="236832"/>
          </a:xfrm>
        </p:spPr>
        <p:txBody>
          <a:bodyPr>
            <a:normAutofit/>
          </a:bodyPr>
          <a:lstStyle>
            <a:lvl1pPr marL="0" indent="0">
              <a:buNone/>
              <a:defRPr sz="1227" b="0" i="0">
                <a:latin typeface="Arial" panose="020B0604020202020204" pitchFamily="34" charset="0"/>
              </a:defRPr>
            </a:lvl1pPr>
            <a:lvl2pPr marL="397424" indent="0">
              <a:buNone/>
              <a:defRPr sz="1217"/>
            </a:lvl2pPr>
            <a:lvl3pPr marL="794849" indent="0">
              <a:buNone/>
              <a:defRPr sz="1043"/>
            </a:lvl3pPr>
            <a:lvl4pPr marL="1192273" indent="0">
              <a:buNone/>
              <a:defRPr sz="869"/>
            </a:lvl4pPr>
            <a:lvl5pPr marL="1589696" indent="0">
              <a:buNone/>
              <a:defRPr sz="869"/>
            </a:lvl5pPr>
            <a:lvl6pPr marL="1987120" indent="0">
              <a:buNone/>
              <a:defRPr sz="869"/>
            </a:lvl6pPr>
            <a:lvl7pPr marL="2384544" indent="0">
              <a:buNone/>
              <a:defRPr sz="869"/>
            </a:lvl7pPr>
            <a:lvl8pPr marL="2781969" indent="0">
              <a:buNone/>
              <a:defRPr sz="869"/>
            </a:lvl8pPr>
            <a:lvl9pPr marL="3179393" indent="0">
              <a:buNone/>
              <a:defRPr sz="869"/>
            </a:lvl9pPr>
          </a:lstStyle>
          <a:p>
            <a:pPr lvl="0"/>
            <a:r>
              <a:rPr lang="en-US"/>
              <a:t>Caption header</a:t>
            </a:r>
          </a:p>
        </p:txBody>
      </p:sp>
      <p:sp>
        <p:nvSpPr>
          <p:cNvPr id="11" name="Text Placeholder 3">
            <a:extLst>
              <a:ext uri="{FF2B5EF4-FFF2-40B4-BE49-F238E27FC236}">
                <a16:creationId xmlns:a16="http://schemas.microsoft.com/office/drawing/2014/main" id="{D9F63153-A0FB-0C48-B5FC-C64AA7A11F6B}"/>
              </a:ext>
            </a:extLst>
          </p:cNvPr>
          <p:cNvSpPr>
            <a:spLocks noGrp="1"/>
          </p:cNvSpPr>
          <p:nvPr>
            <p:ph type="body" sz="half" idx="12" hasCustomPrompt="1"/>
          </p:nvPr>
        </p:nvSpPr>
        <p:spPr>
          <a:xfrm>
            <a:off x="3370729" y="3129744"/>
            <a:ext cx="2510118" cy="2454359"/>
          </a:xfrm>
        </p:spPr>
        <p:txBody>
          <a:bodyPr>
            <a:noAutofit/>
          </a:bodyPr>
          <a:lstStyle>
            <a:lvl1pPr marL="0" indent="0">
              <a:spcBef>
                <a:spcPts val="409"/>
              </a:spcBef>
              <a:buNone/>
              <a:defRPr sz="1227"/>
            </a:lvl1pPr>
            <a:lvl2pPr marL="397424" indent="0">
              <a:buNone/>
              <a:defRPr sz="1217"/>
            </a:lvl2pPr>
            <a:lvl3pPr marL="794849" indent="0">
              <a:buNone/>
              <a:defRPr sz="1043"/>
            </a:lvl3pPr>
            <a:lvl4pPr marL="1192273" indent="0">
              <a:buNone/>
              <a:defRPr sz="869"/>
            </a:lvl4pPr>
            <a:lvl5pPr marL="1589696" indent="0">
              <a:buNone/>
              <a:defRPr sz="869"/>
            </a:lvl5pPr>
            <a:lvl6pPr marL="1987120" indent="0">
              <a:buNone/>
              <a:defRPr sz="869"/>
            </a:lvl6pPr>
            <a:lvl7pPr marL="2384544" indent="0">
              <a:buNone/>
              <a:defRPr sz="869"/>
            </a:lvl7pPr>
            <a:lvl8pPr marL="2781969" indent="0">
              <a:buNone/>
              <a:defRPr sz="869"/>
            </a:lvl8pPr>
            <a:lvl9pPr marL="3179393" indent="0">
              <a:buNone/>
              <a:defRPr sz="869"/>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habitant </a:t>
            </a:r>
            <a:r>
              <a:rPr lang="en-US" err="1"/>
              <a:t>morbi</a:t>
            </a:r>
            <a:r>
              <a:rPr lang="en-US"/>
              <a:t> </a:t>
            </a:r>
            <a:r>
              <a:rPr lang="en-US" err="1"/>
              <a:t>tristique</a:t>
            </a:r>
            <a:r>
              <a:rPr lang="en-US"/>
              <a:t>. Maecenas </a:t>
            </a:r>
            <a:r>
              <a:rPr lang="en-US" err="1"/>
              <a:t>volutpat</a:t>
            </a:r>
            <a:r>
              <a:rPr lang="en-US"/>
              <a:t> </a:t>
            </a:r>
            <a:r>
              <a:rPr lang="en-US" err="1"/>
              <a:t>blandit</a:t>
            </a:r>
            <a:r>
              <a:rPr lang="en-US"/>
              <a:t> </a:t>
            </a:r>
            <a:r>
              <a:rPr lang="en-US" err="1"/>
              <a:t>aliquam</a:t>
            </a:r>
            <a:r>
              <a:rPr lang="en-US"/>
              <a:t> </a:t>
            </a:r>
            <a:r>
              <a:rPr lang="en-US" err="1"/>
              <a:t>etiam</a:t>
            </a:r>
            <a:endParaRPr lang="en-US"/>
          </a:p>
        </p:txBody>
      </p:sp>
      <p:sp>
        <p:nvSpPr>
          <p:cNvPr id="12" name="Text Placeholder 3">
            <a:extLst>
              <a:ext uri="{FF2B5EF4-FFF2-40B4-BE49-F238E27FC236}">
                <a16:creationId xmlns:a16="http://schemas.microsoft.com/office/drawing/2014/main" id="{41246AF1-B1CB-BE4A-A3BA-91C14F22BB7B}"/>
              </a:ext>
            </a:extLst>
          </p:cNvPr>
          <p:cNvSpPr>
            <a:spLocks noGrp="1"/>
          </p:cNvSpPr>
          <p:nvPr>
            <p:ph type="body" sz="half" idx="13" hasCustomPrompt="1"/>
          </p:nvPr>
        </p:nvSpPr>
        <p:spPr>
          <a:xfrm>
            <a:off x="3370729" y="2892829"/>
            <a:ext cx="2510118" cy="236832"/>
          </a:xfrm>
        </p:spPr>
        <p:txBody>
          <a:bodyPr>
            <a:normAutofit/>
          </a:bodyPr>
          <a:lstStyle>
            <a:lvl1pPr marL="0" indent="0">
              <a:buNone/>
              <a:defRPr sz="1227" b="0" i="0">
                <a:latin typeface="Arial" panose="020B0604020202020204" pitchFamily="34" charset="0"/>
              </a:defRPr>
            </a:lvl1pPr>
            <a:lvl2pPr marL="397424" indent="0">
              <a:buNone/>
              <a:defRPr sz="1217"/>
            </a:lvl2pPr>
            <a:lvl3pPr marL="794849" indent="0">
              <a:buNone/>
              <a:defRPr sz="1043"/>
            </a:lvl3pPr>
            <a:lvl4pPr marL="1192273" indent="0">
              <a:buNone/>
              <a:defRPr sz="869"/>
            </a:lvl4pPr>
            <a:lvl5pPr marL="1589696" indent="0">
              <a:buNone/>
              <a:defRPr sz="869"/>
            </a:lvl5pPr>
            <a:lvl6pPr marL="1987120" indent="0">
              <a:buNone/>
              <a:defRPr sz="869"/>
            </a:lvl6pPr>
            <a:lvl7pPr marL="2384544" indent="0">
              <a:buNone/>
              <a:defRPr sz="869"/>
            </a:lvl7pPr>
            <a:lvl8pPr marL="2781969" indent="0">
              <a:buNone/>
              <a:defRPr sz="869"/>
            </a:lvl8pPr>
            <a:lvl9pPr marL="3179393" indent="0">
              <a:buNone/>
              <a:defRPr sz="869"/>
            </a:lvl9pPr>
          </a:lstStyle>
          <a:p>
            <a:pPr lvl="0"/>
            <a:r>
              <a:rPr lang="en-US"/>
              <a:t>Caption header</a:t>
            </a:r>
          </a:p>
        </p:txBody>
      </p:sp>
      <p:sp>
        <p:nvSpPr>
          <p:cNvPr id="15" name="Text Placeholder 3">
            <a:extLst>
              <a:ext uri="{FF2B5EF4-FFF2-40B4-BE49-F238E27FC236}">
                <a16:creationId xmlns:a16="http://schemas.microsoft.com/office/drawing/2014/main" id="{6C20BBFB-EBB1-2341-8BAB-9B05E58E5F4C}"/>
              </a:ext>
            </a:extLst>
          </p:cNvPr>
          <p:cNvSpPr>
            <a:spLocks noGrp="1"/>
          </p:cNvSpPr>
          <p:nvPr>
            <p:ph type="body" sz="half" idx="14" hasCustomPrompt="1"/>
          </p:nvPr>
        </p:nvSpPr>
        <p:spPr>
          <a:xfrm>
            <a:off x="358587" y="6392384"/>
            <a:ext cx="5737412" cy="229593"/>
          </a:xfrm>
        </p:spPr>
        <p:txBody>
          <a:bodyPr anchor="ctr">
            <a:normAutofit/>
          </a:bodyPr>
          <a:lstStyle>
            <a:lvl1pPr marL="0" indent="0">
              <a:spcBef>
                <a:spcPts val="136"/>
              </a:spcBef>
              <a:buNone/>
              <a:defRPr sz="682"/>
            </a:lvl1pPr>
            <a:lvl2pPr marL="397424" indent="0">
              <a:buNone/>
              <a:defRPr sz="1217"/>
            </a:lvl2pPr>
            <a:lvl3pPr marL="794849" indent="0">
              <a:buNone/>
              <a:defRPr sz="1043"/>
            </a:lvl3pPr>
            <a:lvl4pPr marL="1192273" indent="0">
              <a:buNone/>
              <a:defRPr sz="869"/>
            </a:lvl4pPr>
            <a:lvl5pPr marL="1589696" indent="0">
              <a:buNone/>
              <a:defRPr sz="869"/>
            </a:lvl5pPr>
            <a:lvl6pPr marL="1987120" indent="0">
              <a:buNone/>
              <a:defRPr sz="869"/>
            </a:lvl6pPr>
            <a:lvl7pPr marL="2384544" indent="0">
              <a:buNone/>
              <a:defRPr sz="869"/>
            </a:lvl7pPr>
            <a:lvl8pPr marL="2781969" indent="0">
              <a:buNone/>
              <a:defRPr sz="869"/>
            </a:lvl8pPr>
            <a:lvl9pPr marL="3179393" indent="0">
              <a:buNone/>
              <a:defRPr sz="869"/>
            </a:lvl9pPr>
          </a:lstStyle>
          <a:p>
            <a:pPr lvl="0"/>
            <a:r>
              <a:rPr lang="en-US"/>
              <a:t>Source: It came from somewhere, right?</a:t>
            </a:r>
          </a:p>
        </p:txBody>
      </p:sp>
    </p:spTree>
    <p:extLst>
      <p:ext uri="{BB962C8B-B14F-4D97-AF65-F5344CB8AC3E}">
        <p14:creationId xmlns:p14="http://schemas.microsoft.com/office/powerpoint/2010/main" val="261590807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Photo wCopy-dark">
    <p:bg>
      <p:bgPr>
        <a:solidFill>
          <a:schemeClr val="tx1"/>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4E0DC161-F191-0345-B888-D53D0AEDC630}"/>
              </a:ext>
            </a:extLst>
          </p:cNvPr>
          <p:cNvSpPr>
            <a:spLocks noGrp="1"/>
          </p:cNvSpPr>
          <p:nvPr>
            <p:ph type="pic" sz="quarter" idx="12"/>
          </p:nvPr>
        </p:nvSpPr>
        <p:spPr>
          <a:xfrm>
            <a:off x="1" y="0"/>
            <a:ext cx="6858954" cy="6858000"/>
          </a:xfrm>
        </p:spPr>
        <p:txBody>
          <a:bodyPr anchor="ctr"/>
          <a:lstStyle>
            <a:lvl1pPr marL="0" indent="0" algn="ctr">
              <a:buNone/>
              <a:defRPr>
                <a:solidFill>
                  <a:schemeClr val="accent6"/>
                </a:solidFill>
              </a:defRPr>
            </a:lvl1pPr>
          </a:lstStyle>
          <a:p>
            <a:r>
              <a:rPr lang="en-US"/>
              <a:t>Click icon to add picture</a:t>
            </a:r>
          </a:p>
        </p:txBody>
      </p:sp>
      <p:sp>
        <p:nvSpPr>
          <p:cNvPr id="2" name="Title 1">
            <a:extLst>
              <a:ext uri="{FF2B5EF4-FFF2-40B4-BE49-F238E27FC236}">
                <a16:creationId xmlns:a16="http://schemas.microsoft.com/office/drawing/2014/main" id="{5EB5B971-9520-F840-9E7F-B67E214755BB}"/>
              </a:ext>
            </a:extLst>
          </p:cNvPr>
          <p:cNvSpPr>
            <a:spLocks noGrp="1"/>
          </p:cNvSpPr>
          <p:nvPr>
            <p:ph type="title" hasCustomPrompt="1"/>
          </p:nvPr>
        </p:nvSpPr>
        <p:spPr>
          <a:xfrm>
            <a:off x="7618763" y="1912665"/>
            <a:ext cx="3835015" cy="962385"/>
          </a:xfrm>
          <a:prstGeom prst="rect">
            <a:avLst/>
          </a:prstGeom>
        </p:spPr>
        <p:txBody>
          <a:bodyPr anchor="b">
            <a:noAutofit/>
          </a:bodyPr>
          <a:lstStyle>
            <a:lvl1pPr>
              <a:lnSpc>
                <a:spcPct val="90000"/>
              </a:lnSpc>
              <a:defRPr sz="1909">
                <a:solidFill>
                  <a:schemeClr val="bg1"/>
                </a:solidFill>
              </a:defRPr>
            </a:lvl1pPr>
          </a:lstStyle>
          <a:p>
            <a:r>
              <a:rPr lang="en-US"/>
              <a:t>Photo </a:t>
            </a:r>
            <a:r>
              <a:rPr lang="en-US" err="1"/>
              <a:t>wCopy</a:t>
            </a:r>
            <a:r>
              <a:rPr lang="en-US"/>
              <a:t>-dark.</a:t>
            </a:r>
          </a:p>
        </p:txBody>
      </p:sp>
      <p:sp>
        <p:nvSpPr>
          <p:cNvPr id="7" name="Slide Number Placeholder 6">
            <a:extLst>
              <a:ext uri="{FF2B5EF4-FFF2-40B4-BE49-F238E27FC236}">
                <a16:creationId xmlns:a16="http://schemas.microsoft.com/office/drawing/2014/main" id="{5FF70303-0C3E-3940-8054-BECBA908952E}"/>
              </a:ext>
            </a:extLst>
          </p:cNvPr>
          <p:cNvSpPr>
            <a:spLocks noGrp="1"/>
          </p:cNvSpPr>
          <p:nvPr>
            <p:ph type="sldNum" sz="quarter" idx="10"/>
          </p:nvPr>
        </p:nvSpPr>
        <p:spPr/>
        <p:txBody>
          <a:bodyPr/>
          <a:lstStyle>
            <a:lvl1pPr>
              <a:defRPr>
                <a:solidFill>
                  <a:schemeClr val="bg1"/>
                </a:solidFill>
              </a:defRPr>
            </a:lvl1pPr>
          </a:lstStyle>
          <a:p>
            <a:fld id="{64DF1125-80D7-5C48-9408-F746170441B0}" type="slidenum">
              <a:rPr lang="en-US" smtClean="0"/>
              <a:pPr/>
              <a:t>‹#›</a:t>
            </a:fld>
            <a:endParaRPr lang="en-US"/>
          </a:p>
        </p:txBody>
      </p:sp>
      <p:sp>
        <p:nvSpPr>
          <p:cNvPr id="10" name="Content Placeholder 2">
            <a:extLst>
              <a:ext uri="{FF2B5EF4-FFF2-40B4-BE49-F238E27FC236}">
                <a16:creationId xmlns:a16="http://schemas.microsoft.com/office/drawing/2014/main" id="{4A11CCD1-FF9B-7042-81EB-585D6B0404B9}"/>
              </a:ext>
            </a:extLst>
          </p:cNvPr>
          <p:cNvSpPr>
            <a:spLocks noGrp="1"/>
          </p:cNvSpPr>
          <p:nvPr>
            <p:ph idx="11" hasCustomPrompt="1"/>
          </p:nvPr>
        </p:nvSpPr>
        <p:spPr>
          <a:xfrm>
            <a:off x="7664542" y="3428137"/>
            <a:ext cx="3835015" cy="286645"/>
          </a:xfrm>
        </p:spPr>
        <p:txBody>
          <a:bodyPr>
            <a:noAutofit/>
          </a:bodyPr>
          <a:lstStyle>
            <a:lvl1pPr marL="0" indent="0">
              <a:lnSpc>
                <a:spcPct val="100000"/>
              </a:lnSpc>
              <a:buNone/>
              <a:defRPr sz="1364" b="0" i="0">
                <a:solidFill>
                  <a:schemeClr val="bg1"/>
                </a:solidFill>
                <a:latin typeface="Arial" panose="020B0604020202020204" pitchFamily="34" charset="0"/>
              </a:defRPr>
            </a:lvl1pPr>
            <a:lvl2pPr marL="397424" indent="0">
              <a:buNone/>
              <a:defRPr sz="1364" b="0" i="0">
                <a:latin typeface="Work Sans Regular Roman" pitchFamily="2" charset="77"/>
              </a:defRPr>
            </a:lvl2pPr>
            <a:lvl3pPr marL="794849" indent="0">
              <a:buNone/>
              <a:defRPr sz="1364" b="0" i="0">
                <a:latin typeface="Work Sans Regular Roman" pitchFamily="2" charset="77"/>
              </a:defRPr>
            </a:lvl3pPr>
            <a:lvl4pPr marL="1192273" indent="0">
              <a:buNone/>
              <a:defRPr sz="1364" b="0" i="0">
                <a:latin typeface="Work Sans Regular Roman" pitchFamily="2" charset="77"/>
              </a:defRPr>
            </a:lvl4pPr>
            <a:lvl5pPr marL="1589696" indent="0">
              <a:buNone/>
              <a:defRPr sz="1364" b="0" i="0">
                <a:latin typeface="Work Sans Regular Roman" pitchFamily="2" charset="77"/>
              </a:defRPr>
            </a:lvl5pPr>
          </a:lstStyle>
          <a:p>
            <a:pPr lvl="0"/>
            <a:r>
              <a:rPr lang="en-US"/>
              <a:t>Optional Subhead</a:t>
            </a:r>
          </a:p>
        </p:txBody>
      </p:sp>
      <p:sp>
        <p:nvSpPr>
          <p:cNvPr id="5" name="Text Placeholder 4">
            <a:extLst>
              <a:ext uri="{FF2B5EF4-FFF2-40B4-BE49-F238E27FC236}">
                <a16:creationId xmlns:a16="http://schemas.microsoft.com/office/drawing/2014/main" id="{260E566A-B94C-7640-99D3-3052DCA989E6}"/>
              </a:ext>
            </a:extLst>
          </p:cNvPr>
          <p:cNvSpPr>
            <a:spLocks noGrp="1"/>
          </p:cNvSpPr>
          <p:nvPr>
            <p:ph type="body" sz="quarter" idx="14" hasCustomPrompt="1"/>
          </p:nvPr>
        </p:nvSpPr>
        <p:spPr>
          <a:xfrm>
            <a:off x="7664542" y="3728048"/>
            <a:ext cx="3835014" cy="2624954"/>
          </a:xfrm>
        </p:spPr>
        <p:txBody>
          <a:bodyPr>
            <a:noAutofit/>
          </a:bodyPr>
          <a:lstStyle>
            <a:lvl1pPr marL="0" marR="0" indent="0" algn="l" defTabSz="794849" rtl="0" eaLnBrk="1" fontAlgn="auto" latinLnBrk="0" hangingPunct="1">
              <a:lnSpc>
                <a:spcPct val="90000"/>
              </a:lnSpc>
              <a:spcBef>
                <a:spcPts val="545"/>
              </a:spcBef>
              <a:spcAft>
                <a:spcPts val="0"/>
              </a:spcAft>
              <a:buClr>
                <a:schemeClr val="tx2"/>
              </a:buClr>
              <a:buSzTx/>
              <a:buFont typeface="Arial" panose="020B0604020202020204" pitchFamily="34" charset="0"/>
              <a:buNone/>
              <a:tabLst/>
              <a:defRPr sz="1227" b="0" i="0">
                <a:solidFill>
                  <a:schemeClr val="bg1"/>
                </a:solidFill>
                <a:latin typeface="Arial" panose="020B0604020202020204" pitchFamily="34" charset="0"/>
              </a:defRPr>
            </a:lvl1pPr>
            <a:lvl3pPr marL="794849" indent="0">
              <a:buNone/>
              <a:defRPr/>
            </a:lvl3pPr>
          </a:lstStyle>
          <a:p>
            <a:pPr marL="0" marR="0" lvl="0" indent="0" algn="l" defTabSz="794849" rtl="0" eaLnBrk="1" fontAlgn="auto" latinLnBrk="0" hangingPunct="1">
              <a:lnSpc>
                <a:spcPct val="90000"/>
              </a:lnSpc>
              <a:spcBef>
                <a:spcPts val="545"/>
              </a:spcBef>
              <a:spcAft>
                <a:spcPts val="0"/>
              </a:spcAft>
              <a:buClr>
                <a:schemeClr val="tx2"/>
              </a:buClr>
              <a:buSzTx/>
              <a:buFont typeface="Arial" panose="020B0604020202020204" pitchFamily="34" charset="0"/>
              <a:buNone/>
              <a:tabLst/>
              <a:defRPr/>
            </a:pPr>
            <a:r>
              <a:rPr lang="en-US"/>
              <a:t>This layout could be good for mantras. Our PPT image library is here: Departments/</a:t>
            </a:r>
            <a:r>
              <a:rPr lang="en-US" err="1"/>
              <a:t>Yamamoto_Templates</a:t>
            </a:r>
            <a:r>
              <a:rPr lang="en-US"/>
              <a:t>/Images-for-decks.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habitant </a:t>
            </a:r>
            <a:r>
              <a:rPr lang="en-US" err="1"/>
              <a:t>morbi</a:t>
            </a:r>
            <a:r>
              <a:rPr lang="en-US"/>
              <a:t> </a:t>
            </a:r>
            <a:r>
              <a:rPr lang="en-US" err="1"/>
              <a:t>tristique</a:t>
            </a:r>
            <a:r>
              <a:rPr lang="en-US"/>
              <a:t>. </a:t>
            </a:r>
          </a:p>
        </p:txBody>
      </p:sp>
    </p:spTree>
    <p:extLst>
      <p:ext uri="{BB962C8B-B14F-4D97-AF65-F5344CB8AC3E}">
        <p14:creationId xmlns:p14="http://schemas.microsoft.com/office/powerpoint/2010/main" val="224095931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Photo wCopy-dark 2">
    <p:bg>
      <p:bgPr>
        <a:solidFill>
          <a:schemeClr val="tx1"/>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4E0DC161-F191-0345-B888-D53D0AEDC630}"/>
              </a:ext>
            </a:extLst>
          </p:cNvPr>
          <p:cNvSpPr>
            <a:spLocks noGrp="1"/>
          </p:cNvSpPr>
          <p:nvPr>
            <p:ph type="pic" sz="quarter" idx="12"/>
          </p:nvPr>
        </p:nvSpPr>
        <p:spPr>
          <a:xfrm>
            <a:off x="1" y="0"/>
            <a:ext cx="6858954" cy="6858000"/>
          </a:xfrm>
        </p:spPr>
        <p:txBody>
          <a:bodyPr anchor="ctr"/>
          <a:lstStyle>
            <a:lvl1pPr marL="0" indent="0" algn="ctr">
              <a:buNone/>
              <a:defRPr>
                <a:solidFill>
                  <a:schemeClr val="accent6"/>
                </a:solidFill>
              </a:defRPr>
            </a:lvl1pPr>
          </a:lstStyle>
          <a:p>
            <a:r>
              <a:rPr lang="en-US"/>
              <a:t>Click icon to add picture</a:t>
            </a:r>
          </a:p>
        </p:txBody>
      </p:sp>
      <p:sp>
        <p:nvSpPr>
          <p:cNvPr id="2" name="Title 1">
            <a:extLst>
              <a:ext uri="{FF2B5EF4-FFF2-40B4-BE49-F238E27FC236}">
                <a16:creationId xmlns:a16="http://schemas.microsoft.com/office/drawing/2014/main" id="{5EB5B971-9520-F840-9E7F-B67E214755BB}"/>
              </a:ext>
            </a:extLst>
          </p:cNvPr>
          <p:cNvSpPr>
            <a:spLocks noGrp="1"/>
          </p:cNvSpPr>
          <p:nvPr>
            <p:ph type="title" hasCustomPrompt="1"/>
          </p:nvPr>
        </p:nvSpPr>
        <p:spPr>
          <a:xfrm>
            <a:off x="7618763" y="504998"/>
            <a:ext cx="3835015" cy="2370052"/>
          </a:xfrm>
          <a:prstGeom prst="rect">
            <a:avLst/>
          </a:prstGeom>
        </p:spPr>
        <p:txBody>
          <a:bodyPr anchor="b">
            <a:noAutofit/>
          </a:bodyPr>
          <a:lstStyle>
            <a:lvl1pPr>
              <a:lnSpc>
                <a:spcPct val="90000"/>
              </a:lnSpc>
              <a:defRPr sz="4773">
                <a:solidFill>
                  <a:schemeClr val="bg1"/>
                </a:solidFill>
              </a:defRPr>
            </a:lvl1pPr>
          </a:lstStyle>
          <a:p>
            <a:r>
              <a:rPr lang="en-US"/>
              <a:t>Photo </a:t>
            </a:r>
            <a:r>
              <a:rPr lang="en-US" err="1"/>
              <a:t>wCopy</a:t>
            </a:r>
            <a:r>
              <a:rPr lang="en-US"/>
              <a:t>-dark 2.</a:t>
            </a:r>
          </a:p>
        </p:txBody>
      </p:sp>
      <p:sp>
        <p:nvSpPr>
          <p:cNvPr id="7" name="Slide Number Placeholder 6">
            <a:extLst>
              <a:ext uri="{FF2B5EF4-FFF2-40B4-BE49-F238E27FC236}">
                <a16:creationId xmlns:a16="http://schemas.microsoft.com/office/drawing/2014/main" id="{5FF70303-0C3E-3940-8054-BECBA908952E}"/>
              </a:ext>
            </a:extLst>
          </p:cNvPr>
          <p:cNvSpPr>
            <a:spLocks noGrp="1"/>
          </p:cNvSpPr>
          <p:nvPr>
            <p:ph type="sldNum" sz="quarter" idx="10"/>
          </p:nvPr>
        </p:nvSpPr>
        <p:spPr/>
        <p:txBody>
          <a:bodyPr/>
          <a:lstStyle>
            <a:lvl1pPr>
              <a:defRPr>
                <a:solidFill>
                  <a:schemeClr val="bg1"/>
                </a:solidFill>
              </a:defRPr>
            </a:lvl1pPr>
          </a:lstStyle>
          <a:p>
            <a:fld id="{64DF1125-80D7-5C48-9408-F746170441B0}" type="slidenum">
              <a:rPr lang="en-US" smtClean="0"/>
              <a:pPr/>
              <a:t>‹#›</a:t>
            </a:fld>
            <a:endParaRPr lang="en-US"/>
          </a:p>
        </p:txBody>
      </p:sp>
      <p:sp>
        <p:nvSpPr>
          <p:cNvPr id="10" name="Content Placeholder 2">
            <a:extLst>
              <a:ext uri="{FF2B5EF4-FFF2-40B4-BE49-F238E27FC236}">
                <a16:creationId xmlns:a16="http://schemas.microsoft.com/office/drawing/2014/main" id="{4A11CCD1-FF9B-7042-81EB-585D6B0404B9}"/>
              </a:ext>
            </a:extLst>
          </p:cNvPr>
          <p:cNvSpPr>
            <a:spLocks noGrp="1"/>
          </p:cNvSpPr>
          <p:nvPr>
            <p:ph idx="11" hasCustomPrompt="1"/>
          </p:nvPr>
        </p:nvSpPr>
        <p:spPr>
          <a:xfrm>
            <a:off x="7664542" y="3428137"/>
            <a:ext cx="3835015" cy="286645"/>
          </a:xfrm>
        </p:spPr>
        <p:txBody>
          <a:bodyPr>
            <a:noAutofit/>
          </a:bodyPr>
          <a:lstStyle>
            <a:lvl1pPr marL="0" indent="0">
              <a:lnSpc>
                <a:spcPct val="100000"/>
              </a:lnSpc>
              <a:buNone/>
              <a:defRPr sz="1364" b="0" i="0">
                <a:solidFill>
                  <a:schemeClr val="bg1"/>
                </a:solidFill>
                <a:latin typeface="Arial" panose="020B0604020202020204" pitchFamily="34" charset="0"/>
              </a:defRPr>
            </a:lvl1pPr>
            <a:lvl2pPr marL="397424" indent="0">
              <a:buNone/>
              <a:defRPr sz="1364" b="0" i="0">
                <a:latin typeface="Work Sans Regular Roman" pitchFamily="2" charset="77"/>
              </a:defRPr>
            </a:lvl2pPr>
            <a:lvl3pPr marL="794849" indent="0">
              <a:buNone/>
              <a:defRPr sz="1364" b="0" i="0">
                <a:latin typeface="Work Sans Regular Roman" pitchFamily="2" charset="77"/>
              </a:defRPr>
            </a:lvl3pPr>
            <a:lvl4pPr marL="1192273" indent="0">
              <a:buNone/>
              <a:defRPr sz="1364" b="0" i="0">
                <a:latin typeface="Work Sans Regular Roman" pitchFamily="2" charset="77"/>
              </a:defRPr>
            </a:lvl4pPr>
            <a:lvl5pPr marL="1589696" indent="0">
              <a:buNone/>
              <a:defRPr sz="1364" b="0" i="0">
                <a:latin typeface="Work Sans Regular Roman" pitchFamily="2" charset="77"/>
              </a:defRPr>
            </a:lvl5pPr>
          </a:lstStyle>
          <a:p>
            <a:pPr lvl="0"/>
            <a:r>
              <a:rPr lang="en-US"/>
              <a:t>Optional Subhead</a:t>
            </a:r>
          </a:p>
        </p:txBody>
      </p:sp>
      <p:sp>
        <p:nvSpPr>
          <p:cNvPr id="5" name="Text Placeholder 4">
            <a:extLst>
              <a:ext uri="{FF2B5EF4-FFF2-40B4-BE49-F238E27FC236}">
                <a16:creationId xmlns:a16="http://schemas.microsoft.com/office/drawing/2014/main" id="{260E566A-B94C-7640-99D3-3052DCA989E6}"/>
              </a:ext>
            </a:extLst>
          </p:cNvPr>
          <p:cNvSpPr>
            <a:spLocks noGrp="1"/>
          </p:cNvSpPr>
          <p:nvPr>
            <p:ph type="body" sz="quarter" idx="14" hasCustomPrompt="1"/>
          </p:nvPr>
        </p:nvSpPr>
        <p:spPr>
          <a:xfrm>
            <a:off x="7664542" y="3728048"/>
            <a:ext cx="3835014" cy="2624954"/>
          </a:xfrm>
        </p:spPr>
        <p:txBody>
          <a:bodyPr>
            <a:noAutofit/>
          </a:bodyPr>
          <a:lstStyle>
            <a:lvl1pPr marL="0" marR="0" indent="0" algn="l" defTabSz="794849" rtl="0" eaLnBrk="1" fontAlgn="auto" latinLnBrk="0" hangingPunct="1">
              <a:lnSpc>
                <a:spcPct val="90000"/>
              </a:lnSpc>
              <a:spcBef>
                <a:spcPts val="545"/>
              </a:spcBef>
              <a:spcAft>
                <a:spcPts val="0"/>
              </a:spcAft>
              <a:buClr>
                <a:schemeClr val="tx2"/>
              </a:buClr>
              <a:buSzTx/>
              <a:buFont typeface="Arial" panose="020B0604020202020204" pitchFamily="34" charset="0"/>
              <a:buNone/>
              <a:tabLst/>
              <a:defRPr sz="1227" b="0" i="0">
                <a:solidFill>
                  <a:schemeClr val="bg1"/>
                </a:solidFill>
                <a:latin typeface="Arial" panose="020B0604020202020204" pitchFamily="34" charset="0"/>
              </a:defRPr>
            </a:lvl1pPr>
            <a:lvl3pPr marL="794849" indent="0">
              <a:buNone/>
              <a:defRPr/>
            </a:lvl3pPr>
          </a:lstStyle>
          <a:p>
            <a:pPr marL="0" marR="0" lvl="0" indent="0" algn="l" defTabSz="794849" rtl="0" eaLnBrk="1" fontAlgn="auto" latinLnBrk="0" hangingPunct="1">
              <a:lnSpc>
                <a:spcPct val="90000"/>
              </a:lnSpc>
              <a:spcBef>
                <a:spcPts val="545"/>
              </a:spcBef>
              <a:spcAft>
                <a:spcPts val="0"/>
              </a:spcAft>
              <a:buClr>
                <a:schemeClr val="tx2"/>
              </a:buClr>
              <a:buSzTx/>
              <a:buFont typeface="Arial" panose="020B0604020202020204" pitchFamily="34" charset="0"/>
              <a:buNone/>
              <a:tabLst/>
              <a:defRPr/>
            </a:pPr>
            <a:r>
              <a:rPr lang="en-US"/>
              <a:t>This layout could be good for mantras. Our PPT image library is here: Departments/</a:t>
            </a:r>
            <a:r>
              <a:rPr lang="en-US" err="1"/>
              <a:t>Yamamoto_Templates</a:t>
            </a:r>
            <a:r>
              <a:rPr lang="en-US"/>
              <a:t>/Images-for-decks.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habitant </a:t>
            </a:r>
            <a:r>
              <a:rPr lang="en-US" err="1"/>
              <a:t>morbi</a:t>
            </a:r>
            <a:r>
              <a:rPr lang="en-US"/>
              <a:t> </a:t>
            </a:r>
            <a:r>
              <a:rPr lang="en-US" err="1"/>
              <a:t>tristique</a:t>
            </a:r>
            <a:r>
              <a:rPr lang="en-US"/>
              <a:t>. </a:t>
            </a:r>
          </a:p>
        </p:txBody>
      </p:sp>
    </p:spTree>
    <p:extLst>
      <p:ext uri="{BB962C8B-B14F-4D97-AF65-F5344CB8AC3E}">
        <p14:creationId xmlns:p14="http://schemas.microsoft.com/office/powerpoint/2010/main" val="425151605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Video">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43B8BF8C-2A1C-8041-A1A7-0E73CF1403F2}"/>
              </a:ext>
            </a:extLst>
          </p:cNvPr>
          <p:cNvSpPr>
            <a:spLocks noGrp="1"/>
          </p:cNvSpPr>
          <p:nvPr>
            <p:ph type="sldNum" sz="quarter" idx="10"/>
          </p:nvPr>
        </p:nvSpPr>
        <p:spPr/>
        <p:txBody>
          <a:bodyPr/>
          <a:lstStyle/>
          <a:p>
            <a:fld id="{64DF1125-80D7-5C48-9408-F746170441B0}" type="slidenum">
              <a:rPr lang="en-US" smtClean="0"/>
              <a:pPr/>
              <a:t>‹#›</a:t>
            </a:fld>
            <a:endParaRPr lang="en-US"/>
          </a:p>
        </p:txBody>
      </p:sp>
      <p:sp>
        <p:nvSpPr>
          <p:cNvPr id="11" name="Media Placeholder 9">
            <a:extLst>
              <a:ext uri="{FF2B5EF4-FFF2-40B4-BE49-F238E27FC236}">
                <a16:creationId xmlns:a16="http://schemas.microsoft.com/office/drawing/2014/main" id="{71F6A02D-E378-8349-9D2D-03E55CDEC957}"/>
              </a:ext>
            </a:extLst>
          </p:cNvPr>
          <p:cNvSpPr>
            <a:spLocks noGrp="1"/>
          </p:cNvSpPr>
          <p:nvPr>
            <p:ph type="media" sz="quarter" idx="11" hasCustomPrompt="1"/>
          </p:nvPr>
        </p:nvSpPr>
        <p:spPr>
          <a:xfrm>
            <a:off x="0" y="480959"/>
            <a:ext cx="12192000" cy="5980417"/>
          </a:xfrm>
          <a:solidFill>
            <a:schemeClr val="tx1"/>
          </a:solidFill>
        </p:spPr>
        <p:txBody>
          <a:bodyPr anchor="ctr"/>
          <a:lstStyle>
            <a:lvl1pPr algn="ctr">
              <a:buNone/>
              <a:defRPr>
                <a:solidFill>
                  <a:schemeClr val="accent6"/>
                </a:solidFill>
              </a:defRPr>
            </a:lvl1pPr>
          </a:lstStyle>
          <a:p>
            <a:r>
              <a:rPr lang="en-US"/>
              <a:t>Click to add video</a:t>
            </a:r>
          </a:p>
        </p:txBody>
      </p:sp>
      <p:sp>
        <p:nvSpPr>
          <p:cNvPr id="4" name="Title 1">
            <a:extLst>
              <a:ext uri="{FF2B5EF4-FFF2-40B4-BE49-F238E27FC236}">
                <a16:creationId xmlns:a16="http://schemas.microsoft.com/office/drawing/2014/main" id="{CB44D373-4E7F-9A4A-ABEB-BBE4549A183F}"/>
              </a:ext>
            </a:extLst>
          </p:cNvPr>
          <p:cNvSpPr>
            <a:spLocks noGrp="1"/>
          </p:cNvSpPr>
          <p:nvPr>
            <p:ph type="title" hasCustomPrompt="1"/>
          </p:nvPr>
        </p:nvSpPr>
        <p:spPr>
          <a:xfrm>
            <a:off x="616772" y="149629"/>
            <a:ext cx="10947245" cy="357940"/>
          </a:xfrm>
          <a:prstGeom prst="rect">
            <a:avLst/>
          </a:prstGeom>
        </p:spPr>
        <p:txBody>
          <a:bodyPr anchor="ctr">
            <a:normAutofit/>
          </a:bodyPr>
          <a:lstStyle>
            <a:lvl1pPr>
              <a:defRPr sz="1636"/>
            </a:lvl1pPr>
          </a:lstStyle>
          <a:p>
            <a:r>
              <a:rPr lang="en-US"/>
              <a:t>Video</a:t>
            </a:r>
          </a:p>
        </p:txBody>
      </p:sp>
    </p:spTree>
    <p:extLst>
      <p:ext uri="{BB962C8B-B14F-4D97-AF65-F5344CB8AC3E}">
        <p14:creationId xmlns:p14="http://schemas.microsoft.com/office/powerpoint/2010/main" val="22134617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Large Statement">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5FCDD70-0C69-BC4A-98D1-E52E0A7AA3A8}"/>
              </a:ext>
            </a:extLst>
          </p:cNvPr>
          <p:cNvSpPr>
            <a:spLocks noGrp="1"/>
          </p:cNvSpPr>
          <p:nvPr>
            <p:ph type="pic" sz="quarter" idx="11" hasCustomPrompt="1"/>
          </p:nvPr>
        </p:nvSpPr>
        <p:spPr>
          <a:xfrm>
            <a:off x="0" y="0"/>
            <a:ext cx="12192000" cy="6858000"/>
          </a:xfrm>
          <a:solidFill>
            <a:schemeClr val="accent1"/>
          </a:solidFill>
        </p:spPr>
        <p:txBody>
          <a:bodyPr anchor="t"/>
          <a:lstStyle>
            <a:lvl1pPr marL="0" indent="0" algn="ctr">
              <a:buFont typeface="+mj-lt"/>
              <a:buNone/>
              <a:defRPr>
                <a:solidFill>
                  <a:schemeClr val="bg2"/>
                </a:solidFill>
              </a:defRPr>
            </a:lvl1pPr>
          </a:lstStyle>
          <a:p>
            <a:r>
              <a:rPr lang="en-US"/>
              <a:t>The background is editable. </a:t>
            </a:r>
            <a:br>
              <a:rPr lang="en-US"/>
            </a:br>
            <a:r>
              <a:rPr lang="en-US"/>
              <a:t>It can be a solid fill or a picture.</a:t>
            </a:r>
          </a:p>
        </p:txBody>
      </p:sp>
      <p:sp>
        <p:nvSpPr>
          <p:cNvPr id="2" name="Title 1">
            <a:extLst>
              <a:ext uri="{FF2B5EF4-FFF2-40B4-BE49-F238E27FC236}">
                <a16:creationId xmlns:a16="http://schemas.microsoft.com/office/drawing/2014/main" id="{7AAAA706-ED41-DD4A-8E72-44C6FD7E21A6}"/>
              </a:ext>
            </a:extLst>
          </p:cNvPr>
          <p:cNvSpPr>
            <a:spLocks noGrp="1"/>
          </p:cNvSpPr>
          <p:nvPr>
            <p:ph type="title" hasCustomPrompt="1"/>
          </p:nvPr>
        </p:nvSpPr>
        <p:spPr>
          <a:xfrm>
            <a:off x="1414432" y="1968500"/>
            <a:ext cx="9279219" cy="2921000"/>
          </a:xfrm>
          <a:prstGeom prst="rect">
            <a:avLst/>
          </a:prstGeom>
        </p:spPr>
        <p:txBody>
          <a:bodyPr anchor="ctr">
            <a:noAutofit/>
          </a:bodyPr>
          <a:lstStyle>
            <a:lvl1pPr fontAlgn="ctr">
              <a:lnSpc>
                <a:spcPct val="90000"/>
              </a:lnSpc>
              <a:spcBef>
                <a:spcPts val="1364"/>
              </a:spcBef>
              <a:spcAft>
                <a:spcPts val="0"/>
              </a:spcAft>
              <a:defRPr sz="4091" b="0" i="0" baseline="0">
                <a:solidFill>
                  <a:schemeClr val="tx1"/>
                </a:solidFill>
                <a:latin typeface="Arial" panose="020B0604020202020204" pitchFamily="34" charset="0"/>
              </a:defRPr>
            </a:lvl1pPr>
          </a:lstStyle>
          <a:p>
            <a:r>
              <a:rPr lang="en-US"/>
              <a:t>Large statement. This slide has a single, editable statement. All of the colors can change, and the background may be a picture.</a:t>
            </a:r>
          </a:p>
        </p:txBody>
      </p:sp>
      <p:sp>
        <p:nvSpPr>
          <p:cNvPr id="3" name="Slide Number Placeholder 2">
            <a:extLst>
              <a:ext uri="{FF2B5EF4-FFF2-40B4-BE49-F238E27FC236}">
                <a16:creationId xmlns:a16="http://schemas.microsoft.com/office/drawing/2014/main" id="{9B8B74C3-DAC9-E940-A316-95337A78DA32}"/>
              </a:ext>
            </a:extLst>
          </p:cNvPr>
          <p:cNvSpPr>
            <a:spLocks noGrp="1"/>
          </p:cNvSpPr>
          <p:nvPr>
            <p:ph type="sldNum" sz="quarter" idx="10"/>
          </p:nvPr>
        </p:nvSpPr>
        <p:spPr/>
        <p:txBody>
          <a:bodyPr/>
          <a:lstStyle>
            <a:lvl1pPr>
              <a:defRPr>
                <a:solidFill>
                  <a:schemeClr val="tx1"/>
                </a:solidFill>
              </a:defRPr>
            </a:lvl1pPr>
          </a:lstStyle>
          <a:p>
            <a:fld id="{64DF1125-80D7-5C48-9408-F746170441B0}" type="slidenum">
              <a:rPr lang="en-US" smtClean="0"/>
              <a:pPr/>
              <a:t>‹#›</a:t>
            </a:fld>
            <a:endParaRPr lang="en-US"/>
          </a:p>
        </p:txBody>
      </p:sp>
    </p:spTree>
    <p:extLst>
      <p:ext uri="{BB962C8B-B14F-4D97-AF65-F5344CB8AC3E}">
        <p14:creationId xmlns:p14="http://schemas.microsoft.com/office/powerpoint/2010/main" val="374546055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Large Statement–Alt">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5FCDD70-0C69-BC4A-98D1-E52E0A7AA3A8}"/>
              </a:ext>
            </a:extLst>
          </p:cNvPr>
          <p:cNvSpPr>
            <a:spLocks noGrp="1"/>
          </p:cNvSpPr>
          <p:nvPr>
            <p:ph type="pic" sz="quarter" idx="11" hasCustomPrompt="1"/>
          </p:nvPr>
        </p:nvSpPr>
        <p:spPr>
          <a:xfrm>
            <a:off x="0" y="1412722"/>
            <a:ext cx="12192000" cy="4675910"/>
          </a:xfrm>
          <a:solidFill>
            <a:schemeClr val="bg1"/>
          </a:solidFill>
        </p:spPr>
        <p:txBody>
          <a:bodyPr anchor="t"/>
          <a:lstStyle>
            <a:lvl1pPr marL="0" indent="0" algn="ctr">
              <a:buFont typeface="+mj-lt"/>
              <a:buNone/>
              <a:defRPr>
                <a:solidFill>
                  <a:schemeClr val="accent6"/>
                </a:solidFill>
              </a:defRPr>
            </a:lvl1pPr>
          </a:lstStyle>
          <a:p>
            <a:r>
              <a:rPr lang="en-US"/>
              <a:t>The background is editable. </a:t>
            </a:r>
            <a:br>
              <a:rPr lang="en-US"/>
            </a:br>
            <a:r>
              <a:rPr lang="en-US"/>
              <a:t>It can be a solid fill or a picture.</a:t>
            </a:r>
          </a:p>
        </p:txBody>
      </p:sp>
      <p:sp>
        <p:nvSpPr>
          <p:cNvPr id="3" name="Slide Number Placeholder 2">
            <a:extLst>
              <a:ext uri="{FF2B5EF4-FFF2-40B4-BE49-F238E27FC236}">
                <a16:creationId xmlns:a16="http://schemas.microsoft.com/office/drawing/2014/main" id="{9B8B74C3-DAC9-E940-A316-95337A78DA32}"/>
              </a:ext>
            </a:extLst>
          </p:cNvPr>
          <p:cNvSpPr>
            <a:spLocks noGrp="1"/>
          </p:cNvSpPr>
          <p:nvPr>
            <p:ph type="sldNum" sz="quarter" idx="10"/>
          </p:nvPr>
        </p:nvSpPr>
        <p:spPr/>
        <p:txBody>
          <a:bodyPr/>
          <a:lstStyle>
            <a:lvl1pPr>
              <a:defRPr>
                <a:solidFill>
                  <a:schemeClr val="bg1"/>
                </a:solidFill>
              </a:defRPr>
            </a:lvl1pPr>
          </a:lstStyle>
          <a:p>
            <a:fld id="{64DF1125-80D7-5C48-9408-F746170441B0}" type="slidenum">
              <a:rPr lang="en-US" smtClean="0"/>
              <a:pPr/>
              <a:t>‹#›</a:t>
            </a:fld>
            <a:endParaRPr lang="en-US"/>
          </a:p>
        </p:txBody>
      </p:sp>
      <p:sp>
        <p:nvSpPr>
          <p:cNvPr id="8" name="Text Placeholder 7">
            <a:extLst>
              <a:ext uri="{FF2B5EF4-FFF2-40B4-BE49-F238E27FC236}">
                <a16:creationId xmlns:a16="http://schemas.microsoft.com/office/drawing/2014/main" id="{CF372DBA-7CC3-1046-BB97-8D3D44987664}"/>
              </a:ext>
            </a:extLst>
          </p:cNvPr>
          <p:cNvSpPr>
            <a:spLocks noGrp="1"/>
          </p:cNvSpPr>
          <p:nvPr>
            <p:ph type="body" sz="quarter" idx="14" hasCustomPrompt="1"/>
          </p:nvPr>
        </p:nvSpPr>
        <p:spPr>
          <a:xfrm>
            <a:off x="701917" y="2207029"/>
            <a:ext cx="10788165" cy="3117273"/>
          </a:xfrm>
        </p:spPr>
        <p:txBody>
          <a:bodyPr anchor="ctr">
            <a:normAutofit/>
          </a:bodyPr>
          <a:lstStyle>
            <a:lvl1pPr marL="0" indent="0" algn="ctr">
              <a:buNone/>
              <a:defRPr sz="2045" b="0" i="0">
                <a:solidFill>
                  <a:schemeClr val="accent3"/>
                </a:solidFill>
                <a:latin typeface="Arial" panose="020B0604020202020204" pitchFamily="34" charset="0"/>
              </a:defRPr>
            </a:lvl1pPr>
            <a:lvl2pPr marL="397424" indent="0" algn="ctr">
              <a:buNone/>
              <a:defRPr sz="2045" b="0" i="0">
                <a:solidFill>
                  <a:schemeClr val="accent3"/>
                </a:solidFill>
                <a:latin typeface="Work Sans Regular Roman" pitchFamily="2" charset="77"/>
              </a:defRPr>
            </a:lvl2pPr>
            <a:lvl3pPr marL="794849" indent="0" algn="ctr">
              <a:buNone/>
              <a:defRPr sz="2045" b="0" i="0">
                <a:solidFill>
                  <a:schemeClr val="accent3"/>
                </a:solidFill>
                <a:latin typeface="Work Sans Regular Roman" pitchFamily="2" charset="77"/>
              </a:defRPr>
            </a:lvl3pPr>
            <a:lvl4pPr marL="1192273" indent="0" algn="ctr">
              <a:buNone/>
              <a:defRPr sz="2045" b="0" i="0">
                <a:solidFill>
                  <a:schemeClr val="accent3"/>
                </a:solidFill>
                <a:latin typeface="Work Sans Regular Roman" pitchFamily="2" charset="77"/>
              </a:defRPr>
            </a:lvl4pPr>
            <a:lvl5pPr marL="1589696" indent="0" algn="ctr">
              <a:buNone/>
              <a:defRPr sz="2045" b="0" i="0">
                <a:solidFill>
                  <a:schemeClr val="accent3"/>
                </a:solidFill>
                <a:latin typeface="Work Sans Regular Roman" pitchFamily="2" charset="77"/>
              </a:defRPr>
            </a:lvl5pPr>
          </a:lstStyle>
          <a:p>
            <a:pPr lvl="0"/>
            <a:r>
              <a:rPr lang="en-US"/>
              <a:t>This slide has a single, editable statement </a:t>
            </a:r>
            <a:br>
              <a:rPr lang="en-US"/>
            </a:br>
            <a:r>
              <a:rPr lang="en-US"/>
              <a:t>in 30pt Work Sans Regular. All of the colors can change.</a:t>
            </a:r>
          </a:p>
        </p:txBody>
      </p:sp>
      <p:sp>
        <p:nvSpPr>
          <p:cNvPr id="7" name="Title 1">
            <a:extLst>
              <a:ext uri="{FF2B5EF4-FFF2-40B4-BE49-F238E27FC236}">
                <a16:creationId xmlns:a16="http://schemas.microsoft.com/office/drawing/2014/main" id="{E2F75B77-58E0-FF46-8763-29CA3E44B477}"/>
              </a:ext>
            </a:extLst>
          </p:cNvPr>
          <p:cNvSpPr>
            <a:spLocks noGrp="1"/>
          </p:cNvSpPr>
          <p:nvPr>
            <p:ph type="title" hasCustomPrompt="1"/>
          </p:nvPr>
        </p:nvSpPr>
        <p:spPr>
          <a:xfrm>
            <a:off x="616772" y="536171"/>
            <a:ext cx="10873310" cy="673331"/>
          </a:xfrm>
          <a:prstGeom prst="rect">
            <a:avLst/>
          </a:prstGeom>
        </p:spPr>
        <p:txBody>
          <a:bodyPr anchor="t">
            <a:noAutofit/>
          </a:bodyPr>
          <a:lstStyle>
            <a:lvl1pPr>
              <a:defRPr sz="3682">
                <a:solidFill>
                  <a:schemeClr val="bg1"/>
                </a:solidFill>
              </a:defRPr>
            </a:lvl1pPr>
          </a:lstStyle>
          <a:p>
            <a:r>
              <a:rPr lang="en-US"/>
              <a:t>Large Statement – Alt</a:t>
            </a:r>
          </a:p>
        </p:txBody>
      </p:sp>
    </p:spTree>
    <p:extLst>
      <p:ext uri="{BB962C8B-B14F-4D97-AF65-F5344CB8AC3E}">
        <p14:creationId xmlns:p14="http://schemas.microsoft.com/office/powerpoint/2010/main" val="12883082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itle, Content, Large Typ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A8686C5-2383-4F43-90F7-A544BDCE7A4A}"/>
              </a:ext>
            </a:extLst>
          </p:cNvPr>
          <p:cNvSpPr>
            <a:spLocks noGrp="1"/>
          </p:cNvSpPr>
          <p:nvPr>
            <p:ph type="sldNum" sz="quarter" idx="10"/>
          </p:nvPr>
        </p:nvSpPr>
        <p:spPr/>
        <p:txBody>
          <a:bodyPr/>
          <a:lstStyle/>
          <a:p>
            <a:fld id="{64DF1125-80D7-5C48-9408-F746170441B0}" type="slidenum">
              <a:rPr lang="en-US" smtClean="0"/>
              <a:pPr/>
              <a:t>‹#›</a:t>
            </a:fld>
            <a:endParaRPr lang="en-US"/>
          </a:p>
        </p:txBody>
      </p:sp>
      <p:sp>
        <p:nvSpPr>
          <p:cNvPr id="15" name="Rectangle 14">
            <a:extLst>
              <a:ext uri="{FF2B5EF4-FFF2-40B4-BE49-F238E27FC236}">
                <a16:creationId xmlns:a16="http://schemas.microsoft.com/office/drawing/2014/main" id="{3EC445EF-5A0A-574C-B66F-AEA805259EC5}"/>
              </a:ext>
            </a:extLst>
          </p:cNvPr>
          <p:cNvSpPr/>
          <p:nvPr/>
        </p:nvSpPr>
        <p:spPr>
          <a:xfrm>
            <a:off x="0" y="0"/>
            <a:ext cx="12192000" cy="16651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77" b="0" i="0">
              <a:latin typeface="Arial" panose="020B0604020202020204" pitchFamily="34" charset="0"/>
            </a:endParaRPr>
          </a:p>
        </p:txBody>
      </p:sp>
      <p:sp>
        <p:nvSpPr>
          <p:cNvPr id="17" name="Title 1">
            <a:extLst>
              <a:ext uri="{FF2B5EF4-FFF2-40B4-BE49-F238E27FC236}">
                <a16:creationId xmlns:a16="http://schemas.microsoft.com/office/drawing/2014/main" id="{2929EA89-A3C1-AE48-81BE-26F9F8FEA818}"/>
              </a:ext>
            </a:extLst>
          </p:cNvPr>
          <p:cNvSpPr>
            <a:spLocks noGrp="1"/>
          </p:cNvSpPr>
          <p:nvPr>
            <p:ph type="title" hasCustomPrompt="1"/>
          </p:nvPr>
        </p:nvSpPr>
        <p:spPr>
          <a:xfrm>
            <a:off x="616773" y="536173"/>
            <a:ext cx="10874539" cy="674875"/>
          </a:xfrm>
          <a:prstGeom prst="rect">
            <a:avLst/>
          </a:prstGeom>
        </p:spPr>
        <p:txBody>
          <a:bodyPr anchor="t">
            <a:noAutofit/>
          </a:bodyPr>
          <a:lstStyle/>
          <a:p>
            <a:r>
              <a:rPr lang="en-US"/>
              <a:t>Title, content, large type</a:t>
            </a:r>
          </a:p>
        </p:txBody>
      </p:sp>
      <p:sp>
        <p:nvSpPr>
          <p:cNvPr id="18" name="Text Placeholder 12">
            <a:extLst>
              <a:ext uri="{FF2B5EF4-FFF2-40B4-BE49-F238E27FC236}">
                <a16:creationId xmlns:a16="http://schemas.microsoft.com/office/drawing/2014/main" id="{4D98227F-FD3A-2A4B-B945-974563D1EC65}"/>
              </a:ext>
            </a:extLst>
          </p:cNvPr>
          <p:cNvSpPr>
            <a:spLocks noGrp="1"/>
          </p:cNvSpPr>
          <p:nvPr>
            <p:ph type="body" sz="quarter" idx="14" hasCustomPrompt="1"/>
          </p:nvPr>
        </p:nvSpPr>
        <p:spPr>
          <a:xfrm>
            <a:off x="616324" y="1206098"/>
            <a:ext cx="10874539" cy="434263"/>
          </a:xfrm>
        </p:spPr>
        <p:txBody>
          <a:bodyPr>
            <a:normAutofit/>
          </a:bodyPr>
          <a:lstStyle>
            <a:lvl1pPr marL="0" indent="0">
              <a:buNone/>
              <a:defRPr sz="1636" b="0" i="0">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Subtitle goes here.</a:t>
            </a:r>
          </a:p>
        </p:txBody>
      </p:sp>
      <p:sp>
        <p:nvSpPr>
          <p:cNvPr id="8" name="Text Placeholder 3">
            <a:extLst>
              <a:ext uri="{FF2B5EF4-FFF2-40B4-BE49-F238E27FC236}">
                <a16:creationId xmlns:a16="http://schemas.microsoft.com/office/drawing/2014/main" id="{C6DF6816-01DE-5E46-8755-21EC78B89F66}"/>
              </a:ext>
            </a:extLst>
          </p:cNvPr>
          <p:cNvSpPr>
            <a:spLocks noGrp="1"/>
          </p:cNvSpPr>
          <p:nvPr>
            <p:ph type="body" sz="half" idx="15" hasCustomPrompt="1"/>
          </p:nvPr>
        </p:nvSpPr>
        <p:spPr>
          <a:xfrm>
            <a:off x="358587" y="6392384"/>
            <a:ext cx="5737412" cy="229593"/>
          </a:xfrm>
        </p:spPr>
        <p:txBody>
          <a:bodyPr anchor="ctr">
            <a:normAutofit/>
          </a:bodyPr>
          <a:lstStyle>
            <a:lvl1pPr marL="0" indent="0">
              <a:spcBef>
                <a:spcPts val="136"/>
              </a:spcBef>
              <a:buNone/>
              <a:defRPr sz="682"/>
            </a:lvl1pPr>
            <a:lvl2pPr marL="397424" indent="0">
              <a:buNone/>
              <a:defRPr sz="1217"/>
            </a:lvl2pPr>
            <a:lvl3pPr marL="794849" indent="0">
              <a:buNone/>
              <a:defRPr sz="1043"/>
            </a:lvl3pPr>
            <a:lvl4pPr marL="1192273" indent="0">
              <a:buNone/>
              <a:defRPr sz="869"/>
            </a:lvl4pPr>
            <a:lvl5pPr marL="1589696" indent="0">
              <a:buNone/>
              <a:defRPr sz="869"/>
            </a:lvl5pPr>
            <a:lvl6pPr marL="1987120" indent="0">
              <a:buNone/>
              <a:defRPr sz="869"/>
            </a:lvl6pPr>
            <a:lvl7pPr marL="2384544" indent="0">
              <a:buNone/>
              <a:defRPr sz="869"/>
            </a:lvl7pPr>
            <a:lvl8pPr marL="2781969" indent="0">
              <a:buNone/>
              <a:defRPr sz="869"/>
            </a:lvl8pPr>
            <a:lvl9pPr marL="3179393" indent="0">
              <a:buNone/>
              <a:defRPr sz="869"/>
            </a:lvl9pPr>
          </a:lstStyle>
          <a:p>
            <a:pPr lvl="0"/>
            <a:r>
              <a:rPr lang="en-US"/>
              <a:t>Source: It came from somewhere, right?</a:t>
            </a:r>
          </a:p>
        </p:txBody>
      </p:sp>
      <p:sp>
        <p:nvSpPr>
          <p:cNvPr id="9" name="Content Placeholder 2">
            <a:extLst>
              <a:ext uri="{FF2B5EF4-FFF2-40B4-BE49-F238E27FC236}">
                <a16:creationId xmlns:a16="http://schemas.microsoft.com/office/drawing/2014/main" id="{5CCCD5EF-EEDA-0646-8C70-1C6885522776}"/>
              </a:ext>
            </a:extLst>
          </p:cNvPr>
          <p:cNvSpPr>
            <a:spLocks noGrp="1"/>
          </p:cNvSpPr>
          <p:nvPr>
            <p:ph idx="11" hasCustomPrompt="1"/>
          </p:nvPr>
        </p:nvSpPr>
        <p:spPr>
          <a:xfrm>
            <a:off x="616772" y="2074186"/>
            <a:ext cx="10040471" cy="4282165"/>
          </a:xfrm>
        </p:spPr>
        <p:txBody>
          <a:bodyPr>
            <a:normAutofit/>
          </a:bodyPr>
          <a:lstStyle>
            <a:lvl1pPr marL="187023" indent="-187023">
              <a:lnSpc>
                <a:spcPct val="100000"/>
              </a:lnSpc>
              <a:spcBef>
                <a:spcPts val="1364"/>
              </a:spcBef>
              <a:buFont typeface="Arial" panose="020B0604020202020204" pitchFamily="34" charset="0"/>
              <a:buChar char="•"/>
              <a:defRPr sz="2045" b="0" i="0">
                <a:latin typeface="Arial" panose="020B0604020202020204" pitchFamily="34" charset="0"/>
              </a:defRPr>
            </a:lvl1pPr>
            <a:lvl2pPr marL="374046" indent="-187023">
              <a:spcBef>
                <a:spcPts val="1364"/>
              </a:spcBef>
              <a:buFont typeface="Arial" panose="020B0604020202020204" pitchFamily="34" charset="0"/>
              <a:buChar char="•"/>
              <a:defRPr sz="2045" b="0" i="0">
                <a:latin typeface="Arial" panose="020B0604020202020204" pitchFamily="34" charset="0"/>
              </a:defRPr>
            </a:lvl2pPr>
            <a:lvl3pPr marL="748092" indent="-187023">
              <a:spcBef>
                <a:spcPts val="1364"/>
              </a:spcBef>
              <a:buFont typeface="Arial" panose="020B0604020202020204" pitchFamily="34" charset="0"/>
              <a:buChar char="•"/>
              <a:defRPr sz="2045" b="0" i="0">
                <a:latin typeface="Arial" panose="020B0604020202020204" pitchFamily="34" charset="0"/>
              </a:defRPr>
            </a:lvl3pPr>
            <a:lvl4pPr marL="1192273" indent="0">
              <a:buNone/>
              <a:defRPr sz="1364" b="0" i="0">
                <a:latin typeface="Work Sans Regular Roman" pitchFamily="2" charset="77"/>
              </a:defRPr>
            </a:lvl4pPr>
            <a:lvl5pPr marL="1589696" indent="0">
              <a:buNone/>
              <a:defRPr sz="1364" b="0" i="0">
                <a:latin typeface="Work Sans Regular Roman" pitchFamily="2" charset="77"/>
              </a:defRPr>
            </a:lvl5pPr>
          </a:lstStyle>
          <a:p>
            <a:pPr lvl="0"/>
            <a:r>
              <a:rPr lang="en-US"/>
              <a:t>Copy goes here lorem ipsum dolor sit </a:t>
            </a:r>
            <a:r>
              <a:rPr lang="en-US" err="1"/>
              <a:t>amet</a:t>
            </a:r>
            <a:r>
              <a:rPr lang="en-US"/>
              <a:t> eras sunt </a:t>
            </a:r>
            <a:r>
              <a:rPr lang="en-US" err="1"/>
              <a:t>latin</a:t>
            </a:r>
            <a:r>
              <a:rPr lang="en-US"/>
              <a:t> is a dead language but </a:t>
            </a:r>
            <a:r>
              <a:rPr lang="en-US" err="1"/>
              <a:t>cualquier</a:t>
            </a:r>
            <a:r>
              <a:rPr lang="en-US"/>
              <a:t> is </a:t>
            </a:r>
            <a:r>
              <a:rPr lang="en-US" err="1"/>
              <a:t>spanish</a:t>
            </a:r>
            <a:r>
              <a:rPr lang="en-US"/>
              <a:t> and means whatever and in </a:t>
            </a:r>
            <a:r>
              <a:rPr lang="en-US" err="1"/>
              <a:t>latin</a:t>
            </a:r>
            <a:r>
              <a:rPr lang="en-US"/>
              <a:t> it’s </a:t>
            </a:r>
            <a:r>
              <a:rPr lang="la-Latn"/>
              <a:t>quicumque. </a:t>
            </a:r>
            <a:r>
              <a:rPr lang="en-US"/>
              <a:t>Et </a:t>
            </a:r>
            <a:r>
              <a:rPr lang="en-US" err="1"/>
              <a:t>tortor</a:t>
            </a:r>
            <a:r>
              <a:rPr lang="en-US"/>
              <a:t> </a:t>
            </a:r>
            <a:r>
              <a:rPr lang="en-US" err="1"/>
              <a:t>consequat</a:t>
            </a:r>
            <a:r>
              <a:rPr lang="en-US"/>
              <a:t> id porta </a:t>
            </a:r>
            <a:r>
              <a:rPr lang="en-US" err="1"/>
              <a:t>nibh</a:t>
            </a:r>
            <a:r>
              <a:rPr lang="en-US"/>
              <a:t> </a:t>
            </a:r>
            <a:r>
              <a:rPr lang="en-US" err="1"/>
              <a:t>venenatis</a:t>
            </a:r>
            <a:r>
              <a:rPr lang="en-US"/>
              <a:t> </a:t>
            </a:r>
            <a:r>
              <a:rPr lang="en-US" err="1"/>
              <a:t>cras</a:t>
            </a:r>
            <a:r>
              <a:rPr lang="en-US"/>
              <a:t> sed. </a:t>
            </a:r>
          </a:p>
          <a:p>
            <a:pPr lvl="1"/>
            <a:r>
              <a:rPr lang="en-US"/>
              <a:t>Pulvinar </a:t>
            </a:r>
            <a:r>
              <a:rPr lang="en-US" err="1"/>
              <a:t>neque</a:t>
            </a:r>
            <a:r>
              <a:rPr lang="en-US"/>
              <a:t> </a:t>
            </a:r>
            <a:r>
              <a:rPr lang="en-US" err="1"/>
              <a:t>laoreet</a:t>
            </a:r>
            <a:r>
              <a:rPr lang="en-US"/>
              <a:t> </a:t>
            </a:r>
            <a:r>
              <a:rPr lang="en-US" err="1"/>
              <a:t>sagittis</a:t>
            </a:r>
            <a:r>
              <a:rPr lang="en-US"/>
              <a:t> </a:t>
            </a:r>
            <a:r>
              <a:rPr lang="en-US" err="1"/>
              <a:t>orci</a:t>
            </a:r>
            <a:r>
              <a:rPr lang="en-US"/>
              <a:t> a </a:t>
            </a:r>
            <a:r>
              <a:rPr lang="en-US" err="1"/>
              <a:t>suspendisse</a:t>
            </a:r>
            <a:r>
              <a:rPr lang="en-US"/>
              <a:t> </a:t>
            </a:r>
            <a:r>
              <a:rPr lang="en-US" err="1"/>
              <a:t>interdum</a:t>
            </a:r>
            <a:r>
              <a:rPr lang="en-US"/>
              <a:t> </a:t>
            </a:r>
            <a:r>
              <a:rPr lang="en-US" err="1"/>
              <a:t>consectetur</a:t>
            </a:r>
            <a:r>
              <a:rPr lang="en-US"/>
              <a:t> libero id </a:t>
            </a:r>
            <a:r>
              <a:rPr lang="en-US" err="1"/>
              <a:t>faucibus</a:t>
            </a:r>
            <a:r>
              <a:rPr lang="en-US"/>
              <a:t>. </a:t>
            </a:r>
          </a:p>
          <a:p>
            <a:pPr lvl="2"/>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Aliquam</a:t>
            </a:r>
            <a:r>
              <a:rPr lang="en-US"/>
              <a:t> </a:t>
            </a:r>
            <a:r>
              <a:rPr lang="en-US" err="1"/>
              <a:t>ultrices</a:t>
            </a:r>
            <a:r>
              <a:rPr lang="en-US"/>
              <a:t> </a:t>
            </a:r>
            <a:r>
              <a:rPr lang="en-US" err="1"/>
              <a:t>scelerisque</a:t>
            </a:r>
            <a:r>
              <a:rPr lang="en-US"/>
              <a:t> </a:t>
            </a:r>
            <a:r>
              <a:rPr lang="en-US" err="1"/>
              <a:t>purus</a:t>
            </a:r>
            <a:r>
              <a:rPr lang="en-US"/>
              <a:t> semper. </a:t>
            </a:r>
          </a:p>
        </p:txBody>
      </p:sp>
    </p:spTree>
    <p:extLst>
      <p:ext uri="{BB962C8B-B14F-4D97-AF65-F5344CB8AC3E}">
        <p14:creationId xmlns:p14="http://schemas.microsoft.com/office/powerpoint/2010/main" val="4045024688"/>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itle, subhead, large type, pictur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A8686C5-2383-4F43-90F7-A544BDCE7A4A}"/>
              </a:ext>
            </a:extLst>
          </p:cNvPr>
          <p:cNvSpPr>
            <a:spLocks noGrp="1"/>
          </p:cNvSpPr>
          <p:nvPr>
            <p:ph type="sldNum" sz="quarter" idx="10"/>
          </p:nvPr>
        </p:nvSpPr>
        <p:spPr/>
        <p:txBody>
          <a:bodyPr/>
          <a:lstStyle/>
          <a:p>
            <a:fld id="{64DF1125-80D7-5C48-9408-F746170441B0}" type="slidenum">
              <a:rPr lang="en-US" smtClean="0"/>
              <a:pPr/>
              <a:t>‹#›</a:t>
            </a:fld>
            <a:endParaRPr lang="en-US"/>
          </a:p>
        </p:txBody>
      </p:sp>
      <p:sp>
        <p:nvSpPr>
          <p:cNvPr id="7" name="Picture Placeholder 6">
            <a:extLst>
              <a:ext uri="{FF2B5EF4-FFF2-40B4-BE49-F238E27FC236}">
                <a16:creationId xmlns:a16="http://schemas.microsoft.com/office/drawing/2014/main" id="{13B1292A-5A61-9949-B6E3-D67DDD94A00E}"/>
              </a:ext>
            </a:extLst>
          </p:cNvPr>
          <p:cNvSpPr>
            <a:spLocks noGrp="1"/>
          </p:cNvSpPr>
          <p:nvPr>
            <p:ph type="pic" sz="quarter" idx="13"/>
          </p:nvPr>
        </p:nvSpPr>
        <p:spPr>
          <a:xfrm>
            <a:off x="6813177" y="2074173"/>
            <a:ext cx="5378824" cy="4282683"/>
          </a:xfrm>
        </p:spPr>
        <p:txBody>
          <a:bodyPr anchor="ctr"/>
          <a:lstStyle>
            <a:lvl1pPr marL="0" indent="0" algn="ctr">
              <a:buNone/>
              <a:defRPr/>
            </a:lvl1pPr>
          </a:lstStyle>
          <a:p>
            <a:r>
              <a:rPr lang="en-US"/>
              <a:t>Click icon to add picture</a:t>
            </a:r>
          </a:p>
        </p:txBody>
      </p:sp>
      <p:sp>
        <p:nvSpPr>
          <p:cNvPr id="15" name="Rectangle 14">
            <a:extLst>
              <a:ext uri="{FF2B5EF4-FFF2-40B4-BE49-F238E27FC236}">
                <a16:creationId xmlns:a16="http://schemas.microsoft.com/office/drawing/2014/main" id="{3EC445EF-5A0A-574C-B66F-AEA805259EC5}"/>
              </a:ext>
            </a:extLst>
          </p:cNvPr>
          <p:cNvSpPr/>
          <p:nvPr/>
        </p:nvSpPr>
        <p:spPr>
          <a:xfrm>
            <a:off x="0" y="0"/>
            <a:ext cx="12192000" cy="16651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77" b="0" i="0">
              <a:latin typeface="Arial" panose="020B0604020202020204" pitchFamily="34" charset="0"/>
            </a:endParaRPr>
          </a:p>
        </p:txBody>
      </p:sp>
      <p:sp>
        <p:nvSpPr>
          <p:cNvPr id="17" name="Title 1">
            <a:extLst>
              <a:ext uri="{FF2B5EF4-FFF2-40B4-BE49-F238E27FC236}">
                <a16:creationId xmlns:a16="http://schemas.microsoft.com/office/drawing/2014/main" id="{2929EA89-A3C1-AE48-81BE-26F9F8FEA818}"/>
              </a:ext>
            </a:extLst>
          </p:cNvPr>
          <p:cNvSpPr>
            <a:spLocks noGrp="1"/>
          </p:cNvSpPr>
          <p:nvPr>
            <p:ph type="title" hasCustomPrompt="1"/>
          </p:nvPr>
        </p:nvSpPr>
        <p:spPr>
          <a:xfrm>
            <a:off x="616773" y="536173"/>
            <a:ext cx="10874539" cy="674875"/>
          </a:xfrm>
          <a:prstGeom prst="rect">
            <a:avLst/>
          </a:prstGeom>
        </p:spPr>
        <p:txBody>
          <a:bodyPr anchor="t">
            <a:noAutofit/>
          </a:bodyPr>
          <a:lstStyle/>
          <a:p>
            <a:r>
              <a:rPr lang="en-US"/>
              <a:t>Title, subhead, large type, picture</a:t>
            </a:r>
          </a:p>
        </p:txBody>
      </p:sp>
      <p:sp>
        <p:nvSpPr>
          <p:cNvPr id="18" name="Text Placeholder 12">
            <a:extLst>
              <a:ext uri="{FF2B5EF4-FFF2-40B4-BE49-F238E27FC236}">
                <a16:creationId xmlns:a16="http://schemas.microsoft.com/office/drawing/2014/main" id="{4D98227F-FD3A-2A4B-B945-974563D1EC65}"/>
              </a:ext>
            </a:extLst>
          </p:cNvPr>
          <p:cNvSpPr>
            <a:spLocks noGrp="1"/>
          </p:cNvSpPr>
          <p:nvPr>
            <p:ph type="body" sz="quarter" idx="14" hasCustomPrompt="1"/>
          </p:nvPr>
        </p:nvSpPr>
        <p:spPr>
          <a:xfrm>
            <a:off x="616324" y="1206098"/>
            <a:ext cx="10874539" cy="434263"/>
          </a:xfrm>
        </p:spPr>
        <p:txBody>
          <a:bodyPr>
            <a:normAutofit/>
          </a:bodyPr>
          <a:lstStyle>
            <a:lvl1pPr marL="0" indent="0">
              <a:buNone/>
              <a:defRPr sz="1636" b="0" i="0">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Optional subhead goes here</a:t>
            </a:r>
          </a:p>
        </p:txBody>
      </p:sp>
      <p:sp>
        <p:nvSpPr>
          <p:cNvPr id="9" name="Text Placeholder 3">
            <a:extLst>
              <a:ext uri="{FF2B5EF4-FFF2-40B4-BE49-F238E27FC236}">
                <a16:creationId xmlns:a16="http://schemas.microsoft.com/office/drawing/2014/main" id="{E984F12C-CAF2-7B4E-92B0-671602EEBA42}"/>
              </a:ext>
            </a:extLst>
          </p:cNvPr>
          <p:cNvSpPr>
            <a:spLocks noGrp="1"/>
          </p:cNvSpPr>
          <p:nvPr>
            <p:ph type="body" sz="half" idx="15" hasCustomPrompt="1"/>
          </p:nvPr>
        </p:nvSpPr>
        <p:spPr>
          <a:xfrm>
            <a:off x="358587" y="6392384"/>
            <a:ext cx="5737412" cy="229593"/>
          </a:xfrm>
        </p:spPr>
        <p:txBody>
          <a:bodyPr anchor="ctr">
            <a:normAutofit/>
          </a:bodyPr>
          <a:lstStyle>
            <a:lvl1pPr marL="0" indent="0">
              <a:spcBef>
                <a:spcPts val="136"/>
              </a:spcBef>
              <a:buNone/>
              <a:defRPr sz="682"/>
            </a:lvl1pPr>
            <a:lvl2pPr marL="397424" indent="0">
              <a:buNone/>
              <a:defRPr sz="1217"/>
            </a:lvl2pPr>
            <a:lvl3pPr marL="794849" indent="0">
              <a:buNone/>
              <a:defRPr sz="1043"/>
            </a:lvl3pPr>
            <a:lvl4pPr marL="1192273" indent="0">
              <a:buNone/>
              <a:defRPr sz="869"/>
            </a:lvl4pPr>
            <a:lvl5pPr marL="1589696" indent="0">
              <a:buNone/>
              <a:defRPr sz="869"/>
            </a:lvl5pPr>
            <a:lvl6pPr marL="1987120" indent="0">
              <a:buNone/>
              <a:defRPr sz="869"/>
            </a:lvl6pPr>
            <a:lvl7pPr marL="2384544" indent="0">
              <a:buNone/>
              <a:defRPr sz="869"/>
            </a:lvl7pPr>
            <a:lvl8pPr marL="2781969" indent="0">
              <a:buNone/>
              <a:defRPr sz="869"/>
            </a:lvl8pPr>
            <a:lvl9pPr marL="3179393" indent="0">
              <a:buNone/>
              <a:defRPr sz="869"/>
            </a:lvl9pPr>
          </a:lstStyle>
          <a:p>
            <a:pPr lvl="0"/>
            <a:r>
              <a:rPr lang="en-US"/>
              <a:t>Source: It came from somewhere, right?</a:t>
            </a:r>
          </a:p>
        </p:txBody>
      </p:sp>
      <p:sp>
        <p:nvSpPr>
          <p:cNvPr id="10" name="Content Placeholder 2">
            <a:extLst>
              <a:ext uri="{FF2B5EF4-FFF2-40B4-BE49-F238E27FC236}">
                <a16:creationId xmlns:a16="http://schemas.microsoft.com/office/drawing/2014/main" id="{3966FE92-043C-7E40-B509-913FF3F932BD}"/>
              </a:ext>
            </a:extLst>
          </p:cNvPr>
          <p:cNvSpPr>
            <a:spLocks noGrp="1"/>
          </p:cNvSpPr>
          <p:nvPr>
            <p:ph idx="11" hasCustomPrompt="1"/>
          </p:nvPr>
        </p:nvSpPr>
        <p:spPr>
          <a:xfrm>
            <a:off x="616773" y="2074186"/>
            <a:ext cx="6081144" cy="4282165"/>
          </a:xfrm>
        </p:spPr>
        <p:txBody>
          <a:bodyPr>
            <a:normAutofit/>
          </a:bodyPr>
          <a:lstStyle>
            <a:lvl1pPr marL="187023" indent="-187023">
              <a:lnSpc>
                <a:spcPct val="100000"/>
              </a:lnSpc>
              <a:spcBef>
                <a:spcPts val="1364"/>
              </a:spcBef>
              <a:buFont typeface="Arial" panose="020B0604020202020204" pitchFamily="34" charset="0"/>
              <a:buChar char="•"/>
              <a:defRPr sz="2045" b="0" i="0">
                <a:latin typeface="Arial" panose="020B0604020202020204" pitchFamily="34" charset="0"/>
              </a:defRPr>
            </a:lvl1pPr>
            <a:lvl2pPr marL="374046" indent="-187023">
              <a:spcBef>
                <a:spcPts val="1364"/>
              </a:spcBef>
              <a:buFont typeface="Arial" panose="020B0604020202020204" pitchFamily="34" charset="0"/>
              <a:buChar char="•"/>
              <a:defRPr sz="2045" b="0" i="0">
                <a:latin typeface="Arial" panose="020B0604020202020204" pitchFamily="34" charset="0"/>
              </a:defRPr>
            </a:lvl2pPr>
            <a:lvl3pPr marL="748092" indent="-187023">
              <a:spcBef>
                <a:spcPts val="1364"/>
              </a:spcBef>
              <a:buFont typeface="Arial" panose="020B0604020202020204" pitchFamily="34" charset="0"/>
              <a:buChar char="•"/>
              <a:defRPr sz="2045" b="0" i="0">
                <a:latin typeface="Arial" panose="020B0604020202020204" pitchFamily="34" charset="0"/>
              </a:defRPr>
            </a:lvl3pPr>
            <a:lvl4pPr marL="1192273" indent="0">
              <a:buNone/>
              <a:defRPr sz="1364" b="0" i="0">
                <a:latin typeface="Work Sans Regular Roman" pitchFamily="2" charset="77"/>
              </a:defRPr>
            </a:lvl4pPr>
            <a:lvl5pPr marL="1589696" indent="0">
              <a:buNone/>
              <a:defRPr sz="1364" b="0" i="0">
                <a:latin typeface="Work Sans Regular Roman" pitchFamily="2" charset="77"/>
              </a:defRPr>
            </a:lvl5pPr>
          </a:lstStyle>
          <a:p>
            <a:pPr lvl="0"/>
            <a:r>
              <a:rPr lang="en-US"/>
              <a:t>Copy goes here lorem ipsum dolor sit </a:t>
            </a:r>
            <a:r>
              <a:rPr lang="en-US" err="1"/>
              <a:t>amet</a:t>
            </a:r>
            <a:r>
              <a:rPr lang="en-US"/>
              <a:t> eras sunt </a:t>
            </a:r>
            <a:r>
              <a:rPr lang="en-US" err="1"/>
              <a:t>latin</a:t>
            </a:r>
            <a:r>
              <a:rPr lang="en-US"/>
              <a:t> is a dead language but </a:t>
            </a:r>
            <a:r>
              <a:rPr lang="en-US" err="1"/>
              <a:t>cualquier</a:t>
            </a:r>
            <a:r>
              <a:rPr lang="en-US"/>
              <a:t> is </a:t>
            </a:r>
            <a:r>
              <a:rPr lang="en-US" err="1"/>
              <a:t>spanish</a:t>
            </a:r>
            <a:r>
              <a:rPr lang="en-US"/>
              <a:t> and means whatever and in </a:t>
            </a:r>
            <a:r>
              <a:rPr lang="en-US" err="1"/>
              <a:t>latin</a:t>
            </a:r>
            <a:r>
              <a:rPr lang="en-US"/>
              <a:t> it’s </a:t>
            </a:r>
            <a:r>
              <a:rPr lang="la-Latn"/>
              <a:t>quicumque.</a:t>
            </a:r>
            <a:r>
              <a:rPr lang="en-US"/>
              <a:t> </a:t>
            </a:r>
          </a:p>
          <a:p>
            <a:pPr lvl="1"/>
            <a:r>
              <a:rPr lang="en-US"/>
              <a:t>Pulvinar </a:t>
            </a:r>
            <a:r>
              <a:rPr lang="en-US" err="1"/>
              <a:t>neque</a:t>
            </a:r>
            <a:r>
              <a:rPr lang="en-US"/>
              <a:t> </a:t>
            </a:r>
            <a:r>
              <a:rPr lang="en-US" err="1"/>
              <a:t>laoreet</a:t>
            </a:r>
            <a:r>
              <a:rPr lang="en-US"/>
              <a:t> </a:t>
            </a:r>
            <a:r>
              <a:rPr lang="en-US" err="1"/>
              <a:t>suspendisse</a:t>
            </a:r>
            <a:r>
              <a:rPr lang="en-US"/>
              <a:t> </a:t>
            </a:r>
            <a:r>
              <a:rPr lang="en-US" err="1"/>
              <a:t>interdum</a:t>
            </a:r>
            <a:r>
              <a:rPr lang="en-US"/>
              <a:t> </a:t>
            </a:r>
            <a:r>
              <a:rPr lang="en-US" err="1"/>
              <a:t>consectetur</a:t>
            </a:r>
            <a:r>
              <a:rPr lang="en-US"/>
              <a:t> libero </a:t>
            </a:r>
            <a:r>
              <a:rPr lang="en-US" err="1"/>
              <a:t>faucibus</a:t>
            </a:r>
            <a:r>
              <a:rPr lang="en-US"/>
              <a:t>. </a:t>
            </a:r>
          </a:p>
          <a:p>
            <a:pPr lvl="2"/>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p>
        </p:txBody>
      </p:sp>
    </p:spTree>
    <p:extLst>
      <p:ext uri="{BB962C8B-B14F-4D97-AF65-F5344CB8AC3E}">
        <p14:creationId xmlns:p14="http://schemas.microsoft.com/office/powerpoint/2010/main" val="4233832289"/>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Medium title, content, medium typ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A8686C5-2383-4F43-90F7-A544BDCE7A4A}"/>
              </a:ext>
            </a:extLst>
          </p:cNvPr>
          <p:cNvSpPr>
            <a:spLocks noGrp="1"/>
          </p:cNvSpPr>
          <p:nvPr>
            <p:ph type="sldNum" sz="quarter" idx="10"/>
          </p:nvPr>
        </p:nvSpPr>
        <p:spPr/>
        <p:txBody>
          <a:bodyPr/>
          <a:lstStyle/>
          <a:p>
            <a:fld id="{64DF1125-80D7-5C48-9408-F746170441B0}" type="slidenum">
              <a:rPr lang="en-US" smtClean="0"/>
              <a:pPr/>
              <a:t>‹#›</a:t>
            </a:fld>
            <a:endParaRPr lang="en-US"/>
          </a:p>
        </p:txBody>
      </p:sp>
      <p:sp>
        <p:nvSpPr>
          <p:cNvPr id="15" name="Rectangle 14">
            <a:extLst>
              <a:ext uri="{FF2B5EF4-FFF2-40B4-BE49-F238E27FC236}">
                <a16:creationId xmlns:a16="http://schemas.microsoft.com/office/drawing/2014/main" id="{3EC445EF-5A0A-574C-B66F-AEA805259EC5}"/>
              </a:ext>
            </a:extLst>
          </p:cNvPr>
          <p:cNvSpPr/>
          <p:nvPr/>
        </p:nvSpPr>
        <p:spPr>
          <a:xfrm>
            <a:off x="0" y="0"/>
            <a:ext cx="12192000" cy="11142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77" b="0" i="0">
              <a:latin typeface="Arial" panose="020B0604020202020204" pitchFamily="34" charset="0"/>
            </a:endParaRPr>
          </a:p>
        </p:txBody>
      </p:sp>
      <p:sp>
        <p:nvSpPr>
          <p:cNvPr id="17" name="Title 1">
            <a:extLst>
              <a:ext uri="{FF2B5EF4-FFF2-40B4-BE49-F238E27FC236}">
                <a16:creationId xmlns:a16="http://schemas.microsoft.com/office/drawing/2014/main" id="{2929EA89-A3C1-AE48-81BE-26F9F8FEA818}"/>
              </a:ext>
            </a:extLst>
          </p:cNvPr>
          <p:cNvSpPr>
            <a:spLocks noGrp="1"/>
          </p:cNvSpPr>
          <p:nvPr>
            <p:ph type="title" hasCustomPrompt="1"/>
          </p:nvPr>
        </p:nvSpPr>
        <p:spPr>
          <a:xfrm>
            <a:off x="616773" y="149630"/>
            <a:ext cx="10874539" cy="505493"/>
          </a:xfrm>
          <a:prstGeom prst="rect">
            <a:avLst/>
          </a:prstGeom>
        </p:spPr>
        <p:txBody>
          <a:bodyPr anchor="t">
            <a:noAutofit/>
          </a:bodyPr>
          <a:lstStyle>
            <a:lvl1pPr>
              <a:defRPr sz="2727"/>
            </a:lvl1pPr>
          </a:lstStyle>
          <a:p>
            <a:r>
              <a:rPr lang="en-US"/>
              <a:t>Medium title, content, medium type</a:t>
            </a:r>
          </a:p>
        </p:txBody>
      </p:sp>
      <p:sp>
        <p:nvSpPr>
          <p:cNvPr id="18" name="Text Placeholder 12">
            <a:extLst>
              <a:ext uri="{FF2B5EF4-FFF2-40B4-BE49-F238E27FC236}">
                <a16:creationId xmlns:a16="http://schemas.microsoft.com/office/drawing/2014/main" id="{4D98227F-FD3A-2A4B-B945-974563D1EC65}"/>
              </a:ext>
            </a:extLst>
          </p:cNvPr>
          <p:cNvSpPr>
            <a:spLocks noGrp="1"/>
          </p:cNvSpPr>
          <p:nvPr>
            <p:ph type="body" sz="quarter" idx="14" hasCustomPrompt="1"/>
          </p:nvPr>
        </p:nvSpPr>
        <p:spPr>
          <a:xfrm>
            <a:off x="616324" y="655123"/>
            <a:ext cx="10874539" cy="434263"/>
          </a:xfrm>
        </p:spPr>
        <p:txBody>
          <a:bodyPr>
            <a:normAutofit/>
          </a:bodyPr>
          <a:lstStyle>
            <a:lvl1pPr marL="0" indent="0">
              <a:buNone/>
              <a:defRPr sz="1636" b="0" i="0">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Subtitle goes here.</a:t>
            </a:r>
          </a:p>
        </p:txBody>
      </p:sp>
      <p:sp>
        <p:nvSpPr>
          <p:cNvPr id="8" name="Text Placeholder 3">
            <a:extLst>
              <a:ext uri="{FF2B5EF4-FFF2-40B4-BE49-F238E27FC236}">
                <a16:creationId xmlns:a16="http://schemas.microsoft.com/office/drawing/2014/main" id="{C6DF6816-01DE-5E46-8755-21EC78B89F66}"/>
              </a:ext>
            </a:extLst>
          </p:cNvPr>
          <p:cNvSpPr>
            <a:spLocks noGrp="1"/>
          </p:cNvSpPr>
          <p:nvPr>
            <p:ph type="body" sz="half" idx="15" hasCustomPrompt="1"/>
          </p:nvPr>
        </p:nvSpPr>
        <p:spPr>
          <a:xfrm>
            <a:off x="358587" y="6392384"/>
            <a:ext cx="5737412" cy="229593"/>
          </a:xfrm>
        </p:spPr>
        <p:txBody>
          <a:bodyPr anchor="ctr">
            <a:normAutofit/>
          </a:bodyPr>
          <a:lstStyle>
            <a:lvl1pPr marL="0" indent="0">
              <a:spcBef>
                <a:spcPts val="136"/>
              </a:spcBef>
              <a:buNone/>
              <a:defRPr sz="682"/>
            </a:lvl1pPr>
            <a:lvl2pPr marL="397424" indent="0">
              <a:buNone/>
              <a:defRPr sz="1217"/>
            </a:lvl2pPr>
            <a:lvl3pPr marL="794849" indent="0">
              <a:buNone/>
              <a:defRPr sz="1043"/>
            </a:lvl3pPr>
            <a:lvl4pPr marL="1192273" indent="0">
              <a:buNone/>
              <a:defRPr sz="869"/>
            </a:lvl4pPr>
            <a:lvl5pPr marL="1589696" indent="0">
              <a:buNone/>
              <a:defRPr sz="869"/>
            </a:lvl5pPr>
            <a:lvl6pPr marL="1987120" indent="0">
              <a:buNone/>
              <a:defRPr sz="869"/>
            </a:lvl6pPr>
            <a:lvl7pPr marL="2384544" indent="0">
              <a:buNone/>
              <a:defRPr sz="869"/>
            </a:lvl7pPr>
            <a:lvl8pPr marL="2781969" indent="0">
              <a:buNone/>
              <a:defRPr sz="869"/>
            </a:lvl8pPr>
            <a:lvl9pPr marL="3179393" indent="0">
              <a:buNone/>
              <a:defRPr sz="869"/>
            </a:lvl9pPr>
          </a:lstStyle>
          <a:p>
            <a:pPr lvl="0"/>
            <a:r>
              <a:rPr lang="en-US"/>
              <a:t>Source: It came from somewhere, right?</a:t>
            </a:r>
          </a:p>
        </p:txBody>
      </p:sp>
      <p:sp>
        <p:nvSpPr>
          <p:cNvPr id="11" name="Content Placeholder 2">
            <a:extLst>
              <a:ext uri="{FF2B5EF4-FFF2-40B4-BE49-F238E27FC236}">
                <a16:creationId xmlns:a16="http://schemas.microsoft.com/office/drawing/2014/main" id="{A59DF60C-4AA6-434F-B7CC-6B2CA7EFE0D1}"/>
              </a:ext>
            </a:extLst>
          </p:cNvPr>
          <p:cNvSpPr>
            <a:spLocks noGrp="1"/>
          </p:cNvSpPr>
          <p:nvPr>
            <p:ph idx="11" hasCustomPrompt="1"/>
          </p:nvPr>
        </p:nvSpPr>
        <p:spPr>
          <a:xfrm>
            <a:off x="616772" y="1454727"/>
            <a:ext cx="10874091" cy="4779818"/>
          </a:xfrm>
        </p:spPr>
        <p:txBody>
          <a:bodyPr numCol="1" spcCol="228600">
            <a:normAutofit/>
          </a:bodyPr>
          <a:lstStyle>
            <a:lvl1pPr marL="155853" indent="-155853">
              <a:lnSpc>
                <a:spcPct val="100000"/>
              </a:lnSpc>
              <a:spcBef>
                <a:spcPts val="1091"/>
              </a:spcBef>
              <a:buFont typeface="Arial" panose="020B0604020202020204" pitchFamily="34" charset="0"/>
              <a:buChar char="•"/>
              <a:defRPr sz="1636" b="0" i="0">
                <a:latin typeface="Arial" panose="020B0604020202020204" pitchFamily="34" charset="0"/>
              </a:defRPr>
            </a:lvl1pPr>
            <a:lvl2pPr marL="311705" indent="-155853">
              <a:lnSpc>
                <a:spcPct val="100000"/>
              </a:lnSpc>
              <a:spcBef>
                <a:spcPts val="1091"/>
              </a:spcBef>
              <a:buFont typeface="Arial" panose="020B0604020202020204" pitchFamily="34" charset="0"/>
              <a:buChar char="•"/>
              <a:defRPr sz="1636" b="0" i="0">
                <a:latin typeface="Arial" panose="020B0604020202020204" pitchFamily="34" charset="0"/>
              </a:defRPr>
            </a:lvl2pPr>
            <a:lvl3pPr marL="467558" indent="-155853">
              <a:lnSpc>
                <a:spcPct val="100000"/>
              </a:lnSpc>
              <a:spcBef>
                <a:spcPts val="1091"/>
              </a:spcBef>
              <a:buFont typeface="Arial" panose="020B0604020202020204" pitchFamily="34" charset="0"/>
              <a:buChar char="•"/>
              <a:defRPr sz="1636" b="0" i="0">
                <a:latin typeface="Arial" panose="020B0604020202020204" pitchFamily="34" charset="0"/>
              </a:defRPr>
            </a:lvl3pPr>
            <a:lvl4pPr marL="1192273" indent="0">
              <a:buNone/>
              <a:defRPr sz="1364" b="0" i="0">
                <a:latin typeface="Work Sans Regular Roman" pitchFamily="2" charset="77"/>
              </a:defRPr>
            </a:lvl4pPr>
            <a:lvl5pPr marL="1589696" indent="0">
              <a:buNone/>
              <a:defRPr sz="1364" b="0" i="0">
                <a:latin typeface="Work Sans Regular Roman" pitchFamily="2" charset="77"/>
              </a:defRPr>
            </a:lvl5pPr>
          </a:lstStyle>
          <a:p>
            <a:pPr lvl="0"/>
            <a:r>
              <a:rPr lang="en-US"/>
              <a:t>All of your copy goes here lorem ipsum dolor sit </a:t>
            </a:r>
            <a:r>
              <a:rPr lang="en-US" err="1"/>
              <a:t>amet</a:t>
            </a:r>
            <a:r>
              <a:rPr lang="en-US"/>
              <a:t> eras sunt </a:t>
            </a:r>
            <a:r>
              <a:rPr lang="en-US" err="1"/>
              <a:t>latin</a:t>
            </a:r>
            <a:r>
              <a:rPr lang="en-US"/>
              <a:t> is a dead language but </a:t>
            </a:r>
            <a:r>
              <a:rPr lang="en-US" err="1"/>
              <a:t>cualquier</a:t>
            </a:r>
            <a:r>
              <a:rPr lang="en-US"/>
              <a:t> is </a:t>
            </a:r>
            <a:r>
              <a:rPr lang="en-US" err="1"/>
              <a:t>spanish</a:t>
            </a:r>
            <a:r>
              <a:rPr lang="en-US"/>
              <a:t> and means whatever and in </a:t>
            </a:r>
            <a:r>
              <a:rPr lang="en-US" err="1"/>
              <a:t>latin</a:t>
            </a:r>
            <a:r>
              <a:rPr lang="en-US"/>
              <a:t> it’s </a:t>
            </a:r>
            <a:r>
              <a:rPr lang="la-Latn"/>
              <a:t>quicumque.</a:t>
            </a:r>
          </a:p>
          <a:p>
            <a:pPr lvl="1"/>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Magna fermentum </a:t>
            </a:r>
            <a:r>
              <a:rPr lang="en-US" err="1"/>
              <a:t>iaculis</a:t>
            </a:r>
            <a:r>
              <a:rPr lang="en-US"/>
              <a:t> </a:t>
            </a:r>
            <a:r>
              <a:rPr lang="en-US" err="1"/>
              <a:t>eu</a:t>
            </a:r>
            <a:r>
              <a:rPr lang="en-US"/>
              <a:t> non diam </a:t>
            </a:r>
            <a:r>
              <a:rPr lang="en-US" err="1"/>
              <a:t>phasellus</a:t>
            </a:r>
            <a:r>
              <a:rPr lang="en-US"/>
              <a:t>. Et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t>
            </a:r>
          </a:p>
          <a:p>
            <a:pPr lvl="2"/>
            <a:r>
              <a:rPr lang="en-US"/>
              <a:t>Auctor </a:t>
            </a:r>
            <a:r>
              <a:rPr lang="en-US" err="1"/>
              <a:t>elit</a:t>
            </a:r>
            <a:r>
              <a:rPr lang="en-US"/>
              <a:t> sed </a:t>
            </a:r>
            <a:r>
              <a:rPr lang="en-US" err="1"/>
              <a:t>vulputate</a:t>
            </a:r>
            <a:r>
              <a:rPr lang="en-US"/>
              <a:t> mi sit </a:t>
            </a:r>
            <a:r>
              <a:rPr lang="en-US" err="1"/>
              <a:t>amet</a:t>
            </a:r>
            <a:r>
              <a:rPr lang="en-US"/>
              <a:t> </a:t>
            </a:r>
            <a:r>
              <a:rPr lang="en-US" err="1"/>
              <a:t>mauris</a:t>
            </a:r>
            <a:r>
              <a:rPr lang="en-US"/>
              <a:t>. Auctor </a:t>
            </a:r>
            <a:r>
              <a:rPr lang="en-US" err="1"/>
              <a:t>eu</a:t>
            </a:r>
            <a:r>
              <a:rPr lang="en-US"/>
              <a:t> </a:t>
            </a:r>
            <a:r>
              <a:rPr lang="en-US" err="1"/>
              <a:t>augue</a:t>
            </a:r>
            <a:r>
              <a:rPr lang="en-US"/>
              <a:t> </a:t>
            </a:r>
            <a:r>
              <a:rPr lang="en-US" err="1"/>
              <a:t>ut</a:t>
            </a:r>
            <a:r>
              <a:rPr lang="en-US"/>
              <a:t> </a:t>
            </a:r>
            <a:r>
              <a:rPr lang="en-US" err="1"/>
              <a:t>lectus</a:t>
            </a:r>
            <a:r>
              <a:rPr lang="en-US"/>
              <a:t> </a:t>
            </a:r>
            <a:r>
              <a:rPr lang="en-US" err="1"/>
              <a:t>arcu</a:t>
            </a:r>
            <a:r>
              <a:rPr lang="en-US"/>
              <a:t> </a:t>
            </a:r>
            <a:r>
              <a:rPr lang="en-US" err="1"/>
              <a:t>bibendum</a:t>
            </a:r>
            <a:r>
              <a:rPr lang="en-US"/>
              <a:t> at. </a:t>
            </a:r>
            <a:r>
              <a:rPr lang="en-US" err="1"/>
              <a:t>Molestie</a:t>
            </a:r>
            <a:r>
              <a:rPr lang="en-US"/>
              <a:t> a </a:t>
            </a:r>
            <a:r>
              <a:rPr lang="en-US" err="1"/>
              <a:t>iaculis</a:t>
            </a:r>
            <a:r>
              <a:rPr lang="en-US"/>
              <a:t> at </a:t>
            </a:r>
            <a:r>
              <a:rPr lang="en-US" err="1"/>
              <a:t>erat</a:t>
            </a:r>
            <a:r>
              <a:rPr lang="en-US"/>
              <a:t> </a:t>
            </a:r>
            <a:r>
              <a:rPr lang="en-US" err="1"/>
              <a:t>pellentesque</a:t>
            </a:r>
            <a:r>
              <a:rPr lang="en-US"/>
              <a:t> </a:t>
            </a:r>
            <a:r>
              <a:rPr lang="en-US" err="1"/>
              <a:t>adipiscing</a:t>
            </a:r>
            <a:r>
              <a:rPr lang="en-US"/>
              <a:t> </a:t>
            </a:r>
            <a:r>
              <a:rPr lang="en-US" err="1"/>
              <a:t>commodo</a:t>
            </a:r>
            <a:r>
              <a:rPr lang="en-US"/>
              <a:t> </a:t>
            </a:r>
            <a:r>
              <a:rPr lang="en-US" err="1"/>
              <a:t>elit</a:t>
            </a:r>
            <a:r>
              <a:rPr lang="en-US"/>
              <a:t> at. Pharetra convallis </a:t>
            </a:r>
            <a:r>
              <a:rPr lang="en-US" err="1"/>
              <a:t>posuere</a:t>
            </a:r>
            <a:r>
              <a:rPr lang="en-US"/>
              <a:t> </a:t>
            </a:r>
            <a:r>
              <a:rPr lang="en-US" err="1"/>
              <a:t>morbi</a:t>
            </a:r>
            <a:r>
              <a:rPr lang="en-US"/>
              <a:t> </a:t>
            </a:r>
            <a:r>
              <a:rPr lang="en-US" err="1"/>
              <a:t>leo</a:t>
            </a:r>
            <a:r>
              <a:rPr lang="en-US"/>
              <a:t> </a:t>
            </a:r>
            <a:r>
              <a:rPr lang="en-US" err="1"/>
              <a:t>urna</a:t>
            </a:r>
            <a:r>
              <a:rPr lang="en-US"/>
              <a:t> </a:t>
            </a:r>
            <a:r>
              <a:rPr lang="en-US" err="1"/>
              <a:t>molestie</a:t>
            </a:r>
            <a:r>
              <a:rPr lang="en-US"/>
              <a:t> at </a:t>
            </a:r>
            <a:r>
              <a:rPr lang="en-US" err="1"/>
              <a:t>elementum</a:t>
            </a:r>
            <a:r>
              <a:rPr lang="en-US"/>
              <a:t>.</a:t>
            </a:r>
          </a:p>
        </p:txBody>
      </p:sp>
    </p:spTree>
    <p:extLst>
      <p:ext uri="{BB962C8B-B14F-4D97-AF65-F5344CB8AC3E}">
        <p14:creationId xmlns:p14="http://schemas.microsoft.com/office/powerpoint/2010/main" val="279974628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48F57-7C1F-FD4F-AFAB-28ACE1E8C6AB}"/>
              </a:ext>
            </a:extLst>
          </p:cNvPr>
          <p:cNvSpPr>
            <a:spLocks noGrp="1"/>
          </p:cNvSpPr>
          <p:nvPr>
            <p:ph type="ctrTitle" hasCustomPrompt="1"/>
          </p:nvPr>
        </p:nvSpPr>
        <p:spPr>
          <a:xfrm>
            <a:off x="963717" y="2522818"/>
            <a:ext cx="10468484" cy="2221873"/>
          </a:xfrm>
          <a:prstGeom prst="rect">
            <a:avLst/>
          </a:prstGeom>
        </p:spPr>
        <p:txBody>
          <a:bodyPr lIns="0" tIns="91440" rIns="0" bIns="91440" anchor="ctr">
            <a:normAutofit/>
          </a:bodyPr>
          <a:lstStyle>
            <a:lvl1pPr algn="l">
              <a:defRPr sz="7567">
                <a:solidFill>
                  <a:schemeClr val="bg1"/>
                </a:solidFill>
              </a:defRPr>
            </a:lvl1pPr>
          </a:lstStyle>
          <a:p>
            <a:r>
              <a:rPr lang="en-US"/>
              <a:t>Title to go here lorem ipsum dolor.</a:t>
            </a:r>
          </a:p>
        </p:txBody>
      </p:sp>
      <p:sp>
        <p:nvSpPr>
          <p:cNvPr id="3" name="Subtitle 2">
            <a:extLst>
              <a:ext uri="{FF2B5EF4-FFF2-40B4-BE49-F238E27FC236}">
                <a16:creationId xmlns:a16="http://schemas.microsoft.com/office/drawing/2014/main" id="{DC00EBD2-E0C9-4A4D-A74C-3E34C55F7F4D}"/>
              </a:ext>
            </a:extLst>
          </p:cNvPr>
          <p:cNvSpPr>
            <a:spLocks noGrp="1"/>
          </p:cNvSpPr>
          <p:nvPr>
            <p:ph type="subTitle" idx="1" hasCustomPrompt="1"/>
          </p:nvPr>
        </p:nvSpPr>
        <p:spPr>
          <a:xfrm>
            <a:off x="963717" y="4920064"/>
            <a:ext cx="10058098" cy="615879"/>
          </a:xfrm>
        </p:spPr>
        <p:txBody>
          <a:bodyPr lIns="0" rIns="0">
            <a:normAutofit/>
          </a:bodyPr>
          <a:lstStyle>
            <a:lvl1pPr marL="0" indent="0" algn="l">
              <a:spcBef>
                <a:spcPts val="0"/>
              </a:spcBef>
              <a:buNone/>
              <a:defRPr sz="1909" b="0" i="0">
                <a:solidFill>
                  <a:schemeClr val="bg1"/>
                </a:solidFill>
                <a:latin typeface="Arial" panose="020B0604020202020204" pitchFamily="34" charset="0"/>
              </a:defRPr>
            </a:lvl1pPr>
            <a:lvl2pPr marL="397424" indent="0" algn="ctr">
              <a:buNone/>
              <a:defRPr sz="1739"/>
            </a:lvl2pPr>
            <a:lvl3pPr marL="794849" indent="0" algn="ctr">
              <a:buNone/>
              <a:defRPr sz="1565"/>
            </a:lvl3pPr>
            <a:lvl4pPr marL="1192273" indent="0" algn="ctr">
              <a:buNone/>
              <a:defRPr sz="1391"/>
            </a:lvl4pPr>
            <a:lvl5pPr marL="1589696" indent="0" algn="ctr">
              <a:buNone/>
              <a:defRPr sz="1391"/>
            </a:lvl5pPr>
            <a:lvl6pPr marL="1987120" indent="0" algn="ctr">
              <a:buNone/>
              <a:defRPr sz="1391"/>
            </a:lvl6pPr>
            <a:lvl7pPr marL="2384544" indent="0" algn="ctr">
              <a:buNone/>
              <a:defRPr sz="1391"/>
            </a:lvl7pPr>
            <a:lvl8pPr marL="2781969" indent="0" algn="ctr">
              <a:buNone/>
              <a:defRPr sz="1391"/>
            </a:lvl8pPr>
            <a:lvl9pPr marL="3179393" indent="0" algn="ctr">
              <a:buNone/>
              <a:defRPr sz="1391"/>
            </a:lvl9pPr>
          </a:lstStyle>
          <a:p>
            <a:r>
              <a:rPr lang="en-US"/>
              <a:t>Subtitle</a:t>
            </a:r>
          </a:p>
        </p:txBody>
      </p:sp>
      <p:sp>
        <p:nvSpPr>
          <p:cNvPr id="5" name="TextBox 4">
            <a:extLst>
              <a:ext uri="{FF2B5EF4-FFF2-40B4-BE49-F238E27FC236}">
                <a16:creationId xmlns:a16="http://schemas.microsoft.com/office/drawing/2014/main" id="{AE429CA7-8D6C-7148-8105-69951DB517E5}"/>
              </a:ext>
            </a:extLst>
          </p:cNvPr>
          <p:cNvSpPr txBox="1"/>
          <p:nvPr/>
        </p:nvSpPr>
        <p:spPr>
          <a:xfrm>
            <a:off x="358589" y="6392383"/>
            <a:ext cx="4087452" cy="229593"/>
          </a:xfrm>
          <a:prstGeom prst="rect">
            <a:avLst/>
          </a:prstGeom>
          <a:noFill/>
        </p:spPr>
        <p:txBody>
          <a:bodyPr wrap="square" lIns="31173" tIns="0" rIns="31173" bIns="0" rtlCol="0" anchor="ctr">
            <a:noAutofit/>
          </a:bodyPr>
          <a:lstStyle/>
          <a:p>
            <a:pPr>
              <a:lnSpc>
                <a:spcPct val="90000"/>
              </a:lnSpc>
            </a:pPr>
            <a:r>
              <a:rPr lang="en-US" sz="682" b="0" i="0" kern="600" spc="0">
                <a:solidFill>
                  <a:schemeClr val="bg1"/>
                </a:solidFill>
                <a:latin typeface="Arial" panose="020B0604020202020204" pitchFamily="34" charset="0"/>
                <a:cs typeface="Montserrat Light"/>
              </a:rPr>
              <a:t>© 2022 Yamamoto</a:t>
            </a:r>
          </a:p>
        </p:txBody>
      </p:sp>
      <p:sp>
        <p:nvSpPr>
          <p:cNvPr id="8" name="Text Placeholder 7">
            <a:extLst>
              <a:ext uri="{FF2B5EF4-FFF2-40B4-BE49-F238E27FC236}">
                <a16:creationId xmlns:a16="http://schemas.microsoft.com/office/drawing/2014/main" id="{036DF805-F25D-C94D-BC91-17E4C23D7A6F}"/>
              </a:ext>
            </a:extLst>
          </p:cNvPr>
          <p:cNvSpPr>
            <a:spLocks noGrp="1"/>
          </p:cNvSpPr>
          <p:nvPr>
            <p:ph type="body" sz="quarter" idx="10" hasCustomPrompt="1"/>
          </p:nvPr>
        </p:nvSpPr>
        <p:spPr>
          <a:xfrm>
            <a:off x="6971510" y="1720634"/>
            <a:ext cx="4050305" cy="415636"/>
          </a:xfrm>
        </p:spPr>
        <p:txBody>
          <a:bodyPr lIns="0" rIns="0" anchor="b">
            <a:noAutofit/>
          </a:bodyPr>
          <a:lstStyle>
            <a:lvl1pPr marL="0" indent="0" algn="r">
              <a:buNone/>
              <a:defRPr sz="1909" b="0" i="0">
                <a:solidFill>
                  <a:schemeClr val="bg1"/>
                </a:solidFill>
                <a:latin typeface="Arial" panose="020B0604020202020204" pitchFamily="34" charset="0"/>
              </a:defRPr>
            </a:lvl1pPr>
            <a:lvl2pPr marL="397424" indent="0" algn="r">
              <a:buNone/>
              <a:defRPr sz="1909">
                <a:solidFill>
                  <a:schemeClr val="bg1"/>
                </a:solidFill>
                <a:latin typeface="Work Sans Regular Roman" pitchFamily="2" charset="77"/>
              </a:defRPr>
            </a:lvl2pPr>
            <a:lvl3pPr marL="794849" indent="0" algn="r">
              <a:buNone/>
              <a:defRPr sz="1909">
                <a:solidFill>
                  <a:schemeClr val="bg1"/>
                </a:solidFill>
                <a:latin typeface="Work Sans Regular Roman" pitchFamily="2" charset="77"/>
              </a:defRPr>
            </a:lvl3pPr>
            <a:lvl4pPr marL="1192273" indent="0" algn="r">
              <a:buNone/>
              <a:defRPr sz="1909">
                <a:solidFill>
                  <a:schemeClr val="bg1"/>
                </a:solidFill>
                <a:latin typeface="Work Sans Regular Roman" pitchFamily="2" charset="77"/>
              </a:defRPr>
            </a:lvl4pPr>
            <a:lvl5pPr marL="1589696" indent="0" algn="r">
              <a:buNone/>
              <a:defRPr sz="1909">
                <a:solidFill>
                  <a:schemeClr val="bg1"/>
                </a:solidFill>
                <a:latin typeface="Work Sans Regular Roman" pitchFamily="2" charset="77"/>
              </a:defRPr>
            </a:lvl5pPr>
          </a:lstStyle>
          <a:p>
            <a:pPr lvl="0"/>
            <a:r>
              <a:rPr lang="en-US"/>
              <a:t>Date XX, 2222</a:t>
            </a:r>
          </a:p>
        </p:txBody>
      </p:sp>
      <p:cxnSp>
        <p:nvCxnSpPr>
          <p:cNvPr id="16" name="Straight Connector 15">
            <a:extLst>
              <a:ext uri="{FF2B5EF4-FFF2-40B4-BE49-F238E27FC236}">
                <a16:creationId xmlns:a16="http://schemas.microsoft.com/office/drawing/2014/main" id="{0596EE24-C1DE-FA42-B8EA-AAB4E4553946}"/>
              </a:ext>
            </a:extLst>
          </p:cNvPr>
          <p:cNvCxnSpPr>
            <a:cxnSpLocks/>
          </p:cNvCxnSpPr>
          <p:nvPr/>
        </p:nvCxnSpPr>
        <p:spPr>
          <a:xfrm>
            <a:off x="963717" y="2320636"/>
            <a:ext cx="100580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0CF45C8-66E5-5240-AA20-AB07654430CC}"/>
              </a:ext>
            </a:extLst>
          </p:cNvPr>
          <p:cNvCxnSpPr>
            <a:cxnSpLocks/>
          </p:cNvCxnSpPr>
          <p:nvPr/>
        </p:nvCxnSpPr>
        <p:spPr>
          <a:xfrm>
            <a:off x="963717" y="4805795"/>
            <a:ext cx="100580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60694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Medium title, medium type, pictur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A8686C5-2383-4F43-90F7-A544BDCE7A4A}"/>
              </a:ext>
            </a:extLst>
          </p:cNvPr>
          <p:cNvSpPr>
            <a:spLocks noGrp="1"/>
          </p:cNvSpPr>
          <p:nvPr>
            <p:ph type="sldNum" sz="quarter" idx="10"/>
          </p:nvPr>
        </p:nvSpPr>
        <p:spPr/>
        <p:txBody>
          <a:bodyPr/>
          <a:lstStyle/>
          <a:p>
            <a:fld id="{64DF1125-80D7-5C48-9408-F746170441B0}" type="slidenum">
              <a:rPr lang="en-US" smtClean="0"/>
              <a:pPr/>
              <a:t>‹#›</a:t>
            </a:fld>
            <a:endParaRPr lang="en-US"/>
          </a:p>
        </p:txBody>
      </p:sp>
      <p:sp>
        <p:nvSpPr>
          <p:cNvPr id="7" name="Picture Placeholder 6">
            <a:extLst>
              <a:ext uri="{FF2B5EF4-FFF2-40B4-BE49-F238E27FC236}">
                <a16:creationId xmlns:a16="http://schemas.microsoft.com/office/drawing/2014/main" id="{13B1292A-5A61-9949-B6E3-D67DDD94A00E}"/>
              </a:ext>
            </a:extLst>
          </p:cNvPr>
          <p:cNvSpPr>
            <a:spLocks noGrp="1"/>
          </p:cNvSpPr>
          <p:nvPr>
            <p:ph type="pic" sz="quarter" idx="13"/>
          </p:nvPr>
        </p:nvSpPr>
        <p:spPr>
          <a:xfrm>
            <a:off x="6813177" y="1454728"/>
            <a:ext cx="5378824" cy="4902128"/>
          </a:xfrm>
        </p:spPr>
        <p:txBody>
          <a:bodyPr anchor="ctr"/>
          <a:lstStyle>
            <a:lvl1pPr marL="0" indent="0" algn="ctr">
              <a:buNone/>
              <a:defRPr/>
            </a:lvl1pPr>
          </a:lstStyle>
          <a:p>
            <a:r>
              <a:rPr lang="en-US"/>
              <a:t>Click icon to add picture</a:t>
            </a:r>
          </a:p>
        </p:txBody>
      </p:sp>
      <p:sp>
        <p:nvSpPr>
          <p:cNvPr id="9" name="Text Placeholder 3">
            <a:extLst>
              <a:ext uri="{FF2B5EF4-FFF2-40B4-BE49-F238E27FC236}">
                <a16:creationId xmlns:a16="http://schemas.microsoft.com/office/drawing/2014/main" id="{E984F12C-CAF2-7B4E-92B0-671602EEBA42}"/>
              </a:ext>
            </a:extLst>
          </p:cNvPr>
          <p:cNvSpPr>
            <a:spLocks noGrp="1"/>
          </p:cNvSpPr>
          <p:nvPr>
            <p:ph type="body" sz="half" idx="15" hasCustomPrompt="1"/>
          </p:nvPr>
        </p:nvSpPr>
        <p:spPr>
          <a:xfrm>
            <a:off x="358587" y="6392384"/>
            <a:ext cx="5737412" cy="229593"/>
          </a:xfrm>
        </p:spPr>
        <p:txBody>
          <a:bodyPr anchor="ctr">
            <a:normAutofit/>
          </a:bodyPr>
          <a:lstStyle>
            <a:lvl1pPr marL="0" indent="0">
              <a:spcBef>
                <a:spcPts val="136"/>
              </a:spcBef>
              <a:buNone/>
              <a:defRPr sz="682"/>
            </a:lvl1pPr>
            <a:lvl2pPr marL="397424" indent="0">
              <a:buNone/>
              <a:defRPr sz="1217"/>
            </a:lvl2pPr>
            <a:lvl3pPr marL="794849" indent="0">
              <a:buNone/>
              <a:defRPr sz="1043"/>
            </a:lvl3pPr>
            <a:lvl4pPr marL="1192273" indent="0">
              <a:buNone/>
              <a:defRPr sz="869"/>
            </a:lvl4pPr>
            <a:lvl5pPr marL="1589696" indent="0">
              <a:buNone/>
              <a:defRPr sz="869"/>
            </a:lvl5pPr>
            <a:lvl6pPr marL="1987120" indent="0">
              <a:buNone/>
              <a:defRPr sz="869"/>
            </a:lvl6pPr>
            <a:lvl7pPr marL="2384544" indent="0">
              <a:buNone/>
              <a:defRPr sz="869"/>
            </a:lvl7pPr>
            <a:lvl8pPr marL="2781969" indent="0">
              <a:buNone/>
              <a:defRPr sz="869"/>
            </a:lvl8pPr>
            <a:lvl9pPr marL="3179393" indent="0">
              <a:buNone/>
              <a:defRPr sz="869"/>
            </a:lvl9pPr>
          </a:lstStyle>
          <a:p>
            <a:pPr lvl="0"/>
            <a:r>
              <a:rPr lang="en-US"/>
              <a:t>Source: It came from somewhere, right?</a:t>
            </a:r>
          </a:p>
        </p:txBody>
      </p:sp>
      <p:sp>
        <p:nvSpPr>
          <p:cNvPr id="10" name="Content Placeholder 2">
            <a:extLst>
              <a:ext uri="{FF2B5EF4-FFF2-40B4-BE49-F238E27FC236}">
                <a16:creationId xmlns:a16="http://schemas.microsoft.com/office/drawing/2014/main" id="{3966FE92-043C-7E40-B509-913FF3F932BD}"/>
              </a:ext>
            </a:extLst>
          </p:cNvPr>
          <p:cNvSpPr>
            <a:spLocks noGrp="1"/>
          </p:cNvSpPr>
          <p:nvPr>
            <p:ph idx="11" hasCustomPrompt="1"/>
          </p:nvPr>
        </p:nvSpPr>
        <p:spPr>
          <a:xfrm>
            <a:off x="616773" y="1454728"/>
            <a:ext cx="6081144" cy="4901622"/>
          </a:xfrm>
        </p:spPr>
        <p:txBody>
          <a:bodyPr>
            <a:normAutofit/>
          </a:bodyPr>
          <a:lstStyle>
            <a:lvl1pPr marL="155853" indent="-155853">
              <a:lnSpc>
                <a:spcPct val="100000"/>
              </a:lnSpc>
              <a:spcBef>
                <a:spcPts val="1091"/>
              </a:spcBef>
              <a:buFont typeface="Arial" panose="020B0604020202020204" pitchFamily="34" charset="0"/>
              <a:buChar char="•"/>
              <a:defRPr sz="1636" b="0" i="0">
                <a:latin typeface="Arial" panose="020B0604020202020204" pitchFamily="34" charset="0"/>
              </a:defRPr>
            </a:lvl1pPr>
            <a:lvl2pPr marL="311705" indent="-155853">
              <a:lnSpc>
                <a:spcPct val="100000"/>
              </a:lnSpc>
              <a:spcBef>
                <a:spcPts val="1091"/>
              </a:spcBef>
              <a:buFont typeface="Arial" panose="020B0604020202020204" pitchFamily="34" charset="0"/>
              <a:buChar char="•"/>
              <a:defRPr sz="1636" b="0" i="0">
                <a:latin typeface="Arial" panose="020B0604020202020204" pitchFamily="34" charset="0"/>
              </a:defRPr>
            </a:lvl2pPr>
            <a:lvl3pPr marL="467558" indent="-155853">
              <a:lnSpc>
                <a:spcPct val="100000"/>
              </a:lnSpc>
              <a:spcBef>
                <a:spcPts val="1091"/>
              </a:spcBef>
              <a:buFont typeface="Arial" panose="020B0604020202020204" pitchFamily="34" charset="0"/>
              <a:buChar char="•"/>
              <a:defRPr sz="1636" b="0" i="0">
                <a:latin typeface="Arial" panose="020B0604020202020204" pitchFamily="34" charset="0"/>
              </a:defRPr>
            </a:lvl3pPr>
            <a:lvl4pPr marL="1192273" indent="0">
              <a:buNone/>
              <a:defRPr sz="1364" b="0" i="0">
                <a:latin typeface="Work Sans Regular Roman" pitchFamily="2" charset="77"/>
              </a:defRPr>
            </a:lvl4pPr>
            <a:lvl5pPr marL="1589696" indent="0">
              <a:buNone/>
              <a:defRPr sz="1364" b="0" i="0">
                <a:latin typeface="Work Sans Regular Roman" pitchFamily="2" charset="77"/>
              </a:defRPr>
            </a:lvl5pPr>
          </a:lstStyle>
          <a:p>
            <a:pPr lvl="0"/>
            <a:r>
              <a:rPr lang="en-US"/>
              <a:t>All of your copy goes here lorem ipsum dolor sit </a:t>
            </a:r>
            <a:r>
              <a:rPr lang="en-US" err="1"/>
              <a:t>amet</a:t>
            </a:r>
            <a:r>
              <a:rPr lang="en-US"/>
              <a:t> eras sunt </a:t>
            </a:r>
            <a:r>
              <a:rPr lang="en-US" err="1"/>
              <a:t>latin</a:t>
            </a:r>
            <a:r>
              <a:rPr lang="en-US"/>
              <a:t> is a dead language but </a:t>
            </a:r>
            <a:r>
              <a:rPr lang="en-US" err="1"/>
              <a:t>cualquier</a:t>
            </a:r>
            <a:r>
              <a:rPr lang="en-US"/>
              <a:t> is </a:t>
            </a:r>
            <a:r>
              <a:rPr lang="en-US" err="1"/>
              <a:t>spanish</a:t>
            </a:r>
            <a:r>
              <a:rPr lang="en-US"/>
              <a:t> and means whatever and in </a:t>
            </a:r>
            <a:r>
              <a:rPr lang="en-US" err="1"/>
              <a:t>latin</a:t>
            </a:r>
            <a:r>
              <a:rPr lang="en-US"/>
              <a:t> it’s </a:t>
            </a:r>
            <a:r>
              <a:rPr lang="la-Latn"/>
              <a:t>quicumque.</a:t>
            </a:r>
            <a:r>
              <a:rPr lang="en-US"/>
              <a:t> </a:t>
            </a:r>
          </a:p>
          <a:p>
            <a:pPr lvl="1"/>
            <a:r>
              <a:rPr lang="en-US"/>
              <a:t>Pulvinar </a:t>
            </a:r>
            <a:r>
              <a:rPr lang="en-US" err="1"/>
              <a:t>neque</a:t>
            </a:r>
            <a:r>
              <a:rPr lang="en-US"/>
              <a:t> </a:t>
            </a:r>
            <a:r>
              <a:rPr lang="en-US" err="1"/>
              <a:t>laoreet</a:t>
            </a:r>
            <a:r>
              <a:rPr lang="en-US"/>
              <a:t> </a:t>
            </a:r>
            <a:r>
              <a:rPr lang="en-US" err="1"/>
              <a:t>suspendisse</a:t>
            </a:r>
            <a:r>
              <a:rPr lang="en-US"/>
              <a:t> </a:t>
            </a:r>
            <a:r>
              <a:rPr lang="en-US" err="1"/>
              <a:t>interdum</a:t>
            </a:r>
            <a:r>
              <a:rPr lang="en-US"/>
              <a:t> </a:t>
            </a:r>
            <a:r>
              <a:rPr lang="en-US" err="1"/>
              <a:t>consectetur</a:t>
            </a:r>
            <a:r>
              <a:rPr lang="en-US"/>
              <a:t> libero </a:t>
            </a:r>
            <a:r>
              <a:rPr lang="en-US" err="1"/>
              <a:t>faucibus</a:t>
            </a:r>
            <a:r>
              <a:rPr lang="en-US"/>
              <a:t>. </a:t>
            </a:r>
          </a:p>
          <a:p>
            <a:pPr lvl="2"/>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p>
        </p:txBody>
      </p:sp>
      <p:sp>
        <p:nvSpPr>
          <p:cNvPr id="11" name="Rectangle 10">
            <a:extLst>
              <a:ext uri="{FF2B5EF4-FFF2-40B4-BE49-F238E27FC236}">
                <a16:creationId xmlns:a16="http://schemas.microsoft.com/office/drawing/2014/main" id="{D50B91B8-C967-1C49-A272-DC3677134053}"/>
              </a:ext>
            </a:extLst>
          </p:cNvPr>
          <p:cNvSpPr/>
          <p:nvPr/>
        </p:nvSpPr>
        <p:spPr>
          <a:xfrm>
            <a:off x="0" y="0"/>
            <a:ext cx="12192000" cy="11142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77" b="0" i="0">
              <a:latin typeface="Arial" panose="020B0604020202020204" pitchFamily="34" charset="0"/>
            </a:endParaRPr>
          </a:p>
        </p:txBody>
      </p:sp>
      <p:sp>
        <p:nvSpPr>
          <p:cNvPr id="12" name="Title 1">
            <a:extLst>
              <a:ext uri="{FF2B5EF4-FFF2-40B4-BE49-F238E27FC236}">
                <a16:creationId xmlns:a16="http://schemas.microsoft.com/office/drawing/2014/main" id="{051530A5-01EE-5842-83A5-1998277F61F3}"/>
              </a:ext>
            </a:extLst>
          </p:cNvPr>
          <p:cNvSpPr>
            <a:spLocks noGrp="1"/>
          </p:cNvSpPr>
          <p:nvPr>
            <p:ph type="title" hasCustomPrompt="1"/>
          </p:nvPr>
        </p:nvSpPr>
        <p:spPr>
          <a:xfrm>
            <a:off x="616773" y="149630"/>
            <a:ext cx="10874539" cy="505493"/>
          </a:xfrm>
          <a:prstGeom prst="rect">
            <a:avLst/>
          </a:prstGeom>
        </p:spPr>
        <p:txBody>
          <a:bodyPr anchor="t">
            <a:noAutofit/>
          </a:bodyPr>
          <a:lstStyle>
            <a:lvl1pPr>
              <a:defRPr sz="2727"/>
            </a:lvl1pPr>
          </a:lstStyle>
          <a:p>
            <a:r>
              <a:rPr lang="en-US"/>
              <a:t>Medium title, medium type, picture</a:t>
            </a:r>
          </a:p>
        </p:txBody>
      </p:sp>
      <p:sp>
        <p:nvSpPr>
          <p:cNvPr id="13" name="Text Placeholder 12">
            <a:extLst>
              <a:ext uri="{FF2B5EF4-FFF2-40B4-BE49-F238E27FC236}">
                <a16:creationId xmlns:a16="http://schemas.microsoft.com/office/drawing/2014/main" id="{79320A47-1DC5-7C4A-ADA6-1EFD8BA55CE0}"/>
              </a:ext>
            </a:extLst>
          </p:cNvPr>
          <p:cNvSpPr>
            <a:spLocks noGrp="1"/>
          </p:cNvSpPr>
          <p:nvPr>
            <p:ph type="body" sz="quarter" idx="14" hasCustomPrompt="1"/>
          </p:nvPr>
        </p:nvSpPr>
        <p:spPr>
          <a:xfrm>
            <a:off x="616324" y="655123"/>
            <a:ext cx="10874539" cy="434263"/>
          </a:xfrm>
        </p:spPr>
        <p:txBody>
          <a:bodyPr>
            <a:normAutofit/>
          </a:bodyPr>
          <a:lstStyle>
            <a:lvl1pPr marL="0" indent="0">
              <a:buNone/>
              <a:defRPr sz="1636" b="0" i="0">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Subtitle goes here.</a:t>
            </a:r>
          </a:p>
        </p:txBody>
      </p:sp>
    </p:spTree>
    <p:extLst>
      <p:ext uri="{BB962C8B-B14F-4D97-AF65-F5344CB8AC3E}">
        <p14:creationId xmlns:p14="http://schemas.microsoft.com/office/powerpoint/2010/main" val="824181427"/>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Large title, medium type, pictur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2C3037C-0432-2A41-8C95-2C46B3408F91}"/>
              </a:ext>
            </a:extLst>
          </p:cNvPr>
          <p:cNvSpPr>
            <a:spLocks noGrp="1"/>
          </p:cNvSpPr>
          <p:nvPr>
            <p:ph type="sldNum" sz="quarter" idx="10"/>
          </p:nvPr>
        </p:nvSpPr>
        <p:spPr/>
        <p:txBody>
          <a:bodyPr/>
          <a:lstStyle/>
          <a:p>
            <a:fld id="{64DF1125-80D7-5C48-9408-F746170441B0}" type="slidenum">
              <a:rPr lang="en-US" smtClean="0"/>
              <a:pPr/>
              <a:t>‹#›</a:t>
            </a:fld>
            <a:endParaRPr lang="en-US"/>
          </a:p>
        </p:txBody>
      </p:sp>
      <p:sp>
        <p:nvSpPr>
          <p:cNvPr id="4" name="Title 1">
            <a:extLst>
              <a:ext uri="{FF2B5EF4-FFF2-40B4-BE49-F238E27FC236}">
                <a16:creationId xmlns:a16="http://schemas.microsoft.com/office/drawing/2014/main" id="{05BD4DA0-459D-9644-A638-FD60BF9CE7B0}"/>
              </a:ext>
            </a:extLst>
          </p:cNvPr>
          <p:cNvSpPr>
            <a:spLocks noGrp="1"/>
          </p:cNvSpPr>
          <p:nvPr>
            <p:ph type="title" hasCustomPrompt="1"/>
          </p:nvPr>
        </p:nvSpPr>
        <p:spPr>
          <a:xfrm>
            <a:off x="616773" y="536171"/>
            <a:ext cx="10874539" cy="590339"/>
          </a:xfrm>
          <a:prstGeom prst="rect">
            <a:avLst/>
          </a:prstGeom>
        </p:spPr>
        <p:txBody>
          <a:bodyPr anchor="t">
            <a:noAutofit/>
          </a:bodyPr>
          <a:lstStyle/>
          <a:p>
            <a:r>
              <a:rPr lang="en-US"/>
              <a:t>Large title, medium type, picture</a:t>
            </a:r>
          </a:p>
        </p:txBody>
      </p:sp>
      <p:sp>
        <p:nvSpPr>
          <p:cNvPr id="8" name="Picture Placeholder 6">
            <a:extLst>
              <a:ext uri="{FF2B5EF4-FFF2-40B4-BE49-F238E27FC236}">
                <a16:creationId xmlns:a16="http://schemas.microsoft.com/office/drawing/2014/main" id="{AD54B4A8-9FBF-7844-B8BC-C2DC6438AFA9}"/>
              </a:ext>
            </a:extLst>
          </p:cNvPr>
          <p:cNvSpPr>
            <a:spLocks noGrp="1"/>
          </p:cNvSpPr>
          <p:nvPr>
            <p:ph type="pic" sz="quarter" idx="13"/>
          </p:nvPr>
        </p:nvSpPr>
        <p:spPr>
          <a:xfrm>
            <a:off x="6813177" y="1454728"/>
            <a:ext cx="5378824" cy="4902128"/>
          </a:xfrm>
        </p:spPr>
        <p:txBody>
          <a:bodyPr anchor="ctr"/>
          <a:lstStyle>
            <a:lvl1pPr marL="0" indent="0" algn="ctr">
              <a:buNone/>
              <a:defRPr/>
            </a:lvl1pPr>
          </a:lstStyle>
          <a:p>
            <a:r>
              <a:rPr lang="en-US"/>
              <a:t>Click icon to add picture</a:t>
            </a:r>
          </a:p>
        </p:txBody>
      </p:sp>
      <p:sp>
        <p:nvSpPr>
          <p:cNvPr id="9" name="Content Placeholder 2">
            <a:extLst>
              <a:ext uri="{FF2B5EF4-FFF2-40B4-BE49-F238E27FC236}">
                <a16:creationId xmlns:a16="http://schemas.microsoft.com/office/drawing/2014/main" id="{CAC8F5B7-7C57-B547-BBA9-F58C24E0A5EF}"/>
              </a:ext>
            </a:extLst>
          </p:cNvPr>
          <p:cNvSpPr>
            <a:spLocks noGrp="1"/>
          </p:cNvSpPr>
          <p:nvPr>
            <p:ph idx="11" hasCustomPrompt="1"/>
          </p:nvPr>
        </p:nvSpPr>
        <p:spPr>
          <a:xfrm>
            <a:off x="616773" y="1454728"/>
            <a:ext cx="6081144" cy="4901622"/>
          </a:xfrm>
        </p:spPr>
        <p:txBody>
          <a:bodyPr>
            <a:normAutofit/>
          </a:bodyPr>
          <a:lstStyle>
            <a:lvl1pPr marL="155853" indent="-155853">
              <a:lnSpc>
                <a:spcPct val="100000"/>
              </a:lnSpc>
              <a:spcBef>
                <a:spcPts val="1091"/>
              </a:spcBef>
              <a:buFont typeface="Arial" panose="020B0604020202020204" pitchFamily="34" charset="0"/>
              <a:buChar char="•"/>
              <a:defRPr sz="1636" b="0" i="0">
                <a:latin typeface="Arial" panose="020B0604020202020204" pitchFamily="34" charset="0"/>
              </a:defRPr>
            </a:lvl1pPr>
            <a:lvl2pPr marL="311705" indent="-155853">
              <a:lnSpc>
                <a:spcPct val="100000"/>
              </a:lnSpc>
              <a:spcBef>
                <a:spcPts val="1091"/>
              </a:spcBef>
              <a:buFont typeface="Arial" panose="020B0604020202020204" pitchFamily="34" charset="0"/>
              <a:buChar char="•"/>
              <a:defRPr sz="1636" b="0" i="0">
                <a:latin typeface="Arial" panose="020B0604020202020204" pitchFamily="34" charset="0"/>
              </a:defRPr>
            </a:lvl2pPr>
            <a:lvl3pPr marL="467558" indent="-155853">
              <a:lnSpc>
                <a:spcPct val="100000"/>
              </a:lnSpc>
              <a:spcBef>
                <a:spcPts val="1091"/>
              </a:spcBef>
              <a:buFont typeface="Arial" panose="020B0604020202020204" pitchFamily="34" charset="0"/>
              <a:buChar char="•"/>
              <a:defRPr sz="1636" b="0" i="0">
                <a:latin typeface="Arial" panose="020B0604020202020204" pitchFamily="34" charset="0"/>
              </a:defRPr>
            </a:lvl3pPr>
            <a:lvl4pPr marL="1192273" indent="0">
              <a:buNone/>
              <a:defRPr sz="1364" b="0" i="0">
                <a:latin typeface="Work Sans Regular Roman" pitchFamily="2" charset="77"/>
              </a:defRPr>
            </a:lvl4pPr>
            <a:lvl5pPr marL="1589696" indent="0">
              <a:buNone/>
              <a:defRPr sz="1364" b="0" i="0">
                <a:latin typeface="Work Sans Regular Roman" pitchFamily="2" charset="77"/>
              </a:defRPr>
            </a:lvl5pPr>
          </a:lstStyle>
          <a:p>
            <a:pPr lvl="0"/>
            <a:r>
              <a:rPr lang="en-US"/>
              <a:t>All of your copy goes here lorem ipsum dolor sit </a:t>
            </a:r>
            <a:r>
              <a:rPr lang="en-US" err="1"/>
              <a:t>amet</a:t>
            </a:r>
            <a:r>
              <a:rPr lang="en-US"/>
              <a:t> eras sunt </a:t>
            </a:r>
            <a:r>
              <a:rPr lang="en-US" err="1"/>
              <a:t>latin</a:t>
            </a:r>
            <a:r>
              <a:rPr lang="en-US"/>
              <a:t> is a dead language but </a:t>
            </a:r>
            <a:r>
              <a:rPr lang="en-US" err="1"/>
              <a:t>cualquier</a:t>
            </a:r>
            <a:r>
              <a:rPr lang="en-US"/>
              <a:t> is </a:t>
            </a:r>
            <a:r>
              <a:rPr lang="en-US" err="1"/>
              <a:t>spanish</a:t>
            </a:r>
            <a:r>
              <a:rPr lang="en-US"/>
              <a:t> and means whatever and in </a:t>
            </a:r>
            <a:r>
              <a:rPr lang="en-US" err="1"/>
              <a:t>latin</a:t>
            </a:r>
            <a:r>
              <a:rPr lang="en-US"/>
              <a:t> it’s </a:t>
            </a:r>
            <a:r>
              <a:rPr lang="la-Latn"/>
              <a:t>quicumque.</a:t>
            </a:r>
            <a:r>
              <a:rPr lang="en-US"/>
              <a:t> </a:t>
            </a:r>
          </a:p>
          <a:p>
            <a:pPr lvl="1"/>
            <a:r>
              <a:rPr lang="en-US"/>
              <a:t>Pulvinar </a:t>
            </a:r>
            <a:r>
              <a:rPr lang="en-US" err="1"/>
              <a:t>neque</a:t>
            </a:r>
            <a:r>
              <a:rPr lang="en-US"/>
              <a:t> </a:t>
            </a:r>
            <a:r>
              <a:rPr lang="en-US" err="1"/>
              <a:t>laoreet</a:t>
            </a:r>
            <a:r>
              <a:rPr lang="en-US"/>
              <a:t> </a:t>
            </a:r>
            <a:r>
              <a:rPr lang="en-US" err="1"/>
              <a:t>suspendisse</a:t>
            </a:r>
            <a:r>
              <a:rPr lang="en-US"/>
              <a:t> </a:t>
            </a:r>
            <a:r>
              <a:rPr lang="en-US" err="1"/>
              <a:t>interdum</a:t>
            </a:r>
            <a:r>
              <a:rPr lang="en-US"/>
              <a:t> </a:t>
            </a:r>
            <a:r>
              <a:rPr lang="en-US" err="1"/>
              <a:t>consectetur</a:t>
            </a:r>
            <a:r>
              <a:rPr lang="en-US"/>
              <a:t> libero </a:t>
            </a:r>
            <a:r>
              <a:rPr lang="en-US" err="1"/>
              <a:t>faucibus</a:t>
            </a:r>
            <a:r>
              <a:rPr lang="en-US"/>
              <a:t>. </a:t>
            </a:r>
          </a:p>
          <a:p>
            <a:pPr lvl="2"/>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p>
        </p:txBody>
      </p:sp>
      <p:sp>
        <p:nvSpPr>
          <p:cNvPr id="10" name="Text Placeholder 3">
            <a:extLst>
              <a:ext uri="{FF2B5EF4-FFF2-40B4-BE49-F238E27FC236}">
                <a16:creationId xmlns:a16="http://schemas.microsoft.com/office/drawing/2014/main" id="{642A7A9D-0E4B-9E4B-86F3-774E395D143A}"/>
              </a:ext>
            </a:extLst>
          </p:cNvPr>
          <p:cNvSpPr>
            <a:spLocks noGrp="1"/>
          </p:cNvSpPr>
          <p:nvPr>
            <p:ph type="body" sz="half" idx="15" hasCustomPrompt="1"/>
          </p:nvPr>
        </p:nvSpPr>
        <p:spPr>
          <a:xfrm>
            <a:off x="358587" y="6392384"/>
            <a:ext cx="5737412" cy="229593"/>
          </a:xfrm>
        </p:spPr>
        <p:txBody>
          <a:bodyPr anchor="ctr">
            <a:normAutofit/>
          </a:bodyPr>
          <a:lstStyle>
            <a:lvl1pPr marL="0" indent="0">
              <a:spcBef>
                <a:spcPts val="136"/>
              </a:spcBef>
              <a:buNone/>
              <a:defRPr sz="682"/>
            </a:lvl1pPr>
            <a:lvl2pPr marL="397424" indent="0">
              <a:buNone/>
              <a:defRPr sz="1217"/>
            </a:lvl2pPr>
            <a:lvl3pPr marL="794849" indent="0">
              <a:buNone/>
              <a:defRPr sz="1043"/>
            </a:lvl3pPr>
            <a:lvl4pPr marL="1192273" indent="0">
              <a:buNone/>
              <a:defRPr sz="869"/>
            </a:lvl4pPr>
            <a:lvl5pPr marL="1589696" indent="0">
              <a:buNone/>
              <a:defRPr sz="869"/>
            </a:lvl5pPr>
            <a:lvl6pPr marL="1987120" indent="0">
              <a:buNone/>
              <a:defRPr sz="869"/>
            </a:lvl6pPr>
            <a:lvl7pPr marL="2384544" indent="0">
              <a:buNone/>
              <a:defRPr sz="869"/>
            </a:lvl7pPr>
            <a:lvl8pPr marL="2781969" indent="0">
              <a:buNone/>
              <a:defRPr sz="869"/>
            </a:lvl8pPr>
            <a:lvl9pPr marL="3179393" indent="0">
              <a:buNone/>
              <a:defRPr sz="869"/>
            </a:lvl9pPr>
          </a:lstStyle>
          <a:p>
            <a:pPr lvl="0"/>
            <a:r>
              <a:rPr lang="en-US"/>
              <a:t>Source: It came from somewhere, right?</a:t>
            </a:r>
          </a:p>
        </p:txBody>
      </p:sp>
    </p:spTree>
    <p:extLst>
      <p:ext uri="{BB962C8B-B14F-4D97-AF65-F5344CB8AC3E}">
        <p14:creationId xmlns:p14="http://schemas.microsoft.com/office/powerpoint/2010/main" val="393080047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Medium title red,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A8686C5-2383-4F43-90F7-A544BDCE7A4A}"/>
              </a:ext>
            </a:extLst>
          </p:cNvPr>
          <p:cNvSpPr>
            <a:spLocks noGrp="1"/>
          </p:cNvSpPr>
          <p:nvPr>
            <p:ph type="sldNum" sz="quarter" idx="10"/>
          </p:nvPr>
        </p:nvSpPr>
        <p:spPr/>
        <p:txBody>
          <a:bodyPr/>
          <a:lstStyle/>
          <a:p>
            <a:fld id="{64DF1125-80D7-5C48-9408-F746170441B0}" type="slidenum">
              <a:rPr lang="en-US" smtClean="0"/>
              <a:pPr/>
              <a:t>‹#›</a:t>
            </a:fld>
            <a:endParaRPr lang="en-US"/>
          </a:p>
        </p:txBody>
      </p:sp>
      <p:sp>
        <p:nvSpPr>
          <p:cNvPr id="15" name="Rectangle 14">
            <a:extLst>
              <a:ext uri="{FF2B5EF4-FFF2-40B4-BE49-F238E27FC236}">
                <a16:creationId xmlns:a16="http://schemas.microsoft.com/office/drawing/2014/main" id="{3EC445EF-5A0A-574C-B66F-AEA805259EC5}"/>
              </a:ext>
            </a:extLst>
          </p:cNvPr>
          <p:cNvSpPr/>
          <p:nvPr/>
        </p:nvSpPr>
        <p:spPr>
          <a:xfrm>
            <a:off x="0" y="-1"/>
            <a:ext cx="12192000" cy="7169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77" b="0" i="0">
              <a:latin typeface="Arial" panose="020B0604020202020204" pitchFamily="34" charset="0"/>
            </a:endParaRPr>
          </a:p>
        </p:txBody>
      </p:sp>
      <p:sp>
        <p:nvSpPr>
          <p:cNvPr id="17" name="Title 1">
            <a:extLst>
              <a:ext uri="{FF2B5EF4-FFF2-40B4-BE49-F238E27FC236}">
                <a16:creationId xmlns:a16="http://schemas.microsoft.com/office/drawing/2014/main" id="{2929EA89-A3C1-AE48-81BE-26F9F8FEA818}"/>
              </a:ext>
            </a:extLst>
          </p:cNvPr>
          <p:cNvSpPr>
            <a:spLocks noGrp="1"/>
          </p:cNvSpPr>
          <p:nvPr>
            <p:ph type="title" hasCustomPrompt="1"/>
          </p:nvPr>
        </p:nvSpPr>
        <p:spPr>
          <a:xfrm>
            <a:off x="616773" y="184266"/>
            <a:ext cx="10874539" cy="505493"/>
          </a:xfrm>
          <a:prstGeom prst="rect">
            <a:avLst/>
          </a:prstGeom>
        </p:spPr>
        <p:txBody>
          <a:bodyPr anchor="ctr">
            <a:noAutofit/>
          </a:bodyPr>
          <a:lstStyle>
            <a:lvl1pPr>
              <a:defRPr sz="2727">
                <a:solidFill>
                  <a:schemeClr val="bg1"/>
                </a:solidFill>
              </a:defRPr>
            </a:lvl1pPr>
          </a:lstStyle>
          <a:p>
            <a:r>
              <a:rPr lang="en-US"/>
              <a:t>Medium title red, content</a:t>
            </a:r>
          </a:p>
        </p:txBody>
      </p:sp>
      <p:sp>
        <p:nvSpPr>
          <p:cNvPr id="8" name="Text Placeholder 3">
            <a:extLst>
              <a:ext uri="{FF2B5EF4-FFF2-40B4-BE49-F238E27FC236}">
                <a16:creationId xmlns:a16="http://schemas.microsoft.com/office/drawing/2014/main" id="{C6DF6816-01DE-5E46-8755-21EC78B89F66}"/>
              </a:ext>
            </a:extLst>
          </p:cNvPr>
          <p:cNvSpPr>
            <a:spLocks noGrp="1"/>
          </p:cNvSpPr>
          <p:nvPr>
            <p:ph type="body" sz="half" idx="15" hasCustomPrompt="1"/>
          </p:nvPr>
        </p:nvSpPr>
        <p:spPr>
          <a:xfrm>
            <a:off x="358587" y="6392384"/>
            <a:ext cx="5737412" cy="229593"/>
          </a:xfrm>
        </p:spPr>
        <p:txBody>
          <a:bodyPr anchor="ctr">
            <a:normAutofit/>
          </a:bodyPr>
          <a:lstStyle>
            <a:lvl1pPr marL="0" indent="0">
              <a:spcBef>
                <a:spcPts val="136"/>
              </a:spcBef>
              <a:buNone/>
              <a:defRPr sz="682"/>
            </a:lvl1pPr>
            <a:lvl2pPr marL="397424" indent="0">
              <a:buNone/>
              <a:defRPr sz="1217"/>
            </a:lvl2pPr>
            <a:lvl3pPr marL="794849" indent="0">
              <a:buNone/>
              <a:defRPr sz="1043"/>
            </a:lvl3pPr>
            <a:lvl4pPr marL="1192273" indent="0">
              <a:buNone/>
              <a:defRPr sz="869"/>
            </a:lvl4pPr>
            <a:lvl5pPr marL="1589696" indent="0">
              <a:buNone/>
              <a:defRPr sz="869"/>
            </a:lvl5pPr>
            <a:lvl6pPr marL="1987120" indent="0">
              <a:buNone/>
              <a:defRPr sz="869"/>
            </a:lvl6pPr>
            <a:lvl7pPr marL="2384544" indent="0">
              <a:buNone/>
              <a:defRPr sz="869"/>
            </a:lvl7pPr>
            <a:lvl8pPr marL="2781969" indent="0">
              <a:buNone/>
              <a:defRPr sz="869"/>
            </a:lvl8pPr>
            <a:lvl9pPr marL="3179393" indent="0">
              <a:buNone/>
              <a:defRPr sz="869"/>
            </a:lvl9pPr>
          </a:lstStyle>
          <a:p>
            <a:pPr lvl="0"/>
            <a:r>
              <a:rPr lang="en-US"/>
              <a:t>Source: It came from somewhere, right?</a:t>
            </a:r>
          </a:p>
        </p:txBody>
      </p:sp>
      <p:sp>
        <p:nvSpPr>
          <p:cNvPr id="7" name="Content Placeholder 2">
            <a:extLst>
              <a:ext uri="{FF2B5EF4-FFF2-40B4-BE49-F238E27FC236}">
                <a16:creationId xmlns:a16="http://schemas.microsoft.com/office/drawing/2014/main" id="{49E9B4D2-F8EF-F049-89D8-581ABD91B53E}"/>
              </a:ext>
            </a:extLst>
          </p:cNvPr>
          <p:cNvSpPr>
            <a:spLocks noGrp="1"/>
          </p:cNvSpPr>
          <p:nvPr>
            <p:ph idx="11" hasCustomPrompt="1"/>
          </p:nvPr>
        </p:nvSpPr>
        <p:spPr>
          <a:xfrm>
            <a:off x="616772" y="1191899"/>
            <a:ext cx="10874091" cy="5042647"/>
          </a:xfrm>
        </p:spPr>
        <p:txBody>
          <a:bodyPr numCol="1" spcCol="228600">
            <a:normAutofit/>
          </a:bodyPr>
          <a:lstStyle>
            <a:lvl1pPr marL="155853" indent="-155853">
              <a:lnSpc>
                <a:spcPct val="100000"/>
              </a:lnSpc>
              <a:spcBef>
                <a:spcPts val="869"/>
              </a:spcBef>
              <a:buFont typeface="Arial" panose="020B0604020202020204" pitchFamily="34" charset="0"/>
              <a:buChar char="•"/>
              <a:defRPr sz="1227" b="0" i="0">
                <a:latin typeface="Arial" panose="020B0604020202020204" pitchFamily="34" charset="0"/>
              </a:defRPr>
            </a:lvl1pPr>
            <a:lvl2pPr marL="311705" indent="-155853">
              <a:lnSpc>
                <a:spcPct val="100000"/>
              </a:lnSpc>
              <a:spcBef>
                <a:spcPts val="869"/>
              </a:spcBef>
              <a:buFont typeface="Arial" panose="020B0604020202020204" pitchFamily="34" charset="0"/>
              <a:buChar char="•"/>
              <a:defRPr sz="1227" b="0" i="0">
                <a:latin typeface="Arial" panose="020B0604020202020204" pitchFamily="34" charset="0"/>
              </a:defRPr>
            </a:lvl2pPr>
            <a:lvl3pPr marL="467558" indent="-155853">
              <a:lnSpc>
                <a:spcPct val="100000"/>
              </a:lnSpc>
              <a:spcBef>
                <a:spcPts val="869"/>
              </a:spcBef>
              <a:buFont typeface="Arial" panose="020B0604020202020204" pitchFamily="34" charset="0"/>
              <a:buChar char="•"/>
              <a:defRPr sz="1227" b="0" i="0">
                <a:latin typeface="Arial" panose="020B0604020202020204" pitchFamily="34" charset="0"/>
              </a:defRPr>
            </a:lvl3pPr>
            <a:lvl4pPr marL="1192273" indent="0">
              <a:buNone/>
              <a:defRPr sz="1364" b="0" i="0">
                <a:latin typeface="Work Sans Regular Roman" pitchFamily="2" charset="77"/>
              </a:defRPr>
            </a:lvl4pPr>
            <a:lvl5pPr marL="1589696" indent="0">
              <a:buNone/>
              <a:defRPr sz="1364" b="0" i="0">
                <a:latin typeface="Work Sans Regular Roman" pitchFamily="2" charset="77"/>
              </a:defRPr>
            </a:lvl5pPr>
          </a:lstStyle>
          <a:p>
            <a:pPr lvl="0"/>
            <a:r>
              <a:rPr lang="en-US"/>
              <a:t>Intro copy goes here lorem ipsum dolor sit </a:t>
            </a:r>
            <a:r>
              <a:rPr lang="en-US" err="1"/>
              <a:t>amet</a:t>
            </a:r>
            <a:r>
              <a:rPr lang="en-US"/>
              <a:t> eras sunt </a:t>
            </a:r>
            <a:r>
              <a:rPr lang="en-US" err="1"/>
              <a:t>latin</a:t>
            </a:r>
            <a:r>
              <a:rPr lang="en-US"/>
              <a:t> is a dead language but </a:t>
            </a:r>
            <a:r>
              <a:rPr lang="en-US" err="1"/>
              <a:t>cualquier</a:t>
            </a:r>
            <a:r>
              <a:rPr lang="en-US"/>
              <a:t> is </a:t>
            </a:r>
            <a:r>
              <a:rPr lang="en-US" err="1"/>
              <a:t>spanish</a:t>
            </a:r>
            <a:r>
              <a:rPr lang="en-US"/>
              <a:t> and means whatever and in </a:t>
            </a:r>
            <a:r>
              <a:rPr lang="en-US" err="1"/>
              <a:t>latin</a:t>
            </a:r>
            <a:r>
              <a:rPr lang="en-US"/>
              <a:t> it’s </a:t>
            </a:r>
            <a:r>
              <a:rPr lang="la-Latn"/>
              <a:t>quicumque.</a:t>
            </a:r>
          </a:p>
          <a:p>
            <a:pPr lvl="1"/>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Magna fermentum </a:t>
            </a:r>
            <a:r>
              <a:rPr lang="en-US" err="1"/>
              <a:t>iaculis</a:t>
            </a:r>
            <a:r>
              <a:rPr lang="en-US"/>
              <a:t> </a:t>
            </a:r>
            <a:r>
              <a:rPr lang="en-US" err="1"/>
              <a:t>eu</a:t>
            </a:r>
            <a:r>
              <a:rPr lang="en-US"/>
              <a:t> non diam </a:t>
            </a:r>
            <a:r>
              <a:rPr lang="en-US" err="1"/>
              <a:t>phasellus</a:t>
            </a:r>
            <a:r>
              <a:rPr lang="en-US"/>
              <a:t>. Et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t>
            </a:r>
          </a:p>
          <a:p>
            <a:pPr lvl="2"/>
            <a:r>
              <a:rPr lang="en-US"/>
              <a:t>Auctor </a:t>
            </a:r>
            <a:r>
              <a:rPr lang="en-US" err="1"/>
              <a:t>elit</a:t>
            </a:r>
            <a:r>
              <a:rPr lang="en-US"/>
              <a:t> sed </a:t>
            </a:r>
            <a:r>
              <a:rPr lang="en-US" err="1"/>
              <a:t>vulputate</a:t>
            </a:r>
            <a:r>
              <a:rPr lang="en-US"/>
              <a:t> mi sit </a:t>
            </a:r>
            <a:r>
              <a:rPr lang="en-US" err="1"/>
              <a:t>amet</a:t>
            </a:r>
            <a:r>
              <a:rPr lang="en-US"/>
              <a:t> </a:t>
            </a:r>
            <a:r>
              <a:rPr lang="en-US" err="1"/>
              <a:t>mauris</a:t>
            </a:r>
            <a:r>
              <a:rPr lang="en-US"/>
              <a:t>. Auctor </a:t>
            </a:r>
            <a:r>
              <a:rPr lang="en-US" err="1"/>
              <a:t>eu</a:t>
            </a:r>
            <a:r>
              <a:rPr lang="en-US"/>
              <a:t> </a:t>
            </a:r>
            <a:r>
              <a:rPr lang="en-US" err="1"/>
              <a:t>augue</a:t>
            </a:r>
            <a:r>
              <a:rPr lang="en-US"/>
              <a:t> </a:t>
            </a:r>
            <a:r>
              <a:rPr lang="en-US" err="1"/>
              <a:t>ut</a:t>
            </a:r>
            <a:r>
              <a:rPr lang="en-US"/>
              <a:t> </a:t>
            </a:r>
            <a:r>
              <a:rPr lang="en-US" err="1"/>
              <a:t>lectus</a:t>
            </a:r>
            <a:r>
              <a:rPr lang="en-US"/>
              <a:t> </a:t>
            </a:r>
            <a:r>
              <a:rPr lang="en-US" err="1"/>
              <a:t>arcu</a:t>
            </a:r>
            <a:r>
              <a:rPr lang="en-US"/>
              <a:t> </a:t>
            </a:r>
            <a:r>
              <a:rPr lang="en-US" err="1"/>
              <a:t>bibendum</a:t>
            </a:r>
            <a:r>
              <a:rPr lang="en-US"/>
              <a:t> at. </a:t>
            </a:r>
            <a:r>
              <a:rPr lang="en-US" err="1"/>
              <a:t>Molestie</a:t>
            </a:r>
            <a:r>
              <a:rPr lang="en-US"/>
              <a:t> a </a:t>
            </a:r>
            <a:r>
              <a:rPr lang="en-US" err="1"/>
              <a:t>iaculis</a:t>
            </a:r>
            <a:r>
              <a:rPr lang="en-US"/>
              <a:t> at </a:t>
            </a:r>
            <a:r>
              <a:rPr lang="en-US" err="1"/>
              <a:t>erat</a:t>
            </a:r>
            <a:r>
              <a:rPr lang="en-US"/>
              <a:t> </a:t>
            </a:r>
            <a:r>
              <a:rPr lang="en-US" err="1"/>
              <a:t>pellentesque</a:t>
            </a:r>
            <a:r>
              <a:rPr lang="en-US"/>
              <a:t> </a:t>
            </a:r>
            <a:r>
              <a:rPr lang="en-US" err="1"/>
              <a:t>adipiscing</a:t>
            </a:r>
            <a:r>
              <a:rPr lang="en-US"/>
              <a:t> </a:t>
            </a:r>
            <a:r>
              <a:rPr lang="en-US" err="1"/>
              <a:t>commodo</a:t>
            </a:r>
            <a:r>
              <a:rPr lang="en-US"/>
              <a:t> </a:t>
            </a:r>
            <a:r>
              <a:rPr lang="en-US" err="1"/>
              <a:t>elit</a:t>
            </a:r>
            <a:r>
              <a:rPr lang="en-US"/>
              <a:t> at. Pharetra convallis </a:t>
            </a:r>
            <a:r>
              <a:rPr lang="en-US" err="1"/>
              <a:t>posuere</a:t>
            </a:r>
            <a:r>
              <a:rPr lang="en-US"/>
              <a:t> </a:t>
            </a:r>
            <a:r>
              <a:rPr lang="en-US" err="1"/>
              <a:t>morbi</a:t>
            </a:r>
            <a:r>
              <a:rPr lang="en-US"/>
              <a:t> </a:t>
            </a:r>
            <a:r>
              <a:rPr lang="en-US" err="1"/>
              <a:t>leo</a:t>
            </a:r>
            <a:r>
              <a:rPr lang="en-US"/>
              <a:t> </a:t>
            </a:r>
            <a:r>
              <a:rPr lang="en-US" err="1"/>
              <a:t>urna</a:t>
            </a:r>
            <a:r>
              <a:rPr lang="en-US"/>
              <a:t> </a:t>
            </a:r>
            <a:r>
              <a:rPr lang="en-US" err="1"/>
              <a:t>molestie</a:t>
            </a:r>
            <a:r>
              <a:rPr lang="en-US"/>
              <a:t> at </a:t>
            </a:r>
            <a:r>
              <a:rPr lang="en-US" err="1"/>
              <a:t>elementum</a:t>
            </a:r>
            <a:r>
              <a:rPr lang="en-US"/>
              <a:t>.</a:t>
            </a:r>
          </a:p>
        </p:txBody>
      </p:sp>
    </p:spTree>
    <p:extLst>
      <p:ext uri="{BB962C8B-B14F-4D97-AF65-F5344CB8AC3E}">
        <p14:creationId xmlns:p14="http://schemas.microsoft.com/office/powerpoint/2010/main" val="1919671014"/>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Title and Content-1 Colum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93F65E-9801-644F-9D1A-49E969D60ADB}"/>
              </a:ext>
            </a:extLst>
          </p:cNvPr>
          <p:cNvSpPr/>
          <p:nvPr/>
        </p:nvSpPr>
        <p:spPr>
          <a:xfrm>
            <a:off x="0" y="0"/>
            <a:ext cx="12192000" cy="16651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77" b="0" i="0">
              <a:latin typeface="Arial" panose="020B0604020202020204" pitchFamily="34" charset="0"/>
            </a:endParaRPr>
          </a:p>
        </p:txBody>
      </p:sp>
      <p:sp>
        <p:nvSpPr>
          <p:cNvPr id="7" name="Slide Number Placeholder 6">
            <a:extLst>
              <a:ext uri="{FF2B5EF4-FFF2-40B4-BE49-F238E27FC236}">
                <a16:creationId xmlns:a16="http://schemas.microsoft.com/office/drawing/2014/main" id="{5FF70303-0C3E-3940-8054-BECBA908952E}"/>
              </a:ext>
            </a:extLst>
          </p:cNvPr>
          <p:cNvSpPr>
            <a:spLocks noGrp="1"/>
          </p:cNvSpPr>
          <p:nvPr>
            <p:ph type="sldNum" sz="quarter" idx="10"/>
          </p:nvPr>
        </p:nvSpPr>
        <p:spPr/>
        <p:txBody>
          <a:bodyPr/>
          <a:lstStyle/>
          <a:p>
            <a:fld id="{64DF1125-80D7-5C48-9408-F746170441B0}" type="slidenum">
              <a:rPr lang="en-US" smtClean="0"/>
              <a:pPr/>
              <a:t>‹#›</a:t>
            </a:fld>
            <a:endParaRPr lang="en-US"/>
          </a:p>
        </p:txBody>
      </p:sp>
      <p:sp>
        <p:nvSpPr>
          <p:cNvPr id="5" name="Title 1">
            <a:extLst>
              <a:ext uri="{FF2B5EF4-FFF2-40B4-BE49-F238E27FC236}">
                <a16:creationId xmlns:a16="http://schemas.microsoft.com/office/drawing/2014/main" id="{EF4623B2-9F5C-CA48-9D9E-9865CA3F2EF2}"/>
              </a:ext>
            </a:extLst>
          </p:cNvPr>
          <p:cNvSpPr>
            <a:spLocks noGrp="1"/>
          </p:cNvSpPr>
          <p:nvPr>
            <p:ph type="title" hasCustomPrompt="1"/>
          </p:nvPr>
        </p:nvSpPr>
        <p:spPr>
          <a:xfrm>
            <a:off x="616773" y="536173"/>
            <a:ext cx="10874539" cy="674875"/>
          </a:xfrm>
          <a:prstGeom prst="rect">
            <a:avLst/>
          </a:prstGeom>
        </p:spPr>
        <p:txBody>
          <a:bodyPr anchor="t">
            <a:noAutofit/>
          </a:bodyPr>
          <a:lstStyle/>
          <a:p>
            <a:r>
              <a:rPr lang="en-US"/>
              <a:t>Title and Content – 1 Column</a:t>
            </a:r>
          </a:p>
        </p:txBody>
      </p:sp>
      <p:sp>
        <p:nvSpPr>
          <p:cNvPr id="6" name="Text Placeholder 12">
            <a:extLst>
              <a:ext uri="{FF2B5EF4-FFF2-40B4-BE49-F238E27FC236}">
                <a16:creationId xmlns:a16="http://schemas.microsoft.com/office/drawing/2014/main" id="{9320DCBF-FFD1-0140-BF88-34981AC7B515}"/>
              </a:ext>
            </a:extLst>
          </p:cNvPr>
          <p:cNvSpPr>
            <a:spLocks noGrp="1"/>
          </p:cNvSpPr>
          <p:nvPr>
            <p:ph type="body" sz="quarter" idx="14" hasCustomPrompt="1"/>
          </p:nvPr>
        </p:nvSpPr>
        <p:spPr>
          <a:xfrm>
            <a:off x="616324" y="1206098"/>
            <a:ext cx="10874539" cy="434263"/>
          </a:xfrm>
        </p:spPr>
        <p:txBody>
          <a:bodyPr>
            <a:normAutofit/>
          </a:bodyPr>
          <a:lstStyle>
            <a:lvl1pPr marL="0" indent="0">
              <a:buNone/>
              <a:defRPr sz="1636" b="0" i="0">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Optional subtitle</a:t>
            </a:r>
          </a:p>
        </p:txBody>
      </p:sp>
      <p:sp>
        <p:nvSpPr>
          <p:cNvPr id="8" name="Text Placeholder 3">
            <a:extLst>
              <a:ext uri="{FF2B5EF4-FFF2-40B4-BE49-F238E27FC236}">
                <a16:creationId xmlns:a16="http://schemas.microsoft.com/office/drawing/2014/main" id="{BE179801-6261-A840-B63D-F3ED07E08628}"/>
              </a:ext>
            </a:extLst>
          </p:cNvPr>
          <p:cNvSpPr>
            <a:spLocks noGrp="1"/>
          </p:cNvSpPr>
          <p:nvPr>
            <p:ph type="body" sz="half" idx="15" hasCustomPrompt="1"/>
          </p:nvPr>
        </p:nvSpPr>
        <p:spPr>
          <a:xfrm>
            <a:off x="358587" y="6392384"/>
            <a:ext cx="5737412" cy="229593"/>
          </a:xfrm>
        </p:spPr>
        <p:txBody>
          <a:bodyPr anchor="ctr">
            <a:normAutofit/>
          </a:bodyPr>
          <a:lstStyle>
            <a:lvl1pPr marL="0" indent="0">
              <a:spcBef>
                <a:spcPts val="136"/>
              </a:spcBef>
              <a:buNone/>
              <a:defRPr sz="682"/>
            </a:lvl1pPr>
            <a:lvl2pPr marL="397424" indent="0">
              <a:buNone/>
              <a:defRPr sz="1217"/>
            </a:lvl2pPr>
            <a:lvl3pPr marL="794849" indent="0">
              <a:buNone/>
              <a:defRPr sz="1043"/>
            </a:lvl3pPr>
            <a:lvl4pPr marL="1192273" indent="0">
              <a:buNone/>
              <a:defRPr sz="869"/>
            </a:lvl4pPr>
            <a:lvl5pPr marL="1589696" indent="0">
              <a:buNone/>
              <a:defRPr sz="869"/>
            </a:lvl5pPr>
            <a:lvl6pPr marL="1987120" indent="0">
              <a:buNone/>
              <a:defRPr sz="869"/>
            </a:lvl6pPr>
            <a:lvl7pPr marL="2384544" indent="0">
              <a:buNone/>
              <a:defRPr sz="869"/>
            </a:lvl7pPr>
            <a:lvl8pPr marL="2781969" indent="0">
              <a:buNone/>
              <a:defRPr sz="869"/>
            </a:lvl8pPr>
            <a:lvl9pPr marL="3179393" indent="0">
              <a:buNone/>
              <a:defRPr sz="869"/>
            </a:lvl9pPr>
          </a:lstStyle>
          <a:p>
            <a:pPr lvl="0"/>
            <a:r>
              <a:rPr lang="en-US"/>
              <a:t>Source: It came from somewhere, right?</a:t>
            </a:r>
          </a:p>
        </p:txBody>
      </p:sp>
      <p:sp>
        <p:nvSpPr>
          <p:cNvPr id="11" name="Content Placeholder 2">
            <a:extLst>
              <a:ext uri="{FF2B5EF4-FFF2-40B4-BE49-F238E27FC236}">
                <a16:creationId xmlns:a16="http://schemas.microsoft.com/office/drawing/2014/main" id="{6E586D43-68F8-6D43-B0E3-EA7F4C79ABA0}"/>
              </a:ext>
            </a:extLst>
          </p:cNvPr>
          <p:cNvSpPr>
            <a:spLocks noGrp="1"/>
          </p:cNvSpPr>
          <p:nvPr>
            <p:ph idx="11" hasCustomPrompt="1"/>
          </p:nvPr>
        </p:nvSpPr>
        <p:spPr>
          <a:xfrm>
            <a:off x="616772" y="1870364"/>
            <a:ext cx="10874091" cy="4364182"/>
          </a:xfrm>
        </p:spPr>
        <p:txBody>
          <a:bodyPr numCol="1" spcCol="228600">
            <a:normAutofit/>
          </a:bodyPr>
          <a:lstStyle>
            <a:lvl1pPr marL="155853" indent="-155853">
              <a:lnSpc>
                <a:spcPct val="100000"/>
              </a:lnSpc>
              <a:spcBef>
                <a:spcPts val="869"/>
              </a:spcBef>
              <a:buFont typeface="Arial" panose="020B0604020202020204" pitchFamily="34" charset="0"/>
              <a:buChar char="•"/>
              <a:defRPr sz="1227" b="0" i="0">
                <a:latin typeface="Arial" panose="020B0604020202020204" pitchFamily="34" charset="0"/>
              </a:defRPr>
            </a:lvl1pPr>
            <a:lvl2pPr marL="311705" indent="-155853">
              <a:lnSpc>
                <a:spcPct val="100000"/>
              </a:lnSpc>
              <a:spcBef>
                <a:spcPts val="869"/>
              </a:spcBef>
              <a:buFont typeface="Arial" panose="020B0604020202020204" pitchFamily="34" charset="0"/>
              <a:buChar char="•"/>
              <a:defRPr sz="1227" b="0" i="0">
                <a:latin typeface="Arial" panose="020B0604020202020204" pitchFamily="34" charset="0"/>
              </a:defRPr>
            </a:lvl2pPr>
            <a:lvl3pPr marL="467558" indent="-155853">
              <a:lnSpc>
                <a:spcPct val="100000"/>
              </a:lnSpc>
              <a:spcBef>
                <a:spcPts val="869"/>
              </a:spcBef>
              <a:buFont typeface="Arial" panose="020B0604020202020204" pitchFamily="34" charset="0"/>
              <a:buChar char="•"/>
              <a:defRPr sz="1227" b="0" i="0">
                <a:latin typeface="Arial" panose="020B0604020202020204" pitchFamily="34" charset="0"/>
              </a:defRPr>
            </a:lvl3pPr>
            <a:lvl4pPr marL="1192273" indent="0">
              <a:buNone/>
              <a:defRPr sz="1364" b="0" i="0">
                <a:latin typeface="Work Sans Regular Roman" pitchFamily="2" charset="77"/>
              </a:defRPr>
            </a:lvl4pPr>
            <a:lvl5pPr marL="1589696" indent="0">
              <a:buNone/>
              <a:defRPr sz="1364" b="0" i="0">
                <a:latin typeface="Work Sans Regular Roman" pitchFamily="2" charset="77"/>
              </a:defRPr>
            </a:lvl5pPr>
          </a:lstStyle>
          <a:p>
            <a:pPr lvl="0"/>
            <a:r>
              <a:rPr lang="en-US"/>
              <a:t>Intro copy goes here lorem ipsum dolor sit </a:t>
            </a:r>
            <a:r>
              <a:rPr lang="en-US" err="1"/>
              <a:t>amet</a:t>
            </a:r>
            <a:r>
              <a:rPr lang="en-US"/>
              <a:t> eras sunt </a:t>
            </a:r>
            <a:r>
              <a:rPr lang="en-US" err="1"/>
              <a:t>latin</a:t>
            </a:r>
            <a:r>
              <a:rPr lang="en-US"/>
              <a:t> is a dead language but </a:t>
            </a:r>
            <a:r>
              <a:rPr lang="en-US" err="1"/>
              <a:t>cualquier</a:t>
            </a:r>
            <a:r>
              <a:rPr lang="en-US"/>
              <a:t> is </a:t>
            </a:r>
            <a:r>
              <a:rPr lang="en-US" err="1"/>
              <a:t>spanish</a:t>
            </a:r>
            <a:r>
              <a:rPr lang="en-US"/>
              <a:t> and means whatever and in </a:t>
            </a:r>
            <a:r>
              <a:rPr lang="en-US" err="1"/>
              <a:t>latin</a:t>
            </a:r>
            <a:r>
              <a:rPr lang="en-US"/>
              <a:t> it’s </a:t>
            </a:r>
            <a:r>
              <a:rPr lang="la-Latn"/>
              <a:t>quicumque.</a:t>
            </a:r>
          </a:p>
          <a:p>
            <a:pPr lvl="1"/>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Magna fermentum </a:t>
            </a:r>
            <a:r>
              <a:rPr lang="en-US" err="1"/>
              <a:t>iaculis</a:t>
            </a:r>
            <a:r>
              <a:rPr lang="en-US"/>
              <a:t> </a:t>
            </a:r>
            <a:r>
              <a:rPr lang="en-US" err="1"/>
              <a:t>eu</a:t>
            </a:r>
            <a:r>
              <a:rPr lang="en-US"/>
              <a:t> non diam </a:t>
            </a:r>
            <a:r>
              <a:rPr lang="en-US" err="1"/>
              <a:t>phasellus</a:t>
            </a:r>
            <a:r>
              <a:rPr lang="en-US"/>
              <a:t>. Et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t>
            </a:r>
          </a:p>
          <a:p>
            <a:pPr lvl="2"/>
            <a:r>
              <a:rPr lang="en-US"/>
              <a:t>Auctor </a:t>
            </a:r>
            <a:r>
              <a:rPr lang="en-US" err="1"/>
              <a:t>elit</a:t>
            </a:r>
            <a:r>
              <a:rPr lang="en-US"/>
              <a:t> sed </a:t>
            </a:r>
            <a:r>
              <a:rPr lang="en-US" err="1"/>
              <a:t>vulputate</a:t>
            </a:r>
            <a:r>
              <a:rPr lang="en-US"/>
              <a:t> mi sit </a:t>
            </a:r>
            <a:r>
              <a:rPr lang="en-US" err="1"/>
              <a:t>amet</a:t>
            </a:r>
            <a:r>
              <a:rPr lang="en-US"/>
              <a:t> </a:t>
            </a:r>
            <a:r>
              <a:rPr lang="en-US" err="1"/>
              <a:t>mauris</a:t>
            </a:r>
            <a:r>
              <a:rPr lang="en-US"/>
              <a:t>. Auctor </a:t>
            </a:r>
            <a:r>
              <a:rPr lang="en-US" err="1"/>
              <a:t>eu</a:t>
            </a:r>
            <a:r>
              <a:rPr lang="en-US"/>
              <a:t> </a:t>
            </a:r>
            <a:r>
              <a:rPr lang="en-US" err="1"/>
              <a:t>augue</a:t>
            </a:r>
            <a:r>
              <a:rPr lang="en-US"/>
              <a:t> </a:t>
            </a:r>
            <a:r>
              <a:rPr lang="en-US" err="1"/>
              <a:t>ut</a:t>
            </a:r>
            <a:r>
              <a:rPr lang="en-US"/>
              <a:t> </a:t>
            </a:r>
            <a:r>
              <a:rPr lang="en-US" err="1"/>
              <a:t>lectus</a:t>
            </a:r>
            <a:r>
              <a:rPr lang="en-US"/>
              <a:t> </a:t>
            </a:r>
            <a:r>
              <a:rPr lang="en-US" err="1"/>
              <a:t>arcu</a:t>
            </a:r>
            <a:r>
              <a:rPr lang="en-US"/>
              <a:t> </a:t>
            </a:r>
            <a:r>
              <a:rPr lang="en-US" err="1"/>
              <a:t>bibendum</a:t>
            </a:r>
            <a:r>
              <a:rPr lang="en-US"/>
              <a:t> at. </a:t>
            </a:r>
            <a:r>
              <a:rPr lang="en-US" err="1"/>
              <a:t>Molestie</a:t>
            </a:r>
            <a:r>
              <a:rPr lang="en-US"/>
              <a:t> a </a:t>
            </a:r>
            <a:r>
              <a:rPr lang="en-US" err="1"/>
              <a:t>iaculis</a:t>
            </a:r>
            <a:r>
              <a:rPr lang="en-US"/>
              <a:t> at </a:t>
            </a:r>
            <a:r>
              <a:rPr lang="en-US" err="1"/>
              <a:t>erat</a:t>
            </a:r>
            <a:r>
              <a:rPr lang="en-US"/>
              <a:t> </a:t>
            </a:r>
            <a:r>
              <a:rPr lang="en-US" err="1"/>
              <a:t>pellentesque</a:t>
            </a:r>
            <a:r>
              <a:rPr lang="en-US"/>
              <a:t> </a:t>
            </a:r>
            <a:r>
              <a:rPr lang="en-US" err="1"/>
              <a:t>adipiscing</a:t>
            </a:r>
            <a:r>
              <a:rPr lang="en-US"/>
              <a:t> </a:t>
            </a:r>
            <a:r>
              <a:rPr lang="en-US" err="1"/>
              <a:t>commodo</a:t>
            </a:r>
            <a:r>
              <a:rPr lang="en-US"/>
              <a:t> </a:t>
            </a:r>
            <a:r>
              <a:rPr lang="en-US" err="1"/>
              <a:t>elit</a:t>
            </a:r>
            <a:r>
              <a:rPr lang="en-US"/>
              <a:t> at. Pharetra convallis </a:t>
            </a:r>
            <a:r>
              <a:rPr lang="en-US" err="1"/>
              <a:t>posuere</a:t>
            </a:r>
            <a:r>
              <a:rPr lang="en-US"/>
              <a:t> </a:t>
            </a:r>
            <a:r>
              <a:rPr lang="en-US" err="1"/>
              <a:t>morbi</a:t>
            </a:r>
            <a:r>
              <a:rPr lang="en-US"/>
              <a:t> </a:t>
            </a:r>
            <a:r>
              <a:rPr lang="en-US" err="1"/>
              <a:t>leo</a:t>
            </a:r>
            <a:r>
              <a:rPr lang="en-US"/>
              <a:t> </a:t>
            </a:r>
            <a:r>
              <a:rPr lang="en-US" err="1"/>
              <a:t>urna</a:t>
            </a:r>
            <a:r>
              <a:rPr lang="en-US"/>
              <a:t> </a:t>
            </a:r>
            <a:r>
              <a:rPr lang="en-US" err="1"/>
              <a:t>molestie</a:t>
            </a:r>
            <a:r>
              <a:rPr lang="en-US"/>
              <a:t> at </a:t>
            </a:r>
            <a:r>
              <a:rPr lang="en-US" err="1"/>
              <a:t>elementum</a:t>
            </a:r>
            <a:r>
              <a:rPr lang="en-US"/>
              <a:t>.</a:t>
            </a:r>
          </a:p>
        </p:txBody>
      </p:sp>
    </p:spTree>
    <p:extLst>
      <p:ext uri="{BB962C8B-B14F-4D97-AF65-F5344CB8AC3E}">
        <p14:creationId xmlns:p14="http://schemas.microsoft.com/office/powerpoint/2010/main" val="120601543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itle and Content-2 Columns">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FF70303-0C3E-3940-8054-BECBA908952E}"/>
              </a:ext>
            </a:extLst>
          </p:cNvPr>
          <p:cNvSpPr>
            <a:spLocks noGrp="1"/>
          </p:cNvSpPr>
          <p:nvPr>
            <p:ph type="sldNum" sz="quarter" idx="10"/>
          </p:nvPr>
        </p:nvSpPr>
        <p:spPr/>
        <p:txBody>
          <a:bodyPr/>
          <a:lstStyle/>
          <a:p>
            <a:fld id="{64DF1125-80D7-5C48-9408-F746170441B0}" type="slidenum">
              <a:rPr lang="en-US" smtClean="0"/>
              <a:pPr/>
              <a:t>‹#›</a:t>
            </a:fld>
            <a:endParaRPr lang="en-US"/>
          </a:p>
        </p:txBody>
      </p:sp>
      <p:sp>
        <p:nvSpPr>
          <p:cNvPr id="8" name="Rectangle 7">
            <a:extLst>
              <a:ext uri="{FF2B5EF4-FFF2-40B4-BE49-F238E27FC236}">
                <a16:creationId xmlns:a16="http://schemas.microsoft.com/office/drawing/2014/main" id="{DB58232C-F4E9-FA43-BC0C-2CB0F162825A}"/>
              </a:ext>
            </a:extLst>
          </p:cNvPr>
          <p:cNvSpPr/>
          <p:nvPr/>
        </p:nvSpPr>
        <p:spPr>
          <a:xfrm>
            <a:off x="0" y="0"/>
            <a:ext cx="12192000" cy="16651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77" b="0" i="0">
              <a:latin typeface="Arial" panose="020B0604020202020204" pitchFamily="34" charset="0"/>
            </a:endParaRPr>
          </a:p>
        </p:txBody>
      </p:sp>
      <p:sp>
        <p:nvSpPr>
          <p:cNvPr id="11" name="Title 1">
            <a:extLst>
              <a:ext uri="{FF2B5EF4-FFF2-40B4-BE49-F238E27FC236}">
                <a16:creationId xmlns:a16="http://schemas.microsoft.com/office/drawing/2014/main" id="{47D628F2-1A63-6945-A152-67139D964C14}"/>
              </a:ext>
            </a:extLst>
          </p:cNvPr>
          <p:cNvSpPr>
            <a:spLocks noGrp="1"/>
          </p:cNvSpPr>
          <p:nvPr>
            <p:ph type="title" hasCustomPrompt="1"/>
          </p:nvPr>
        </p:nvSpPr>
        <p:spPr>
          <a:xfrm>
            <a:off x="616773" y="536173"/>
            <a:ext cx="10874539" cy="674875"/>
          </a:xfrm>
          <a:prstGeom prst="rect">
            <a:avLst/>
          </a:prstGeom>
        </p:spPr>
        <p:txBody>
          <a:bodyPr anchor="t">
            <a:noAutofit/>
          </a:bodyPr>
          <a:lstStyle/>
          <a:p>
            <a:r>
              <a:rPr lang="en-US"/>
              <a:t>Title and Content – 2 Columns</a:t>
            </a:r>
          </a:p>
        </p:txBody>
      </p:sp>
      <p:sp>
        <p:nvSpPr>
          <p:cNvPr id="12" name="Text Placeholder 12">
            <a:extLst>
              <a:ext uri="{FF2B5EF4-FFF2-40B4-BE49-F238E27FC236}">
                <a16:creationId xmlns:a16="http://schemas.microsoft.com/office/drawing/2014/main" id="{43E4F46C-DA4F-BE4F-80C0-8C4C712F1237}"/>
              </a:ext>
            </a:extLst>
          </p:cNvPr>
          <p:cNvSpPr>
            <a:spLocks noGrp="1"/>
          </p:cNvSpPr>
          <p:nvPr>
            <p:ph type="body" sz="quarter" idx="14" hasCustomPrompt="1"/>
          </p:nvPr>
        </p:nvSpPr>
        <p:spPr>
          <a:xfrm>
            <a:off x="616324" y="1206098"/>
            <a:ext cx="10874539" cy="434263"/>
          </a:xfrm>
        </p:spPr>
        <p:txBody>
          <a:bodyPr>
            <a:normAutofit/>
          </a:bodyPr>
          <a:lstStyle>
            <a:lvl1pPr marL="0" indent="0">
              <a:buNone/>
              <a:defRPr sz="1636" b="0" i="0">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Optional subtitle</a:t>
            </a:r>
          </a:p>
        </p:txBody>
      </p:sp>
      <p:sp>
        <p:nvSpPr>
          <p:cNvPr id="13" name="Text Placeholder 3">
            <a:extLst>
              <a:ext uri="{FF2B5EF4-FFF2-40B4-BE49-F238E27FC236}">
                <a16:creationId xmlns:a16="http://schemas.microsoft.com/office/drawing/2014/main" id="{B56759E6-C0A5-E14D-8D69-2063EDAE7D4A}"/>
              </a:ext>
            </a:extLst>
          </p:cNvPr>
          <p:cNvSpPr>
            <a:spLocks noGrp="1"/>
          </p:cNvSpPr>
          <p:nvPr>
            <p:ph type="body" sz="half" idx="15" hasCustomPrompt="1"/>
          </p:nvPr>
        </p:nvSpPr>
        <p:spPr>
          <a:xfrm>
            <a:off x="358587" y="6392384"/>
            <a:ext cx="5737412" cy="229593"/>
          </a:xfrm>
        </p:spPr>
        <p:txBody>
          <a:bodyPr anchor="ctr">
            <a:normAutofit/>
          </a:bodyPr>
          <a:lstStyle>
            <a:lvl1pPr marL="0" indent="0">
              <a:spcBef>
                <a:spcPts val="136"/>
              </a:spcBef>
              <a:buNone/>
              <a:defRPr sz="682"/>
            </a:lvl1pPr>
            <a:lvl2pPr marL="397424" indent="0">
              <a:buNone/>
              <a:defRPr sz="1217"/>
            </a:lvl2pPr>
            <a:lvl3pPr marL="794849" indent="0">
              <a:buNone/>
              <a:defRPr sz="1043"/>
            </a:lvl3pPr>
            <a:lvl4pPr marL="1192273" indent="0">
              <a:buNone/>
              <a:defRPr sz="869"/>
            </a:lvl4pPr>
            <a:lvl5pPr marL="1589696" indent="0">
              <a:buNone/>
              <a:defRPr sz="869"/>
            </a:lvl5pPr>
            <a:lvl6pPr marL="1987120" indent="0">
              <a:buNone/>
              <a:defRPr sz="869"/>
            </a:lvl6pPr>
            <a:lvl7pPr marL="2384544" indent="0">
              <a:buNone/>
              <a:defRPr sz="869"/>
            </a:lvl7pPr>
            <a:lvl8pPr marL="2781969" indent="0">
              <a:buNone/>
              <a:defRPr sz="869"/>
            </a:lvl8pPr>
            <a:lvl9pPr marL="3179393" indent="0">
              <a:buNone/>
              <a:defRPr sz="869"/>
            </a:lvl9pPr>
          </a:lstStyle>
          <a:p>
            <a:pPr lvl="0"/>
            <a:r>
              <a:rPr lang="en-US"/>
              <a:t>Source: It came from somewhere, right?</a:t>
            </a:r>
          </a:p>
        </p:txBody>
      </p:sp>
      <p:sp>
        <p:nvSpPr>
          <p:cNvPr id="9" name="Content Placeholder 2">
            <a:extLst>
              <a:ext uri="{FF2B5EF4-FFF2-40B4-BE49-F238E27FC236}">
                <a16:creationId xmlns:a16="http://schemas.microsoft.com/office/drawing/2014/main" id="{B7CF8842-BB8B-A24D-9E8E-23456D3B1A95}"/>
              </a:ext>
            </a:extLst>
          </p:cNvPr>
          <p:cNvSpPr>
            <a:spLocks noGrp="1"/>
          </p:cNvSpPr>
          <p:nvPr>
            <p:ph idx="16" hasCustomPrompt="1"/>
          </p:nvPr>
        </p:nvSpPr>
        <p:spPr>
          <a:xfrm>
            <a:off x="616772" y="1870365"/>
            <a:ext cx="10874092" cy="4364181"/>
          </a:xfrm>
        </p:spPr>
        <p:txBody>
          <a:bodyPr numCol="2" spcCol="457200">
            <a:normAutofit/>
          </a:bodyPr>
          <a:lstStyle>
            <a:lvl1pPr marL="155853" indent="-155853">
              <a:lnSpc>
                <a:spcPct val="100000"/>
              </a:lnSpc>
              <a:spcBef>
                <a:spcPts val="869"/>
              </a:spcBef>
              <a:buFont typeface="Arial" panose="020B0604020202020204" pitchFamily="34" charset="0"/>
              <a:buChar char="•"/>
              <a:defRPr sz="1227" b="0" i="0">
                <a:latin typeface="Arial" panose="020B0604020202020204" pitchFamily="34" charset="0"/>
              </a:defRPr>
            </a:lvl1pPr>
            <a:lvl2pPr marL="311705" indent="-155853">
              <a:lnSpc>
                <a:spcPct val="100000"/>
              </a:lnSpc>
              <a:spcBef>
                <a:spcPts val="869"/>
              </a:spcBef>
              <a:buFont typeface="Arial" panose="020B0604020202020204" pitchFamily="34" charset="0"/>
              <a:buChar char="•"/>
              <a:defRPr sz="1227" b="0" i="0">
                <a:latin typeface="Arial" panose="020B0604020202020204" pitchFamily="34" charset="0"/>
              </a:defRPr>
            </a:lvl2pPr>
            <a:lvl3pPr marL="467558" indent="-155853">
              <a:lnSpc>
                <a:spcPct val="100000"/>
              </a:lnSpc>
              <a:spcBef>
                <a:spcPts val="869"/>
              </a:spcBef>
              <a:buFont typeface="Arial" panose="020B0604020202020204" pitchFamily="34" charset="0"/>
              <a:buChar char="•"/>
              <a:defRPr sz="1227" b="0" i="0">
                <a:latin typeface="Arial" panose="020B0604020202020204" pitchFamily="34" charset="0"/>
              </a:defRPr>
            </a:lvl3pPr>
            <a:lvl4pPr marL="1192273" indent="0">
              <a:buNone/>
              <a:defRPr sz="1364" b="0" i="0">
                <a:latin typeface="Work Sans Regular Roman" pitchFamily="2" charset="77"/>
              </a:defRPr>
            </a:lvl4pPr>
            <a:lvl5pPr marL="1589696" indent="0">
              <a:buNone/>
              <a:defRPr sz="1364" b="0" i="0">
                <a:latin typeface="Work Sans Regular Roman" pitchFamily="2" charset="77"/>
              </a:defRPr>
            </a:lvl5pPr>
          </a:lstStyle>
          <a:p>
            <a:pPr lvl="0"/>
            <a:r>
              <a:rPr lang="en-US"/>
              <a:t>Intro copy goes here lorem ipsum dolor sit </a:t>
            </a:r>
            <a:r>
              <a:rPr lang="en-US" err="1"/>
              <a:t>amet</a:t>
            </a:r>
            <a:r>
              <a:rPr lang="en-US"/>
              <a:t> eras sunt </a:t>
            </a:r>
            <a:r>
              <a:rPr lang="en-US" err="1"/>
              <a:t>latin</a:t>
            </a:r>
            <a:r>
              <a:rPr lang="en-US"/>
              <a:t> is a dead language but </a:t>
            </a:r>
            <a:r>
              <a:rPr lang="en-US" err="1"/>
              <a:t>cualquier</a:t>
            </a:r>
            <a:r>
              <a:rPr lang="en-US"/>
              <a:t> is </a:t>
            </a:r>
            <a:r>
              <a:rPr lang="en-US" err="1"/>
              <a:t>spanish</a:t>
            </a:r>
            <a:r>
              <a:rPr lang="en-US"/>
              <a:t> and means whatever and in </a:t>
            </a:r>
            <a:r>
              <a:rPr lang="en-US" err="1"/>
              <a:t>latin</a:t>
            </a:r>
            <a:r>
              <a:rPr lang="en-US"/>
              <a:t> it’s </a:t>
            </a:r>
            <a:r>
              <a:rPr lang="la-Latn"/>
              <a:t>quicumque.</a:t>
            </a:r>
          </a:p>
          <a:p>
            <a:pPr lvl="1"/>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Magna fermentum </a:t>
            </a:r>
            <a:r>
              <a:rPr lang="en-US" err="1"/>
              <a:t>iaculis</a:t>
            </a:r>
            <a:r>
              <a:rPr lang="en-US"/>
              <a:t> </a:t>
            </a:r>
            <a:r>
              <a:rPr lang="en-US" err="1"/>
              <a:t>eu</a:t>
            </a:r>
            <a:r>
              <a:rPr lang="en-US"/>
              <a:t> non diam </a:t>
            </a:r>
            <a:r>
              <a:rPr lang="en-US" err="1"/>
              <a:t>phasellus</a:t>
            </a:r>
            <a:r>
              <a:rPr lang="en-US"/>
              <a:t>. Et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t>
            </a:r>
          </a:p>
          <a:p>
            <a:pPr lvl="2"/>
            <a:r>
              <a:rPr lang="en-US"/>
              <a:t>Auctor </a:t>
            </a:r>
            <a:r>
              <a:rPr lang="en-US" err="1"/>
              <a:t>elit</a:t>
            </a:r>
            <a:r>
              <a:rPr lang="en-US"/>
              <a:t> sed </a:t>
            </a:r>
            <a:r>
              <a:rPr lang="en-US" err="1"/>
              <a:t>vulputate</a:t>
            </a:r>
            <a:r>
              <a:rPr lang="en-US"/>
              <a:t> mi sit </a:t>
            </a:r>
            <a:r>
              <a:rPr lang="en-US" err="1"/>
              <a:t>amet</a:t>
            </a:r>
            <a:r>
              <a:rPr lang="en-US"/>
              <a:t> </a:t>
            </a:r>
            <a:r>
              <a:rPr lang="en-US" err="1"/>
              <a:t>mauris</a:t>
            </a:r>
            <a:r>
              <a:rPr lang="en-US"/>
              <a:t>. Auctor </a:t>
            </a:r>
            <a:r>
              <a:rPr lang="en-US" err="1"/>
              <a:t>eu</a:t>
            </a:r>
            <a:r>
              <a:rPr lang="en-US"/>
              <a:t> </a:t>
            </a:r>
            <a:r>
              <a:rPr lang="en-US" err="1"/>
              <a:t>augue</a:t>
            </a:r>
            <a:r>
              <a:rPr lang="en-US"/>
              <a:t> </a:t>
            </a:r>
            <a:r>
              <a:rPr lang="en-US" err="1"/>
              <a:t>ut</a:t>
            </a:r>
            <a:r>
              <a:rPr lang="en-US"/>
              <a:t> </a:t>
            </a:r>
            <a:r>
              <a:rPr lang="en-US" err="1"/>
              <a:t>lectus</a:t>
            </a:r>
            <a:r>
              <a:rPr lang="en-US"/>
              <a:t> </a:t>
            </a:r>
            <a:r>
              <a:rPr lang="en-US" err="1"/>
              <a:t>arcu</a:t>
            </a:r>
            <a:r>
              <a:rPr lang="en-US"/>
              <a:t> </a:t>
            </a:r>
            <a:r>
              <a:rPr lang="en-US" err="1"/>
              <a:t>bibendum</a:t>
            </a:r>
            <a:r>
              <a:rPr lang="en-US"/>
              <a:t> at. </a:t>
            </a:r>
            <a:r>
              <a:rPr lang="en-US" err="1"/>
              <a:t>Molestie</a:t>
            </a:r>
            <a:r>
              <a:rPr lang="en-US"/>
              <a:t> a </a:t>
            </a:r>
            <a:r>
              <a:rPr lang="en-US" err="1"/>
              <a:t>iaculis</a:t>
            </a:r>
            <a:r>
              <a:rPr lang="en-US"/>
              <a:t> at </a:t>
            </a:r>
            <a:r>
              <a:rPr lang="en-US" err="1"/>
              <a:t>erat</a:t>
            </a:r>
            <a:r>
              <a:rPr lang="en-US"/>
              <a:t> </a:t>
            </a:r>
            <a:r>
              <a:rPr lang="en-US" err="1"/>
              <a:t>pellentesque</a:t>
            </a:r>
            <a:r>
              <a:rPr lang="en-US"/>
              <a:t> </a:t>
            </a:r>
            <a:r>
              <a:rPr lang="en-US" err="1"/>
              <a:t>adipiscing</a:t>
            </a:r>
            <a:r>
              <a:rPr lang="en-US"/>
              <a:t> </a:t>
            </a:r>
            <a:r>
              <a:rPr lang="en-US" err="1"/>
              <a:t>commodo</a:t>
            </a:r>
            <a:r>
              <a:rPr lang="en-US"/>
              <a:t> </a:t>
            </a:r>
            <a:r>
              <a:rPr lang="en-US" err="1"/>
              <a:t>elit</a:t>
            </a:r>
            <a:r>
              <a:rPr lang="en-US"/>
              <a:t> at. Pharetra convallis </a:t>
            </a:r>
            <a:r>
              <a:rPr lang="en-US" err="1"/>
              <a:t>posuere</a:t>
            </a:r>
            <a:r>
              <a:rPr lang="en-US"/>
              <a:t> </a:t>
            </a:r>
            <a:r>
              <a:rPr lang="en-US" err="1"/>
              <a:t>morbi</a:t>
            </a:r>
            <a:r>
              <a:rPr lang="en-US"/>
              <a:t> </a:t>
            </a:r>
            <a:r>
              <a:rPr lang="en-US" err="1"/>
              <a:t>leo</a:t>
            </a:r>
            <a:r>
              <a:rPr lang="en-US"/>
              <a:t> </a:t>
            </a:r>
            <a:r>
              <a:rPr lang="en-US" err="1"/>
              <a:t>urna</a:t>
            </a:r>
            <a:r>
              <a:rPr lang="en-US"/>
              <a:t> </a:t>
            </a:r>
            <a:r>
              <a:rPr lang="en-US" err="1"/>
              <a:t>molestie</a:t>
            </a:r>
            <a:r>
              <a:rPr lang="en-US"/>
              <a:t> at </a:t>
            </a:r>
            <a:r>
              <a:rPr lang="en-US" err="1"/>
              <a:t>elementum</a:t>
            </a:r>
            <a:r>
              <a:rPr lang="en-US"/>
              <a:t>.</a:t>
            </a:r>
          </a:p>
        </p:txBody>
      </p:sp>
    </p:spTree>
    <p:extLst>
      <p:ext uri="{BB962C8B-B14F-4D97-AF65-F5344CB8AC3E}">
        <p14:creationId xmlns:p14="http://schemas.microsoft.com/office/powerpoint/2010/main" val="338606843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Title and Content-3 Columns">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FF70303-0C3E-3940-8054-BECBA908952E}"/>
              </a:ext>
            </a:extLst>
          </p:cNvPr>
          <p:cNvSpPr>
            <a:spLocks noGrp="1"/>
          </p:cNvSpPr>
          <p:nvPr>
            <p:ph type="sldNum" sz="quarter" idx="10"/>
          </p:nvPr>
        </p:nvSpPr>
        <p:spPr/>
        <p:txBody>
          <a:bodyPr/>
          <a:lstStyle/>
          <a:p>
            <a:fld id="{64DF1125-80D7-5C48-9408-F746170441B0}" type="slidenum">
              <a:rPr lang="en-US" smtClean="0"/>
              <a:pPr/>
              <a:t>‹#›</a:t>
            </a:fld>
            <a:endParaRPr lang="en-US"/>
          </a:p>
        </p:txBody>
      </p:sp>
      <p:sp>
        <p:nvSpPr>
          <p:cNvPr id="8" name="Rectangle 7">
            <a:extLst>
              <a:ext uri="{FF2B5EF4-FFF2-40B4-BE49-F238E27FC236}">
                <a16:creationId xmlns:a16="http://schemas.microsoft.com/office/drawing/2014/main" id="{DB58232C-F4E9-FA43-BC0C-2CB0F162825A}"/>
              </a:ext>
            </a:extLst>
          </p:cNvPr>
          <p:cNvSpPr/>
          <p:nvPr/>
        </p:nvSpPr>
        <p:spPr>
          <a:xfrm>
            <a:off x="0" y="0"/>
            <a:ext cx="12192000" cy="16651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77" b="0" i="0">
              <a:latin typeface="Arial" panose="020B0604020202020204" pitchFamily="34" charset="0"/>
            </a:endParaRPr>
          </a:p>
        </p:txBody>
      </p:sp>
      <p:sp>
        <p:nvSpPr>
          <p:cNvPr id="11" name="Title 1">
            <a:extLst>
              <a:ext uri="{FF2B5EF4-FFF2-40B4-BE49-F238E27FC236}">
                <a16:creationId xmlns:a16="http://schemas.microsoft.com/office/drawing/2014/main" id="{47D628F2-1A63-6945-A152-67139D964C14}"/>
              </a:ext>
            </a:extLst>
          </p:cNvPr>
          <p:cNvSpPr>
            <a:spLocks noGrp="1"/>
          </p:cNvSpPr>
          <p:nvPr>
            <p:ph type="title" hasCustomPrompt="1"/>
          </p:nvPr>
        </p:nvSpPr>
        <p:spPr>
          <a:xfrm>
            <a:off x="616773" y="536173"/>
            <a:ext cx="10874539" cy="674875"/>
          </a:xfrm>
          <a:prstGeom prst="rect">
            <a:avLst/>
          </a:prstGeom>
        </p:spPr>
        <p:txBody>
          <a:bodyPr anchor="t">
            <a:noAutofit/>
          </a:bodyPr>
          <a:lstStyle/>
          <a:p>
            <a:r>
              <a:rPr lang="en-US"/>
              <a:t>Title and Content – 3 Columns</a:t>
            </a:r>
          </a:p>
        </p:txBody>
      </p:sp>
      <p:sp>
        <p:nvSpPr>
          <p:cNvPr id="12" name="Text Placeholder 12">
            <a:extLst>
              <a:ext uri="{FF2B5EF4-FFF2-40B4-BE49-F238E27FC236}">
                <a16:creationId xmlns:a16="http://schemas.microsoft.com/office/drawing/2014/main" id="{43E4F46C-DA4F-BE4F-80C0-8C4C712F1237}"/>
              </a:ext>
            </a:extLst>
          </p:cNvPr>
          <p:cNvSpPr>
            <a:spLocks noGrp="1"/>
          </p:cNvSpPr>
          <p:nvPr>
            <p:ph type="body" sz="quarter" idx="14" hasCustomPrompt="1"/>
          </p:nvPr>
        </p:nvSpPr>
        <p:spPr>
          <a:xfrm>
            <a:off x="616324" y="1206098"/>
            <a:ext cx="10874539" cy="434263"/>
          </a:xfrm>
        </p:spPr>
        <p:txBody>
          <a:bodyPr>
            <a:normAutofit/>
          </a:bodyPr>
          <a:lstStyle>
            <a:lvl1pPr marL="0" indent="0">
              <a:buNone/>
              <a:defRPr sz="1636" b="0" i="0">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Optional subtitle</a:t>
            </a:r>
          </a:p>
        </p:txBody>
      </p:sp>
      <p:sp>
        <p:nvSpPr>
          <p:cNvPr id="13" name="Text Placeholder 3">
            <a:extLst>
              <a:ext uri="{FF2B5EF4-FFF2-40B4-BE49-F238E27FC236}">
                <a16:creationId xmlns:a16="http://schemas.microsoft.com/office/drawing/2014/main" id="{E4138698-F590-EF46-A117-AC8122EAF1D1}"/>
              </a:ext>
            </a:extLst>
          </p:cNvPr>
          <p:cNvSpPr>
            <a:spLocks noGrp="1"/>
          </p:cNvSpPr>
          <p:nvPr>
            <p:ph type="body" sz="half" idx="15" hasCustomPrompt="1"/>
          </p:nvPr>
        </p:nvSpPr>
        <p:spPr>
          <a:xfrm>
            <a:off x="358587" y="6392384"/>
            <a:ext cx="5737412" cy="229593"/>
          </a:xfrm>
        </p:spPr>
        <p:txBody>
          <a:bodyPr anchor="ctr">
            <a:normAutofit/>
          </a:bodyPr>
          <a:lstStyle>
            <a:lvl1pPr marL="0" indent="0">
              <a:spcBef>
                <a:spcPts val="136"/>
              </a:spcBef>
              <a:buNone/>
              <a:defRPr sz="682"/>
            </a:lvl1pPr>
            <a:lvl2pPr marL="397424" indent="0">
              <a:buNone/>
              <a:defRPr sz="1217"/>
            </a:lvl2pPr>
            <a:lvl3pPr marL="794849" indent="0">
              <a:buNone/>
              <a:defRPr sz="1043"/>
            </a:lvl3pPr>
            <a:lvl4pPr marL="1192273" indent="0">
              <a:buNone/>
              <a:defRPr sz="869"/>
            </a:lvl4pPr>
            <a:lvl5pPr marL="1589696" indent="0">
              <a:buNone/>
              <a:defRPr sz="869"/>
            </a:lvl5pPr>
            <a:lvl6pPr marL="1987120" indent="0">
              <a:buNone/>
              <a:defRPr sz="869"/>
            </a:lvl6pPr>
            <a:lvl7pPr marL="2384544" indent="0">
              <a:buNone/>
              <a:defRPr sz="869"/>
            </a:lvl7pPr>
            <a:lvl8pPr marL="2781969" indent="0">
              <a:buNone/>
              <a:defRPr sz="869"/>
            </a:lvl8pPr>
            <a:lvl9pPr marL="3179393" indent="0">
              <a:buNone/>
              <a:defRPr sz="869"/>
            </a:lvl9pPr>
          </a:lstStyle>
          <a:p>
            <a:pPr lvl="0"/>
            <a:r>
              <a:rPr lang="en-US"/>
              <a:t>Source: It came from somewhere, right?</a:t>
            </a:r>
          </a:p>
        </p:txBody>
      </p:sp>
      <p:sp>
        <p:nvSpPr>
          <p:cNvPr id="9" name="Content Placeholder 2">
            <a:extLst>
              <a:ext uri="{FF2B5EF4-FFF2-40B4-BE49-F238E27FC236}">
                <a16:creationId xmlns:a16="http://schemas.microsoft.com/office/drawing/2014/main" id="{9BF4AE45-691F-5F43-8411-37ADBAF8AC08}"/>
              </a:ext>
            </a:extLst>
          </p:cNvPr>
          <p:cNvSpPr>
            <a:spLocks noGrp="1"/>
          </p:cNvSpPr>
          <p:nvPr>
            <p:ph idx="16" hasCustomPrompt="1"/>
          </p:nvPr>
        </p:nvSpPr>
        <p:spPr>
          <a:xfrm>
            <a:off x="616771" y="1870365"/>
            <a:ext cx="11272067" cy="4364181"/>
          </a:xfrm>
        </p:spPr>
        <p:txBody>
          <a:bodyPr numCol="3" spcCol="384048">
            <a:normAutofit/>
          </a:bodyPr>
          <a:lstStyle>
            <a:lvl1pPr marL="155853" indent="-155853">
              <a:lnSpc>
                <a:spcPct val="100000"/>
              </a:lnSpc>
              <a:spcBef>
                <a:spcPts val="869"/>
              </a:spcBef>
              <a:buFont typeface="Arial" panose="020B0604020202020204" pitchFamily="34" charset="0"/>
              <a:buChar char="•"/>
              <a:defRPr sz="1227" b="0" i="0">
                <a:latin typeface="Arial" panose="020B0604020202020204" pitchFamily="34" charset="0"/>
              </a:defRPr>
            </a:lvl1pPr>
            <a:lvl2pPr marL="311705" indent="-155853">
              <a:lnSpc>
                <a:spcPct val="100000"/>
              </a:lnSpc>
              <a:spcBef>
                <a:spcPts val="869"/>
              </a:spcBef>
              <a:buFont typeface="Arial" panose="020B0604020202020204" pitchFamily="34" charset="0"/>
              <a:buChar char="•"/>
              <a:defRPr sz="1227" b="0" i="0">
                <a:latin typeface="Arial" panose="020B0604020202020204" pitchFamily="34" charset="0"/>
              </a:defRPr>
            </a:lvl2pPr>
            <a:lvl3pPr marL="467558" indent="-155853">
              <a:lnSpc>
                <a:spcPct val="100000"/>
              </a:lnSpc>
              <a:spcBef>
                <a:spcPts val="869"/>
              </a:spcBef>
              <a:buFont typeface="Arial" panose="020B0604020202020204" pitchFamily="34" charset="0"/>
              <a:buChar char="•"/>
              <a:defRPr sz="1227" b="0" i="0">
                <a:latin typeface="Arial" panose="020B0604020202020204" pitchFamily="34" charset="0"/>
              </a:defRPr>
            </a:lvl3pPr>
            <a:lvl4pPr marL="1192273" indent="0">
              <a:buNone/>
              <a:defRPr sz="1364" b="0" i="0">
                <a:latin typeface="Work Sans Regular Roman" pitchFamily="2" charset="77"/>
              </a:defRPr>
            </a:lvl4pPr>
            <a:lvl5pPr marL="1589696" indent="0">
              <a:buNone/>
              <a:defRPr sz="1364" b="0" i="0">
                <a:latin typeface="Work Sans Regular Roman" pitchFamily="2" charset="77"/>
              </a:defRPr>
            </a:lvl5pPr>
          </a:lstStyle>
          <a:p>
            <a:pPr lvl="0"/>
            <a:r>
              <a:rPr lang="en-US"/>
              <a:t>Intro copy goes here lorem ipsum dolor sit </a:t>
            </a:r>
            <a:r>
              <a:rPr lang="en-US" err="1"/>
              <a:t>amet</a:t>
            </a:r>
            <a:r>
              <a:rPr lang="en-US"/>
              <a:t> eras sunt </a:t>
            </a:r>
            <a:r>
              <a:rPr lang="en-US" err="1"/>
              <a:t>latin</a:t>
            </a:r>
            <a:r>
              <a:rPr lang="en-US"/>
              <a:t> is a dead language but </a:t>
            </a:r>
            <a:r>
              <a:rPr lang="en-US" err="1"/>
              <a:t>cualquier</a:t>
            </a:r>
            <a:r>
              <a:rPr lang="en-US"/>
              <a:t> is </a:t>
            </a:r>
            <a:r>
              <a:rPr lang="en-US" err="1"/>
              <a:t>spanish</a:t>
            </a:r>
            <a:r>
              <a:rPr lang="en-US"/>
              <a:t> and means whatever and in </a:t>
            </a:r>
            <a:r>
              <a:rPr lang="en-US" err="1"/>
              <a:t>latin</a:t>
            </a:r>
            <a:r>
              <a:rPr lang="en-US"/>
              <a:t> it’s </a:t>
            </a:r>
            <a:r>
              <a:rPr lang="la-Latn"/>
              <a:t>quicumque.</a:t>
            </a:r>
          </a:p>
          <a:p>
            <a:pPr lvl="1"/>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Magna fermentum </a:t>
            </a:r>
            <a:r>
              <a:rPr lang="en-US" err="1"/>
              <a:t>iaculis</a:t>
            </a:r>
            <a:r>
              <a:rPr lang="en-US"/>
              <a:t> </a:t>
            </a:r>
            <a:r>
              <a:rPr lang="en-US" err="1"/>
              <a:t>eu</a:t>
            </a:r>
            <a:r>
              <a:rPr lang="en-US"/>
              <a:t> non diam </a:t>
            </a:r>
            <a:r>
              <a:rPr lang="en-US" err="1"/>
              <a:t>phasellus</a:t>
            </a:r>
            <a:r>
              <a:rPr lang="en-US"/>
              <a:t>. Et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t>
            </a:r>
          </a:p>
          <a:p>
            <a:pPr lvl="2"/>
            <a:r>
              <a:rPr lang="en-US"/>
              <a:t>Auctor </a:t>
            </a:r>
            <a:r>
              <a:rPr lang="en-US" err="1"/>
              <a:t>elit</a:t>
            </a:r>
            <a:r>
              <a:rPr lang="en-US"/>
              <a:t> sed </a:t>
            </a:r>
            <a:r>
              <a:rPr lang="en-US" err="1"/>
              <a:t>vulputate</a:t>
            </a:r>
            <a:r>
              <a:rPr lang="en-US"/>
              <a:t> mi sit </a:t>
            </a:r>
            <a:r>
              <a:rPr lang="en-US" err="1"/>
              <a:t>amet</a:t>
            </a:r>
            <a:r>
              <a:rPr lang="en-US"/>
              <a:t> </a:t>
            </a:r>
            <a:r>
              <a:rPr lang="en-US" err="1"/>
              <a:t>mauris</a:t>
            </a:r>
            <a:r>
              <a:rPr lang="en-US"/>
              <a:t>. Auctor </a:t>
            </a:r>
            <a:r>
              <a:rPr lang="en-US" err="1"/>
              <a:t>eu</a:t>
            </a:r>
            <a:r>
              <a:rPr lang="en-US"/>
              <a:t> </a:t>
            </a:r>
            <a:r>
              <a:rPr lang="en-US" err="1"/>
              <a:t>augue</a:t>
            </a:r>
            <a:r>
              <a:rPr lang="en-US"/>
              <a:t> </a:t>
            </a:r>
            <a:r>
              <a:rPr lang="en-US" err="1"/>
              <a:t>ut</a:t>
            </a:r>
            <a:r>
              <a:rPr lang="en-US"/>
              <a:t> </a:t>
            </a:r>
            <a:r>
              <a:rPr lang="en-US" err="1"/>
              <a:t>lectus</a:t>
            </a:r>
            <a:r>
              <a:rPr lang="en-US"/>
              <a:t> </a:t>
            </a:r>
            <a:r>
              <a:rPr lang="en-US" err="1"/>
              <a:t>arcu</a:t>
            </a:r>
            <a:r>
              <a:rPr lang="en-US"/>
              <a:t> </a:t>
            </a:r>
            <a:r>
              <a:rPr lang="en-US" err="1"/>
              <a:t>bibendum</a:t>
            </a:r>
            <a:r>
              <a:rPr lang="en-US"/>
              <a:t> at. </a:t>
            </a:r>
            <a:r>
              <a:rPr lang="en-US" err="1"/>
              <a:t>Molestie</a:t>
            </a:r>
            <a:r>
              <a:rPr lang="en-US"/>
              <a:t> a </a:t>
            </a:r>
            <a:r>
              <a:rPr lang="en-US" err="1"/>
              <a:t>iaculis</a:t>
            </a:r>
            <a:r>
              <a:rPr lang="en-US"/>
              <a:t> at </a:t>
            </a:r>
            <a:r>
              <a:rPr lang="en-US" err="1"/>
              <a:t>erat</a:t>
            </a:r>
            <a:r>
              <a:rPr lang="en-US"/>
              <a:t> </a:t>
            </a:r>
            <a:r>
              <a:rPr lang="en-US" err="1"/>
              <a:t>pellentesque</a:t>
            </a:r>
            <a:r>
              <a:rPr lang="en-US"/>
              <a:t> </a:t>
            </a:r>
            <a:r>
              <a:rPr lang="en-US" err="1"/>
              <a:t>adipiscing</a:t>
            </a:r>
            <a:r>
              <a:rPr lang="en-US"/>
              <a:t> </a:t>
            </a:r>
            <a:r>
              <a:rPr lang="en-US" err="1"/>
              <a:t>commodo</a:t>
            </a:r>
            <a:r>
              <a:rPr lang="en-US"/>
              <a:t> </a:t>
            </a:r>
            <a:r>
              <a:rPr lang="en-US" err="1"/>
              <a:t>elit</a:t>
            </a:r>
            <a:r>
              <a:rPr lang="en-US"/>
              <a:t> at. Pharetra convallis </a:t>
            </a:r>
            <a:r>
              <a:rPr lang="en-US" err="1"/>
              <a:t>posuere</a:t>
            </a:r>
            <a:r>
              <a:rPr lang="en-US"/>
              <a:t> </a:t>
            </a:r>
            <a:r>
              <a:rPr lang="en-US" err="1"/>
              <a:t>morbi</a:t>
            </a:r>
            <a:r>
              <a:rPr lang="en-US"/>
              <a:t> </a:t>
            </a:r>
            <a:r>
              <a:rPr lang="en-US" err="1"/>
              <a:t>leo</a:t>
            </a:r>
            <a:r>
              <a:rPr lang="en-US"/>
              <a:t> </a:t>
            </a:r>
            <a:r>
              <a:rPr lang="en-US" err="1"/>
              <a:t>urna</a:t>
            </a:r>
            <a:r>
              <a:rPr lang="en-US"/>
              <a:t> </a:t>
            </a:r>
            <a:r>
              <a:rPr lang="en-US" err="1"/>
              <a:t>molestie</a:t>
            </a:r>
            <a:r>
              <a:rPr lang="en-US"/>
              <a:t> at </a:t>
            </a:r>
            <a:r>
              <a:rPr lang="en-US" err="1"/>
              <a:t>elementum</a:t>
            </a:r>
            <a:r>
              <a:rPr lang="en-US"/>
              <a:t>.</a:t>
            </a:r>
          </a:p>
        </p:txBody>
      </p:sp>
    </p:spTree>
    <p:extLst>
      <p:ext uri="{BB962C8B-B14F-4D97-AF65-F5344CB8AC3E}">
        <p14:creationId xmlns:p14="http://schemas.microsoft.com/office/powerpoint/2010/main" val="275369861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itle and Content-4 Columns">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FF70303-0C3E-3940-8054-BECBA908952E}"/>
              </a:ext>
            </a:extLst>
          </p:cNvPr>
          <p:cNvSpPr>
            <a:spLocks noGrp="1"/>
          </p:cNvSpPr>
          <p:nvPr>
            <p:ph type="sldNum" sz="quarter" idx="10"/>
          </p:nvPr>
        </p:nvSpPr>
        <p:spPr/>
        <p:txBody>
          <a:bodyPr/>
          <a:lstStyle/>
          <a:p>
            <a:fld id="{64DF1125-80D7-5C48-9408-F746170441B0}" type="slidenum">
              <a:rPr lang="en-US" smtClean="0"/>
              <a:pPr/>
              <a:t>‹#›</a:t>
            </a:fld>
            <a:endParaRPr lang="en-US"/>
          </a:p>
        </p:txBody>
      </p:sp>
      <p:sp>
        <p:nvSpPr>
          <p:cNvPr id="8" name="Rectangle 7">
            <a:extLst>
              <a:ext uri="{FF2B5EF4-FFF2-40B4-BE49-F238E27FC236}">
                <a16:creationId xmlns:a16="http://schemas.microsoft.com/office/drawing/2014/main" id="{DB58232C-F4E9-FA43-BC0C-2CB0F162825A}"/>
              </a:ext>
            </a:extLst>
          </p:cNvPr>
          <p:cNvSpPr/>
          <p:nvPr/>
        </p:nvSpPr>
        <p:spPr>
          <a:xfrm>
            <a:off x="0" y="0"/>
            <a:ext cx="12192000" cy="16651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77" b="0" i="0">
              <a:latin typeface="Arial" panose="020B0604020202020204" pitchFamily="34" charset="0"/>
            </a:endParaRPr>
          </a:p>
        </p:txBody>
      </p:sp>
      <p:sp>
        <p:nvSpPr>
          <p:cNvPr id="11" name="Title 1">
            <a:extLst>
              <a:ext uri="{FF2B5EF4-FFF2-40B4-BE49-F238E27FC236}">
                <a16:creationId xmlns:a16="http://schemas.microsoft.com/office/drawing/2014/main" id="{47D628F2-1A63-6945-A152-67139D964C14}"/>
              </a:ext>
            </a:extLst>
          </p:cNvPr>
          <p:cNvSpPr>
            <a:spLocks noGrp="1"/>
          </p:cNvSpPr>
          <p:nvPr>
            <p:ph type="title" hasCustomPrompt="1"/>
          </p:nvPr>
        </p:nvSpPr>
        <p:spPr>
          <a:xfrm>
            <a:off x="616773" y="536173"/>
            <a:ext cx="10874539" cy="674875"/>
          </a:xfrm>
          <a:prstGeom prst="rect">
            <a:avLst/>
          </a:prstGeom>
        </p:spPr>
        <p:txBody>
          <a:bodyPr anchor="t">
            <a:noAutofit/>
          </a:bodyPr>
          <a:lstStyle/>
          <a:p>
            <a:r>
              <a:rPr lang="en-US"/>
              <a:t>Title and Content – 4 Columns</a:t>
            </a:r>
          </a:p>
        </p:txBody>
      </p:sp>
      <p:sp>
        <p:nvSpPr>
          <p:cNvPr id="12" name="Text Placeholder 12">
            <a:extLst>
              <a:ext uri="{FF2B5EF4-FFF2-40B4-BE49-F238E27FC236}">
                <a16:creationId xmlns:a16="http://schemas.microsoft.com/office/drawing/2014/main" id="{43E4F46C-DA4F-BE4F-80C0-8C4C712F1237}"/>
              </a:ext>
            </a:extLst>
          </p:cNvPr>
          <p:cNvSpPr>
            <a:spLocks noGrp="1"/>
          </p:cNvSpPr>
          <p:nvPr>
            <p:ph type="body" sz="quarter" idx="14" hasCustomPrompt="1"/>
          </p:nvPr>
        </p:nvSpPr>
        <p:spPr>
          <a:xfrm>
            <a:off x="616324" y="1206098"/>
            <a:ext cx="10874539" cy="434263"/>
          </a:xfrm>
        </p:spPr>
        <p:txBody>
          <a:bodyPr>
            <a:normAutofit/>
          </a:bodyPr>
          <a:lstStyle>
            <a:lvl1pPr marL="0" indent="0">
              <a:buNone/>
              <a:defRPr sz="1636" b="0" i="0">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Optional subtitle</a:t>
            </a:r>
          </a:p>
        </p:txBody>
      </p:sp>
      <p:sp>
        <p:nvSpPr>
          <p:cNvPr id="13" name="Text Placeholder 3">
            <a:extLst>
              <a:ext uri="{FF2B5EF4-FFF2-40B4-BE49-F238E27FC236}">
                <a16:creationId xmlns:a16="http://schemas.microsoft.com/office/drawing/2014/main" id="{45A1A35E-1791-0547-8868-6487BDB4DC05}"/>
              </a:ext>
            </a:extLst>
          </p:cNvPr>
          <p:cNvSpPr>
            <a:spLocks noGrp="1"/>
          </p:cNvSpPr>
          <p:nvPr>
            <p:ph type="body" sz="half" idx="15" hasCustomPrompt="1"/>
          </p:nvPr>
        </p:nvSpPr>
        <p:spPr>
          <a:xfrm>
            <a:off x="358587" y="6392384"/>
            <a:ext cx="5737412" cy="229593"/>
          </a:xfrm>
        </p:spPr>
        <p:txBody>
          <a:bodyPr anchor="ctr">
            <a:normAutofit/>
          </a:bodyPr>
          <a:lstStyle>
            <a:lvl1pPr marL="0" indent="0">
              <a:spcBef>
                <a:spcPts val="136"/>
              </a:spcBef>
              <a:buNone/>
              <a:defRPr sz="682"/>
            </a:lvl1pPr>
            <a:lvl2pPr marL="397424" indent="0">
              <a:buNone/>
              <a:defRPr sz="1217"/>
            </a:lvl2pPr>
            <a:lvl3pPr marL="794849" indent="0">
              <a:buNone/>
              <a:defRPr sz="1043"/>
            </a:lvl3pPr>
            <a:lvl4pPr marL="1192273" indent="0">
              <a:buNone/>
              <a:defRPr sz="869"/>
            </a:lvl4pPr>
            <a:lvl5pPr marL="1589696" indent="0">
              <a:buNone/>
              <a:defRPr sz="869"/>
            </a:lvl5pPr>
            <a:lvl6pPr marL="1987120" indent="0">
              <a:buNone/>
              <a:defRPr sz="869"/>
            </a:lvl6pPr>
            <a:lvl7pPr marL="2384544" indent="0">
              <a:buNone/>
              <a:defRPr sz="869"/>
            </a:lvl7pPr>
            <a:lvl8pPr marL="2781969" indent="0">
              <a:buNone/>
              <a:defRPr sz="869"/>
            </a:lvl8pPr>
            <a:lvl9pPr marL="3179393" indent="0">
              <a:buNone/>
              <a:defRPr sz="869"/>
            </a:lvl9pPr>
          </a:lstStyle>
          <a:p>
            <a:pPr lvl="0"/>
            <a:r>
              <a:rPr lang="en-US"/>
              <a:t>Source: It came from somewhere, right?</a:t>
            </a:r>
          </a:p>
        </p:txBody>
      </p:sp>
      <p:sp>
        <p:nvSpPr>
          <p:cNvPr id="9" name="Content Placeholder 2">
            <a:extLst>
              <a:ext uri="{FF2B5EF4-FFF2-40B4-BE49-F238E27FC236}">
                <a16:creationId xmlns:a16="http://schemas.microsoft.com/office/drawing/2014/main" id="{D05E30CB-3EFA-0448-A3F8-39FA56F3A8C4}"/>
              </a:ext>
            </a:extLst>
          </p:cNvPr>
          <p:cNvSpPr>
            <a:spLocks noGrp="1"/>
          </p:cNvSpPr>
          <p:nvPr>
            <p:ph idx="16" hasCustomPrompt="1"/>
          </p:nvPr>
        </p:nvSpPr>
        <p:spPr>
          <a:xfrm>
            <a:off x="616771" y="1870365"/>
            <a:ext cx="11272067" cy="4364181"/>
          </a:xfrm>
        </p:spPr>
        <p:txBody>
          <a:bodyPr numCol="4" spcCol="347472">
            <a:normAutofit/>
          </a:bodyPr>
          <a:lstStyle>
            <a:lvl1pPr marL="155853" indent="-155853">
              <a:lnSpc>
                <a:spcPct val="100000"/>
              </a:lnSpc>
              <a:spcBef>
                <a:spcPts val="869"/>
              </a:spcBef>
              <a:buFont typeface="Arial" panose="020B0604020202020204" pitchFamily="34" charset="0"/>
              <a:buChar char="•"/>
              <a:defRPr sz="1227" b="0" i="0">
                <a:latin typeface="Arial" panose="020B0604020202020204" pitchFamily="34" charset="0"/>
              </a:defRPr>
            </a:lvl1pPr>
            <a:lvl2pPr marL="311705" indent="-155853">
              <a:lnSpc>
                <a:spcPct val="100000"/>
              </a:lnSpc>
              <a:spcBef>
                <a:spcPts val="869"/>
              </a:spcBef>
              <a:buFont typeface="Arial" panose="020B0604020202020204" pitchFamily="34" charset="0"/>
              <a:buChar char="•"/>
              <a:defRPr sz="1227" b="0" i="0">
                <a:latin typeface="Arial" panose="020B0604020202020204" pitchFamily="34" charset="0"/>
              </a:defRPr>
            </a:lvl2pPr>
            <a:lvl3pPr marL="467558" indent="-155853">
              <a:lnSpc>
                <a:spcPct val="100000"/>
              </a:lnSpc>
              <a:spcBef>
                <a:spcPts val="869"/>
              </a:spcBef>
              <a:buFont typeface="Arial" panose="020B0604020202020204" pitchFamily="34" charset="0"/>
              <a:buChar char="•"/>
              <a:defRPr sz="1227" b="0" i="0">
                <a:latin typeface="Arial" panose="020B0604020202020204" pitchFamily="34" charset="0"/>
              </a:defRPr>
            </a:lvl3pPr>
            <a:lvl4pPr marL="1192273" indent="0">
              <a:buNone/>
              <a:defRPr sz="1364" b="0" i="0">
                <a:latin typeface="Work Sans Regular Roman" pitchFamily="2" charset="77"/>
              </a:defRPr>
            </a:lvl4pPr>
            <a:lvl5pPr marL="1589696" indent="0">
              <a:buNone/>
              <a:defRPr sz="1364" b="0" i="0">
                <a:latin typeface="Work Sans Regular Roman" pitchFamily="2" charset="77"/>
              </a:defRPr>
            </a:lvl5pPr>
          </a:lstStyle>
          <a:p>
            <a:pPr lvl="0"/>
            <a:r>
              <a:rPr lang="en-US"/>
              <a:t>Intro copy goes here lorem ipsum dolor sit </a:t>
            </a:r>
            <a:r>
              <a:rPr lang="en-US" err="1"/>
              <a:t>amet</a:t>
            </a:r>
            <a:r>
              <a:rPr lang="en-US"/>
              <a:t> eras sunt </a:t>
            </a:r>
            <a:r>
              <a:rPr lang="en-US" err="1"/>
              <a:t>latin</a:t>
            </a:r>
            <a:r>
              <a:rPr lang="en-US"/>
              <a:t> is a dead language but </a:t>
            </a:r>
            <a:r>
              <a:rPr lang="en-US" err="1"/>
              <a:t>cualquier</a:t>
            </a:r>
            <a:r>
              <a:rPr lang="en-US"/>
              <a:t> is </a:t>
            </a:r>
            <a:r>
              <a:rPr lang="en-US" err="1"/>
              <a:t>spanish</a:t>
            </a:r>
            <a:r>
              <a:rPr lang="en-US"/>
              <a:t> and means whatever and in </a:t>
            </a:r>
            <a:r>
              <a:rPr lang="en-US" err="1"/>
              <a:t>latin</a:t>
            </a:r>
            <a:r>
              <a:rPr lang="en-US"/>
              <a:t> it’s </a:t>
            </a:r>
            <a:r>
              <a:rPr lang="la-Latn"/>
              <a:t>quicumque.</a:t>
            </a:r>
          </a:p>
          <a:p>
            <a:pPr lvl="1"/>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Magna fermentum </a:t>
            </a:r>
            <a:r>
              <a:rPr lang="en-US" err="1"/>
              <a:t>iaculis</a:t>
            </a:r>
            <a:r>
              <a:rPr lang="en-US"/>
              <a:t> </a:t>
            </a:r>
            <a:r>
              <a:rPr lang="en-US" err="1"/>
              <a:t>eu</a:t>
            </a:r>
            <a:r>
              <a:rPr lang="en-US"/>
              <a:t> non diam </a:t>
            </a:r>
            <a:r>
              <a:rPr lang="en-US" err="1"/>
              <a:t>phasellus</a:t>
            </a:r>
            <a:r>
              <a:rPr lang="en-US"/>
              <a:t>. Et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t>
            </a:r>
          </a:p>
          <a:p>
            <a:pPr lvl="2"/>
            <a:r>
              <a:rPr lang="en-US"/>
              <a:t>Auctor </a:t>
            </a:r>
            <a:r>
              <a:rPr lang="en-US" err="1"/>
              <a:t>elit</a:t>
            </a:r>
            <a:r>
              <a:rPr lang="en-US"/>
              <a:t> sed </a:t>
            </a:r>
            <a:r>
              <a:rPr lang="en-US" err="1"/>
              <a:t>vulputate</a:t>
            </a:r>
            <a:r>
              <a:rPr lang="en-US"/>
              <a:t> mi sit </a:t>
            </a:r>
            <a:r>
              <a:rPr lang="en-US" err="1"/>
              <a:t>amet</a:t>
            </a:r>
            <a:r>
              <a:rPr lang="en-US"/>
              <a:t> </a:t>
            </a:r>
            <a:r>
              <a:rPr lang="en-US" err="1"/>
              <a:t>mauris</a:t>
            </a:r>
            <a:r>
              <a:rPr lang="en-US"/>
              <a:t>. Auctor </a:t>
            </a:r>
            <a:r>
              <a:rPr lang="en-US" err="1"/>
              <a:t>eu</a:t>
            </a:r>
            <a:r>
              <a:rPr lang="en-US"/>
              <a:t> </a:t>
            </a:r>
            <a:r>
              <a:rPr lang="en-US" err="1"/>
              <a:t>augue</a:t>
            </a:r>
            <a:r>
              <a:rPr lang="en-US"/>
              <a:t> </a:t>
            </a:r>
            <a:r>
              <a:rPr lang="en-US" err="1"/>
              <a:t>ut</a:t>
            </a:r>
            <a:r>
              <a:rPr lang="en-US"/>
              <a:t> </a:t>
            </a:r>
            <a:r>
              <a:rPr lang="en-US" err="1"/>
              <a:t>lectus</a:t>
            </a:r>
            <a:r>
              <a:rPr lang="en-US"/>
              <a:t> </a:t>
            </a:r>
            <a:r>
              <a:rPr lang="en-US" err="1"/>
              <a:t>arcu</a:t>
            </a:r>
            <a:r>
              <a:rPr lang="en-US"/>
              <a:t> </a:t>
            </a:r>
            <a:r>
              <a:rPr lang="en-US" err="1"/>
              <a:t>bibendum</a:t>
            </a:r>
            <a:r>
              <a:rPr lang="en-US"/>
              <a:t> at. </a:t>
            </a:r>
            <a:r>
              <a:rPr lang="en-US" err="1"/>
              <a:t>Molestie</a:t>
            </a:r>
            <a:r>
              <a:rPr lang="en-US"/>
              <a:t> a </a:t>
            </a:r>
            <a:r>
              <a:rPr lang="en-US" err="1"/>
              <a:t>iaculis</a:t>
            </a:r>
            <a:r>
              <a:rPr lang="en-US"/>
              <a:t> at </a:t>
            </a:r>
            <a:r>
              <a:rPr lang="en-US" err="1"/>
              <a:t>erat</a:t>
            </a:r>
            <a:r>
              <a:rPr lang="en-US"/>
              <a:t> </a:t>
            </a:r>
            <a:r>
              <a:rPr lang="en-US" err="1"/>
              <a:t>pellentesque</a:t>
            </a:r>
            <a:r>
              <a:rPr lang="en-US"/>
              <a:t> </a:t>
            </a:r>
            <a:r>
              <a:rPr lang="en-US" err="1"/>
              <a:t>adipiscing</a:t>
            </a:r>
            <a:r>
              <a:rPr lang="en-US"/>
              <a:t> </a:t>
            </a:r>
            <a:r>
              <a:rPr lang="en-US" err="1"/>
              <a:t>commodo</a:t>
            </a:r>
            <a:r>
              <a:rPr lang="en-US"/>
              <a:t> </a:t>
            </a:r>
            <a:r>
              <a:rPr lang="en-US" err="1"/>
              <a:t>elit</a:t>
            </a:r>
            <a:r>
              <a:rPr lang="en-US"/>
              <a:t> at. Pharetra convallis </a:t>
            </a:r>
            <a:r>
              <a:rPr lang="en-US" err="1"/>
              <a:t>posuere</a:t>
            </a:r>
            <a:r>
              <a:rPr lang="en-US"/>
              <a:t> </a:t>
            </a:r>
            <a:r>
              <a:rPr lang="en-US" err="1"/>
              <a:t>morbi</a:t>
            </a:r>
            <a:r>
              <a:rPr lang="en-US"/>
              <a:t> </a:t>
            </a:r>
            <a:r>
              <a:rPr lang="en-US" err="1"/>
              <a:t>leo</a:t>
            </a:r>
            <a:r>
              <a:rPr lang="en-US"/>
              <a:t> </a:t>
            </a:r>
            <a:r>
              <a:rPr lang="en-US" err="1"/>
              <a:t>urna</a:t>
            </a:r>
            <a:r>
              <a:rPr lang="en-US"/>
              <a:t> </a:t>
            </a:r>
            <a:r>
              <a:rPr lang="en-US" err="1"/>
              <a:t>molestie</a:t>
            </a:r>
            <a:r>
              <a:rPr lang="en-US"/>
              <a:t> at </a:t>
            </a:r>
            <a:r>
              <a:rPr lang="en-US" err="1"/>
              <a:t>elementum</a:t>
            </a:r>
            <a:r>
              <a:rPr lang="en-US"/>
              <a:t>.</a:t>
            </a:r>
          </a:p>
        </p:txBody>
      </p:sp>
    </p:spTree>
    <p:extLst>
      <p:ext uri="{BB962C8B-B14F-4D97-AF65-F5344CB8AC3E}">
        <p14:creationId xmlns:p14="http://schemas.microsoft.com/office/powerpoint/2010/main" val="81536463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A15F4A5-D965-324E-AEF9-17AC92DF52FC}"/>
              </a:ext>
            </a:extLst>
          </p:cNvPr>
          <p:cNvSpPr/>
          <p:nvPr/>
        </p:nvSpPr>
        <p:spPr>
          <a:xfrm>
            <a:off x="0" y="0"/>
            <a:ext cx="12192000" cy="16646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77" b="0" i="0">
              <a:latin typeface="Arial" panose="020B0604020202020204" pitchFamily="34" charset="0"/>
            </a:endParaRPr>
          </a:p>
        </p:txBody>
      </p:sp>
      <p:sp>
        <p:nvSpPr>
          <p:cNvPr id="8" name="Slide Number Placeholder 7">
            <a:extLst>
              <a:ext uri="{FF2B5EF4-FFF2-40B4-BE49-F238E27FC236}">
                <a16:creationId xmlns:a16="http://schemas.microsoft.com/office/drawing/2014/main" id="{B9BB8D0F-1D2B-7941-B9FF-13A0F046AC6A}"/>
              </a:ext>
            </a:extLst>
          </p:cNvPr>
          <p:cNvSpPr>
            <a:spLocks noGrp="1"/>
          </p:cNvSpPr>
          <p:nvPr>
            <p:ph type="sldNum" sz="quarter" idx="10"/>
          </p:nvPr>
        </p:nvSpPr>
        <p:spPr/>
        <p:txBody>
          <a:bodyPr/>
          <a:lstStyle/>
          <a:p>
            <a:fld id="{64DF1125-80D7-5C48-9408-F746170441B0}" type="slidenum">
              <a:rPr lang="en-US" smtClean="0"/>
              <a:pPr/>
              <a:t>‹#›</a:t>
            </a:fld>
            <a:endParaRPr lang="en-US"/>
          </a:p>
        </p:txBody>
      </p:sp>
      <p:sp>
        <p:nvSpPr>
          <p:cNvPr id="13" name="Title 1">
            <a:extLst>
              <a:ext uri="{FF2B5EF4-FFF2-40B4-BE49-F238E27FC236}">
                <a16:creationId xmlns:a16="http://schemas.microsoft.com/office/drawing/2014/main" id="{BE9C56DE-7337-FE46-BA87-C1104DE73FEB}"/>
              </a:ext>
            </a:extLst>
          </p:cNvPr>
          <p:cNvSpPr>
            <a:spLocks noGrp="1"/>
          </p:cNvSpPr>
          <p:nvPr>
            <p:ph type="title" hasCustomPrompt="1"/>
          </p:nvPr>
        </p:nvSpPr>
        <p:spPr>
          <a:xfrm>
            <a:off x="616773" y="536173"/>
            <a:ext cx="10874539" cy="674875"/>
          </a:xfrm>
          <a:prstGeom prst="rect">
            <a:avLst/>
          </a:prstGeom>
        </p:spPr>
        <p:txBody>
          <a:bodyPr anchor="t">
            <a:noAutofit/>
          </a:bodyPr>
          <a:lstStyle/>
          <a:p>
            <a:r>
              <a:rPr lang="en-US"/>
              <a:t>Two content</a:t>
            </a:r>
          </a:p>
        </p:txBody>
      </p:sp>
      <p:sp>
        <p:nvSpPr>
          <p:cNvPr id="14" name="Text Placeholder 12">
            <a:extLst>
              <a:ext uri="{FF2B5EF4-FFF2-40B4-BE49-F238E27FC236}">
                <a16:creationId xmlns:a16="http://schemas.microsoft.com/office/drawing/2014/main" id="{604AEA55-D21D-BD45-BA0A-EFBD8DDD9CB0}"/>
              </a:ext>
            </a:extLst>
          </p:cNvPr>
          <p:cNvSpPr>
            <a:spLocks noGrp="1"/>
          </p:cNvSpPr>
          <p:nvPr>
            <p:ph type="body" sz="quarter" idx="14" hasCustomPrompt="1"/>
          </p:nvPr>
        </p:nvSpPr>
        <p:spPr>
          <a:xfrm>
            <a:off x="616324" y="1206098"/>
            <a:ext cx="10874539" cy="434263"/>
          </a:xfrm>
        </p:spPr>
        <p:txBody>
          <a:bodyPr>
            <a:normAutofit/>
          </a:bodyPr>
          <a:lstStyle>
            <a:lvl1pPr marL="0" indent="0">
              <a:buNone/>
              <a:defRPr sz="1636" b="0" i="0">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r>
              <a:rPr lang="en-US"/>
              <a:t>Both placeholders below will usually hold tables, charts or other graphics</a:t>
            </a:r>
          </a:p>
        </p:txBody>
      </p:sp>
      <p:sp>
        <p:nvSpPr>
          <p:cNvPr id="9" name="Text Placeholder 3">
            <a:extLst>
              <a:ext uri="{FF2B5EF4-FFF2-40B4-BE49-F238E27FC236}">
                <a16:creationId xmlns:a16="http://schemas.microsoft.com/office/drawing/2014/main" id="{3C64FD75-470B-4040-9AC4-1B04E1523C02}"/>
              </a:ext>
            </a:extLst>
          </p:cNvPr>
          <p:cNvSpPr>
            <a:spLocks noGrp="1"/>
          </p:cNvSpPr>
          <p:nvPr>
            <p:ph type="body" sz="half" idx="15" hasCustomPrompt="1"/>
          </p:nvPr>
        </p:nvSpPr>
        <p:spPr>
          <a:xfrm>
            <a:off x="358587" y="6392384"/>
            <a:ext cx="5737412" cy="229593"/>
          </a:xfrm>
        </p:spPr>
        <p:txBody>
          <a:bodyPr anchor="ctr">
            <a:normAutofit/>
          </a:bodyPr>
          <a:lstStyle>
            <a:lvl1pPr marL="0" indent="0">
              <a:spcBef>
                <a:spcPts val="136"/>
              </a:spcBef>
              <a:buNone/>
              <a:defRPr sz="682"/>
            </a:lvl1pPr>
            <a:lvl2pPr marL="397424" indent="0">
              <a:buNone/>
              <a:defRPr sz="1217"/>
            </a:lvl2pPr>
            <a:lvl3pPr marL="794849" indent="0">
              <a:buNone/>
              <a:defRPr sz="1043"/>
            </a:lvl3pPr>
            <a:lvl4pPr marL="1192273" indent="0">
              <a:buNone/>
              <a:defRPr sz="869"/>
            </a:lvl4pPr>
            <a:lvl5pPr marL="1589696" indent="0">
              <a:buNone/>
              <a:defRPr sz="869"/>
            </a:lvl5pPr>
            <a:lvl6pPr marL="1987120" indent="0">
              <a:buNone/>
              <a:defRPr sz="869"/>
            </a:lvl6pPr>
            <a:lvl7pPr marL="2384544" indent="0">
              <a:buNone/>
              <a:defRPr sz="869"/>
            </a:lvl7pPr>
            <a:lvl8pPr marL="2781969" indent="0">
              <a:buNone/>
              <a:defRPr sz="869"/>
            </a:lvl8pPr>
            <a:lvl9pPr marL="3179393" indent="0">
              <a:buNone/>
              <a:defRPr sz="869"/>
            </a:lvl9pPr>
          </a:lstStyle>
          <a:p>
            <a:pPr lvl="0"/>
            <a:r>
              <a:rPr lang="en-US"/>
              <a:t>Source: It came from somewhere, right?</a:t>
            </a:r>
          </a:p>
        </p:txBody>
      </p:sp>
      <p:sp>
        <p:nvSpPr>
          <p:cNvPr id="10" name="Content Placeholder 3">
            <a:extLst>
              <a:ext uri="{FF2B5EF4-FFF2-40B4-BE49-F238E27FC236}">
                <a16:creationId xmlns:a16="http://schemas.microsoft.com/office/drawing/2014/main" id="{543BB2C7-7060-FC4A-91F7-84353BD4B7A1}"/>
              </a:ext>
            </a:extLst>
          </p:cNvPr>
          <p:cNvSpPr>
            <a:spLocks noGrp="1"/>
          </p:cNvSpPr>
          <p:nvPr>
            <p:ph sz="half" idx="2"/>
          </p:nvPr>
        </p:nvSpPr>
        <p:spPr>
          <a:xfrm>
            <a:off x="616771" y="1846100"/>
            <a:ext cx="5378376" cy="4475731"/>
          </a:xfrm>
        </p:spPr>
        <p:txBody>
          <a:bodyPr>
            <a:normAutofit/>
          </a:bodyPr>
          <a:lstStyle>
            <a:lvl1pPr>
              <a:buClr>
                <a:schemeClr val="tx2"/>
              </a:buClr>
              <a:defRPr sz="1909" b="0" i="0">
                <a:latin typeface="Arial" panose="020B0604020202020204" pitchFamily="34" charset="0"/>
              </a:defRPr>
            </a:lvl1pPr>
            <a:lvl2pPr>
              <a:buClr>
                <a:schemeClr val="tx2"/>
              </a:buClr>
              <a:defRPr sz="1773" b="0" i="0">
                <a:latin typeface="Arial" panose="020B0604020202020204" pitchFamily="34" charset="0"/>
              </a:defRPr>
            </a:lvl2pPr>
            <a:lvl3pPr>
              <a:buClr>
                <a:schemeClr val="tx2"/>
              </a:buClr>
              <a:defRPr sz="1773" b="0" i="0">
                <a:latin typeface="Arial" panose="020B0604020202020204" pitchFamily="34" charset="0"/>
              </a:defRPr>
            </a:lvl3pPr>
            <a:lvl4pPr>
              <a:buClr>
                <a:schemeClr val="tx2"/>
              </a:buClr>
              <a:defRPr sz="1773" b="0" i="0">
                <a:latin typeface="Arial" panose="020B0604020202020204" pitchFamily="34" charset="0"/>
              </a:defRPr>
            </a:lvl4pPr>
            <a:lvl5pPr>
              <a:buClr>
                <a:schemeClr val="tx2"/>
              </a:buClr>
              <a:defRPr sz="1773"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15757700-26C8-304E-9C82-31F78A2BF9EA}"/>
              </a:ext>
            </a:extLst>
          </p:cNvPr>
          <p:cNvSpPr>
            <a:spLocks noGrp="1"/>
          </p:cNvSpPr>
          <p:nvPr>
            <p:ph sz="half" idx="17"/>
          </p:nvPr>
        </p:nvSpPr>
        <p:spPr>
          <a:xfrm>
            <a:off x="6112488" y="1846100"/>
            <a:ext cx="5378375" cy="4475731"/>
          </a:xfrm>
        </p:spPr>
        <p:txBody>
          <a:bodyPr>
            <a:normAutofit/>
          </a:bodyPr>
          <a:lstStyle>
            <a:lvl1pPr>
              <a:buClr>
                <a:schemeClr val="tx2"/>
              </a:buClr>
              <a:defRPr sz="1909" b="0" i="0">
                <a:latin typeface="Arial" panose="020B0604020202020204" pitchFamily="34" charset="0"/>
              </a:defRPr>
            </a:lvl1pPr>
            <a:lvl2pPr>
              <a:buClr>
                <a:schemeClr val="tx2"/>
              </a:buClr>
              <a:defRPr sz="1773" b="0" i="0">
                <a:latin typeface="Arial" panose="020B0604020202020204" pitchFamily="34" charset="0"/>
              </a:defRPr>
            </a:lvl2pPr>
            <a:lvl3pPr>
              <a:buClr>
                <a:schemeClr val="tx2"/>
              </a:buClr>
              <a:defRPr sz="1773" b="0" i="0">
                <a:latin typeface="Arial" panose="020B0604020202020204" pitchFamily="34" charset="0"/>
              </a:defRPr>
            </a:lvl3pPr>
            <a:lvl4pPr>
              <a:buClr>
                <a:schemeClr val="tx2"/>
              </a:buClr>
              <a:defRPr sz="1773" b="0" i="0">
                <a:latin typeface="Arial" panose="020B0604020202020204" pitchFamily="34" charset="0"/>
              </a:defRPr>
            </a:lvl4pPr>
            <a:lvl5pPr>
              <a:buClr>
                <a:schemeClr val="tx2"/>
              </a:buClr>
              <a:defRPr sz="1773"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339624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Two content color block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439101C-21A8-CE45-8F76-D91012B33851}"/>
              </a:ext>
            </a:extLst>
          </p:cNvPr>
          <p:cNvSpPr>
            <a:spLocks noGrp="1"/>
          </p:cNvSpPr>
          <p:nvPr>
            <p:ph type="pic" sz="quarter" idx="18" hasCustomPrompt="1"/>
          </p:nvPr>
        </p:nvSpPr>
        <p:spPr>
          <a:xfrm>
            <a:off x="-2993" y="1640359"/>
            <a:ext cx="6103172" cy="5217641"/>
          </a:xfrm>
          <a:solidFill>
            <a:schemeClr val="bg2"/>
          </a:solidFill>
        </p:spPr>
        <p:txBody>
          <a:bodyPr/>
          <a:lstStyle>
            <a:lvl1pPr algn="ctr">
              <a:buNone/>
              <a:defRPr sz="818">
                <a:solidFill>
                  <a:schemeClr val="bg2">
                    <a:lumMod val="75000"/>
                  </a:schemeClr>
                </a:solidFill>
              </a:defRPr>
            </a:lvl1pPr>
          </a:lstStyle>
          <a:p>
            <a:r>
              <a:rPr lang="en-US"/>
              <a:t>Editable background color box</a:t>
            </a:r>
          </a:p>
        </p:txBody>
      </p:sp>
      <p:sp>
        <p:nvSpPr>
          <p:cNvPr id="15" name="Picture Placeholder 6">
            <a:extLst>
              <a:ext uri="{FF2B5EF4-FFF2-40B4-BE49-F238E27FC236}">
                <a16:creationId xmlns:a16="http://schemas.microsoft.com/office/drawing/2014/main" id="{3537C433-ADAD-0040-AAFB-7528EC54BF87}"/>
              </a:ext>
            </a:extLst>
          </p:cNvPr>
          <p:cNvSpPr>
            <a:spLocks noGrp="1"/>
          </p:cNvSpPr>
          <p:nvPr>
            <p:ph type="pic" sz="quarter" idx="19" hasCustomPrompt="1"/>
          </p:nvPr>
        </p:nvSpPr>
        <p:spPr>
          <a:xfrm>
            <a:off x="6096001" y="1640359"/>
            <a:ext cx="6103172" cy="5217641"/>
          </a:xfrm>
          <a:solidFill>
            <a:schemeClr val="accent2"/>
          </a:solidFill>
        </p:spPr>
        <p:txBody>
          <a:bodyPr/>
          <a:lstStyle>
            <a:lvl1pPr algn="ctr">
              <a:buNone/>
              <a:defRPr sz="818">
                <a:solidFill>
                  <a:schemeClr val="bg2">
                    <a:lumMod val="75000"/>
                  </a:schemeClr>
                </a:solidFill>
              </a:defRPr>
            </a:lvl1pPr>
          </a:lstStyle>
          <a:p>
            <a:r>
              <a:rPr lang="en-US"/>
              <a:t>Editable background color box</a:t>
            </a:r>
          </a:p>
        </p:txBody>
      </p:sp>
      <p:sp>
        <p:nvSpPr>
          <p:cNvPr id="3" name="Text Placeholder 2">
            <a:extLst>
              <a:ext uri="{FF2B5EF4-FFF2-40B4-BE49-F238E27FC236}">
                <a16:creationId xmlns:a16="http://schemas.microsoft.com/office/drawing/2014/main" id="{CA4EF656-C7E2-CD47-B2F9-4B7C38E99D6A}"/>
              </a:ext>
            </a:extLst>
          </p:cNvPr>
          <p:cNvSpPr>
            <a:spLocks noGrp="1"/>
          </p:cNvSpPr>
          <p:nvPr>
            <p:ph type="body" idx="1" hasCustomPrompt="1"/>
          </p:nvPr>
        </p:nvSpPr>
        <p:spPr>
          <a:xfrm>
            <a:off x="616772" y="1814253"/>
            <a:ext cx="5020235" cy="628068"/>
          </a:xfrm>
        </p:spPr>
        <p:txBody>
          <a:bodyPr anchor="b">
            <a:noAutofit/>
          </a:bodyPr>
          <a:lstStyle>
            <a:lvl1pPr marL="0" indent="0">
              <a:buNone/>
              <a:defRPr sz="1773" b="0" i="0">
                <a:latin typeface="Arial" panose="020B0604020202020204" pitchFamily="34" charset="0"/>
              </a:defRPr>
            </a:lvl1pPr>
            <a:lvl2pPr marL="397424" indent="0">
              <a:buNone/>
              <a:defRPr sz="1739" b="1"/>
            </a:lvl2pPr>
            <a:lvl3pPr marL="794849" indent="0">
              <a:buNone/>
              <a:defRPr sz="1565" b="1"/>
            </a:lvl3pPr>
            <a:lvl4pPr marL="1192273" indent="0">
              <a:buNone/>
              <a:defRPr sz="1391" b="1"/>
            </a:lvl4pPr>
            <a:lvl5pPr marL="1589696" indent="0">
              <a:buNone/>
              <a:defRPr sz="1391" b="1"/>
            </a:lvl5pPr>
            <a:lvl6pPr marL="1987120" indent="0">
              <a:buNone/>
              <a:defRPr sz="1391" b="1"/>
            </a:lvl6pPr>
            <a:lvl7pPr marL="2384544" indent="0">
              <a:buNone/>
              <a:defRPr sz="1391" b="1"/>
            </a:lvl7pPr>
            <a:lvl8pPr marL="2781969" indent="0">
              <a:buNone/>
              <a:defRPr sz="1391" b="1"/>
            </a:lvl8pPr>
            <a:lvl9pPr marL="3179393" indent="0">
              <a:buNone/>
              <a:defRPr sz="1391" b="1"/>
            </a:lvl9pPr>
          </a:lstStyle>
          <a:p>
            <a:pPr lvl="0"/>
            <a:r>
              <a:rPr lang="en-US"/>
              <a:t>Header 1</a:t>
            </a:r>
          </a:p>
        </p:txBody>
      </p:sp>
      <p:sp>
        <p:nvSpPr>
          <p:cNvPr id="4" name="Content Placeholder 3">
            <a:extLst>
              <a:ext uri="{FF2B5EF4-FFF2-40B4-BE49-F238E27FC236}">
                <a16:creationId xmlns:a16="http://schemas.microsoft.com/office/drawing/2014/main" id="{5364C948-AB9C-8744-A937-6D14DFE55107}"/>
              </a:ext>
            </a:extLst>
          </p:cNvPr>
          <p:cNvSpPr>
            <a:spLocks noGrp="1"/>
          </p:cNvSpPr>
          <p:nvPr>
            <p:ph sz="half" idx="2"/>
          </p:nvPr>
        </p:nvSpPr>
        <p:spPr>
          <a:xfrm>
            <a:off x="616772" y="2505075"/>
            <a:ext cx="5020235" cy="3803073"/>
          </a:xfrm>
        </p:spPr>
        <p:txBody>
          <a:bodyPr>
            <a:normAutofit/>
          </a:bodyPr>
          <a:lstStyle>
            <a:lvl1pPr>
              <a:defRPr sz="1773" b="0" i="0">
                <a:latin typeface="Arial" panose="020B0604020202020204" pitchFamily="34" charset="0"/>
              </a:defRPr>
            </a:lvl1pPr>
            <a:lvl2pPr>
              <a:defRPr sz="1773" b="0" i="0">
                <a:latin typeface="Arial" panose="020B0604020202020204" pitchFamily="34" charset="0"/>
              </a:defRPr>
            </a:lvl2pPr>
            <a:lvl3pPr>
              <a:defRPr sz="1773" b="0" i="0">
                <a:latin typeface="Arial" panose="020B0604020202020204" pitchFamily="34" charset="0"/>
              </a:defRPr>
            </a:lvl3pPr>
            <a:lvl4pPr>
              <a:defRPr sz="1773" b="0" i="0">
                <a:latin typeface="Arial" panose="020B0604020202020204" pitchFamily="34" charset="0"/>
              </a:defRPr>
            </a:lvl4pPr>
            <a:lvl5pPr>
              <a:defRPr sz="1773"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F43F1E-8094-D447-8F42-CE2DCC5AD112}"/>
              </a:ext>
            </a:extLst>
          </p:cNvPr>
          <p:cNvSpPr>
            <a:spLocks noGrp="1"/>
          </p:cNvSpPr>
          <p:nvPr>
            <p:ph type="body" sz="quarter" idx="3" hasCustomPrompt="1"/>
          </p:nvPr>
        </p:nvSpPr>
        <p:spPr>
          <a:xfrm>
            <a:off x="6554993" y="1814253"/>
            <a:ext cx="5020235" cy="628068"/>
          </a:xfrm>
        </p:spPr>
        <p:txBody>
          <a:bodyPr anchor="b">
            <a:noAutofit/>
          </a:bodyPr>
          <a:lstStyle>
            <a:lvl1pPr marL="0" indent="0">
              <a:buNone/>
              <a:defRPr sz="1773" b="0" i="0">
                <a:solidFill>
                  <a:schemeClr val="bg1"/>
                </a:solidFill>
                <a:latin typeface="Arial" panose="020B0604020202020204" pitchFamily="34" charset="0"/>
              </a:defRPr>
            </a:lvl1pPr>
            <a:lvl2pPr marL="397424" indent="0">
              <a:buNone/>
              <a:defRPr sz="1739" b="1"/>
            </a:lvl2pPr>
            <a:lvl3pPr marL="794849" indent="0">
              <a:buNone/>
              <a:defRPr sz="1565" b="1"/>
            </a:lvl3pPr>
            <a:lvl4pPr marL="1192273" indent="0">
              <a:buNone/>
              <a:defRPr sz="1391" b="1"/>
            </a:lvl4pPr>
            <a:lvl5pPr marL="1589696" indent="0">
              <a:buNone/>
              <a:defRPr sz="1391" b="1"/>
            </a:lvl5pPr>
            <a:lvl6pPr marL="1987120" indent="0">
              <a:buNone/>
              <a:defRPr sz="1391" b="1"/>
            </a:lvl6pPr>
            <a:lvl7pPr marL="2384544" indent="0">
              <a:buNone/>
              <a:defRPr sz="1391" b="1"/>
            </a:lvl7pPr>
            <a:lvl8pPr marL="2781969" indent="0">
              <a:buNone/>
              <a:defRPr sz="1391" b="1"/>
            </a:lvl8pPr>
            <a:lvl9pPr marL="3179393" indent="0">
              <a:buNone/>
              <a:defRPr sz="1391" b="1"/>
            </a:lvl9pPr>
          </a:lstStyle>
          <a:p>
            <a:pPr lvl="0"/>
            <a:r>
              <a:rPr lang="en-US"/>
              <a:t>Header 2</a:t>
            </a:r>
          </a:p>
        </p:txBody>
      </p:sp>
      <p:sp>
        <p:nvSpPr>
          <p:cNvPr id="6" name="Content Placeholder 5">
            <a:extLst>
              <a:ext uri="{FF2B5EF4-FFF2-40B4-BE49-F238E27FC236}">
                <a16:creationId xmlns:a16="http://schemas.microsoft.com/office/drawing/2014/main" id="{BFF91978-8EBB-F948-B85A-A3F53B4FBDB4}"/>
              </a:ext>
            </a:extLst>
          </p:cNvPr>
          <p:cNvSpPr>
            <a:spLocks noGrp="1"/>
          </p:cNvSpPr>
          <p:nvPr>
            <p:ph sz="quarter" idx="4"/>
          </p:nvPr>
        </p:nvSpPr>
        <p:spPr>
          <a:xfrm>
            <a:off x="6554993" y="2505075"/>
            <a:ext cx="5020235" cy="3803073"/>
          </a:xfrm>
        </p:spPr>
        <p:txBody>
          <a:bodyPr>
            <a:normAutofit/>
          </a:bodyPr>
          <a:lstStyle>
            <a:lvl1pPr>
              <a:defRPr sz="1773" b="0" i="0">
                <a:solidFill>
                  <a:schemeClr val="bg1"/>
                </a:solidFill>
                <a:latin typeface="Arial" panose="020B0604020202020204" pitchFamily="34" charset="0"/>
              </a:defRPr>
            </a:lvl1pPr>
            <a:lvl2pPr>
              <a:defRPr sz="1773" b="0" i="0">
                <a:solidFill>
                  <a:schemeClr val="bg1"/>
                </a:solidFill>
                <a:latin typeface="Arial" panose="020B0604020202020204" pitchFamily="34" charset="0"/>
              </a:defRPr>
            </a:lvl2pPr>
            <a:lvl3pPr>
              <a:defRPr sz="1773" b="0" i="0">
                <a:solidFill>
                  <a:schemeClr val="bg1"/>
                </a:solidFill>
                <a:latin typeface="Arial" panose="020B0604020202020204" pitchFamily="34" charset="0"/>
              </a:defRPr>
            </a:lvl3pPr>
            <a:lvl4pPr>
              <a:defRPr sz="1773" b="0" i="0">
                <a:solidFill>
                  <a:schemeClr val="bg1"/>
                </a:solidFill>
                <a:latin typeface="Arial" panose="020B0604020202020204" pitchFamily="34" charset="0"/>
              </a:defRPr>
            </a:lvl4pPr>
            <a:lvl5pPr>
              <a:defRPr sz="1773" b="0" i="0">
                <a:solidFill>
                  <a:schemeClr val="bg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8A3BFD7F-7F1F-0E45-BAB1-D62D8AF31B83}"/>
              </a:ext>
            </a:extLst>
          </p:cNvPr>
          <p:cNvSpPr>
            <a:spLocks noGrp="1"/>
          </p:cNvSpPr>
          <p:nvPr>
            <p:ph type="sldNum" sz="quarter" idx="10"/>
          </p:nvPr>
        </p:nvSpPr>
        <p:spPr/>
        <p:txBody>
          <a:bodyPr/>
          <a:lstStyle>
            <a:lvl1pPr>
              <a:defRPr>
                <a:solidFill>
                  <a:schemeClr val="bg1"/>
                </a:solidFill>
              </a:defRPr>
            </a:lvl1pPr>
          </a:lstStyle>
          <a:p>
            <a:fld id="{64DF1125-80D7-5C48-9408-F746170441B0}" type="slidenum">
              <a:rPr lang="en-US" smtClean="0"/>
              <a:pPr/>
              <a:t>‹#›</a:t>
            </a:fld>
            <a:endParaRPr lang="en-US"/>
          </a:p>
        </p:txBody>
      </p:sp>
      <p:sp>
        <p:nvSpPr>
          <p:cNvPr id="14" name="Title 1">
            <a:extLst>
              <a:ext uri="{FF2B5EF4-FFF2-40B4-BE49-F238E27FC236}">
                <a16:creationId xmlns:a16="http://schemas.microsoft.com/office/drawing/2014/main" id="{A423EA9B-8C66-C34A-890F-978613D3FCED}"/>
              </a:ext>
            </a:extLst>
          </p:cNvPr>
          <p:cNvSpPr>
            <a:spLocks noGrp="1"/>
          </p:cNvSpPr>
          <p:nvPr>
            <p:ph type="title" hasCustomPrompt="1"/>
          </p:nvPr>
        </p:nvSpPr>
        <p:spPr>
          <a:xfrm>
            <a:off x="616773" y="536173"/>
            <a:ext cx="10874539" cy="674875"/>
          </a:xfrm>
          <a:prstGeom prst="rect">
            <a:avLst/>
          </a:prstGeom>
        </p:spPr>
        <p:txBody>
          <a:bodyPr anchor="t">
            <a:noAutofit/>
          </a:bodyPr>
          <a:lstStyle/>
          <a:p>
            <a:r>
              <a:rPr lang="en-US"/>
              <a:t>Two content color blocks</a:t>
            </a:r>
          </a:p>
        </p:txBody>
      </p:sp>
      <p:sp>
        <p:nvSpPr>
          <p:cNvPr id="12" name="Text Placeholder 12">
            <a:extLst>
              <a:ext uri="{FF2B5EF4-FFF2-40B4-BE49-F238E27FC236}">
                <a16:creationId xmlns:a16="http://schemas.microsoft.com/office/drawing/2014/main" id="{A07DFA21-A47E-754D-AB37-0BEED52C58CC}"/>
              </a:ext>
            </a:extLst>
          </p:cNvPr>
          <p:cNvSpPr>
            <a:spLocks noGrp="1"/>
          </p:cNvSpPr>
          <p:nvPr>
            <p:ph type="body" sz="quarter" idx="16" hasCustomPrompt="1"/>
          </p:nvPr>
        </p:nvSpPr>
        <p:spPr>
          <a:xfrm>
            <a:off x="616324" y="1206098"/>
            <a:ext cx="10874539" cy="434263"/>
          </a:xfrm>
        </p:spPr>
        <p:txBody>
          <a:bodyPr>
            <a:normAutofit/>
          </a:bodyPr>
          <a:lstStyle>
            <a:lvl1pPr marL="0" indent="0">
              <a:buNone/>
              <a:defRPr sz="1636" b="0" i="0">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Both placeholders below can hold text, images, tables or charts</a:t>
            </a:r>
          </a:p>
        </p:txBody>
      </p:sp>
      <p:sp>
        <p:nvSpPr>
          <p:cNvPr id="13" name="Text Placeholder 3">
            <a:extLst>
              <a:ext uri="{FF2B5EF4-FFF2-40B4-BE49-F238E27FC236}">
                <a16:creationId xmlns:a16="http://schemas.microsoft.com/office/drawing/2014/main" id="{E786C993-116F-B144-95A2-28FD988489BB}"/>
              </a:ext>
            </a:extLst>
          </p:cNvPr>
          <p:cNvSpPr>
            <a:spLocks noGrp="1"/>
          </p:cNvSpPr>
          <p:nvPr>
            <p:ph type="body" sz="half" idx="17" hasCustomPrompt="1"/>
          </p:nvPr>
        </p:nvSpPr>
        <p:spPr>
          <a:xfrm>
            <a:off x="358587" y="6392384"/>
            <a:ext cx="5737412" cy="230678"/>
          </a:xfrm>
        </p:spPr>
        <p:txBody>
          <a:bodyPr anchor="ctr">
            <a:normAutofit/>
          </a:bodyPr>
          <a:lstStyle>
            <a:lvl1pPr marL="0" indent="0">
              <a:spcBef>
                <a:spcPts val="136"/>
              </a:spcBef>
              <a:buNone/>
              <a:defRPr sz="682"/>
            </a:lvl1pPr>
            <a:lvl2pPr marL="397424" indent="0">
              <a:buNone/>
              <a:defRPr sz="1217"/>
            </a:lvl2pPr>
            <a:lvl3pPr marL="794849" indent="0">
              <a:buNone/>
              <a:defRPr sz="1043"/>
            </a:lvl3pPr>
            <a:lvl4pPr marL="1192273" indent="0">
              <a:buNone/>
              <a:defRPr sz="869"/>
            </a:lvl4pPr>
            <a:lvl5pPr marL="1589696" indent="0">
              <a:buNone/>
              <a:defRPr sz="869"/>
            </a:lvl5pPr>
            <a:lvl6pPr marL="1987120" indent="0">
              <a:buNone/>
              <a:defRPr sz="869"/>
            </a:lvl6pPr>
            <a:lvl7pPr marL="2384544" indent="0">
              <a:buNone/>
              <a:defRPr sz="869"/>
            </a:lvl7pPr>
            <a:lvl8pPr marL="2781969" indent="0">
              <a:buNone/>
              <a:defRPr sz="869"/>
            </a:lvl8pPr>
            <a:lvl9pPr marL="3179393" indent="0">
              <a:buNone/>
              <a:defRPr sz="869"/>
            </a:lvl9pPr>
          </a:lstStyle>
          <a:p>
            <a:pPr lvl="0"/>
            <a:r>
              <a:rPr lang="en-US"/>
              <a:t>Source: It came from somewhere, right?</a:t>
            </a:r>
          </a:p>
        </p:txBody>
      </p:sp>
    </p:spTree>
    <p:extLst>
      <p:ext uri="{BB962C8B-B14F-4D97-AF65-F5344CB8AC3E}">
        <p14:creationId xmlns:p14="http://schemas.microsoft.com/office/powerpoint/2010/main" val="151244509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Large title-subhead, gra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A8686C5-2383-4F43-90F7-A544BDCE7A4A}"/>
              </a:ext>
            </a:extLst>
          </p:cNvPr>
          <p:cNvSpPr>
            <a:spLocks noGrp="1"/>
          </p:cNvSpPr>
          <p:nvPr>
            <p:ph type="sldNum" sz="quarter" idx="10"/>
          </p:nvPr>
        </p:nvSpPr>
        <p:spPr/>
        <p:txBody>
          <a:bodyPr/>
          <a:lstStyle/>
          <a:p>
            <a:fld id="{64DF1125-80D7-5C48-9408-F746170441B0}" type="slidenum">
              <a:rPr lang="en-US" smtClean="0"/>
              <a:pPr/>
              <a:t>‹#›</a:t>
            </a:fld>
            <a:endParaRPr lang="en-US"/>
          </a:p>
        </p:txBody>
      </p:sp>
      <p:sp>
        <p:nvSpPr>
          <p:cNvPr id="15" name="Rectangle 14">
            <a:extLst>
              <a:ext uri="{FF2B5EF4-FFF2-40B4-BE49-F238E27FC236}">
                <a16:creationId xmlns:a16="http://schemas.microsoft.com/office/drawing/2014/main" id="{3EC445EF-5A0A-574C-B66F-AEA805259EC5}"/>
              </a:ext>
            </a:extLst>
          </p:cNvPr>
          <p:cNvSpPr/>
          <p:nvPr/>
        </p:nvSpPr>
        <p:spPr>
          <a:xfrm>
            <a:off x="0" y="0"/>
            <a:ext cx="12192000" cy="16651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77" b="0" i="0">
              <a:latin typeface="Arial" panose="020B0604020202020204" pitchFamily="34" charset="0"/>
            </a:endParaRPr>
          </a:p>
        </p:txBody>
      </p:sp>
      <p:sp>
        <p:nvSpPr>
          <p:cNvPr id="17" name="Title 1">
            <a:extLst>
              <a:ext uri="{FF2B5EF4-FFF2-40B4-BE49-F238E27FC236}">
                <a16:creationId xmlns:a16="http://schemas.microsoft.com/office/drawing/2014/main" id="{2929EA89-A3C1-AE48-81BE-26F9F8FEA818}"/>
              </a:ext>
            </a:extLst>
          </p:cNvPr>
          <p:cNvSpPr>
            <a:spLocks noGrp="1"/>
          </p:cNvSpPr>
          <p:nvPr>
            <p:ph type="title" hasCustomPrompt="1"/>
          </p:nvPr>
        </p:nvSpPr>
        <p:spPr>
          <a:xfrm>
            <a:off x="616773" y="536173"/>
            <a:ext cx="10874539" cy="674875"/>
          </a:xfrm>
          <a:prstGeom prst="rect">
            <a:avLst/>
          </a:prstGeom>
        </p:spPr>
        <p:txBody>
          <a:bodyPr anchor="t">
            <a:noAutofit/>
          </a:bodyPr>
          <a:lstStyle/>
          <a:p>
            <a:r>
              <a:rPr lang="en-US"/>
              <a:t>Large title – subhead, gray</a:t>
            </a:r>
          </a:p>
        </p:txBody>
      </p:sp>
      <p:sp>
        <p:nvSpPr>
          <p:cNvPr id="18" name="Text Placeholder 12">
            <a:extLst>
              <a:ext uri="{FF2B5EF4-FFF2-40B4-BE49-F238E27FC236}">
                <a16:creationId xmlns:a16="http://schemas.microsoft.com/office/drawing/2014/main" id="{4D98227F-FD3A-2A4B-B945-974563D1EC65}"/>
              </a:ext>
            </a:extLst>
          </p:cNvPr>
          <p:cNvSpPr>
            <a:spLocks noGrp="1"/>
          </p:cNvSpPr>
          <p:nvPr>
            <p:ph type="body" sz="quarter" idx="14" hasCustomPrompt="1"/>
          </p:nvPr>
        </p:nvSpPr>
        <p:spPr>
          <a:xfrm>
            <a:off x="616324" y="1206098"/>
            <a:ext cx="10874539" cy="434263"/>
          </a:xfrm>
        </p:spPr>
        <p:txBody>
          <a:bodyPr>
            <a:normAutofit/>
          </a:bodyPr>
          <a:lstStyle>
            <a:lvl1pPr marL="0" indent="0">
              <a:buNone/>
              <a:defRPr sz="1636" b="0" i="0">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Subtitle goes here.</a:t>
            </a:r>
          </a:p>
        </p:txBody>
      </p:sp>
    </p:spTree>
    <p:extLst>
      <p:ext uri="{BB962C8B-B14F-4D97-AF65-F5344CB8AC3E}">
        <p14:creationId xmlns:p14="http://schemas.microsoft.com/office/powerpoint/2010/main" val="40322436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5B971-9520-F840-9E7F-B67E214755BB}"/>
              </a:ext>
            </a:extLst>
          </p:cNvPr>
          <p:cNvSpPr>
            <a:spLocks noGrp="1"/>
          </p:cNvSpPr>
          <p:nvPr>
            <p:ph type="title" hasCustomPrompt="1"/>
          </p:nvPr>
        </p:nvSpPr>
        <p:spPr>
          <a:xfrm>
            <a:off x="616773" y="149629"/>
            <a:ext cx="6454588" cy="357940"/>
          </a:xfrm>
          <a:prstGeom prst="rect">
            <a:avLst/>
          </a:prstGeom>
        </p:spPr>
        <p:txBody>
          <a:bodyPr anchor="ctr">
            <a:noAutofit/>
          </a:bodyPr>
          <a:lstStyle>
            <a:lvl1pPr>
              <a:defRPr sz="1636"/>
            </a:lvl1pPr>
          </a:lstStyle>
          <a:p>
            <a:r>
              <a:rPr lang="en-US"/>
              <a:t>Table of Contents</a:t>
            </a:r>
          </a:p>
        </p:txBody>
      </p:sp>
      <p:sp>
        <p:nvSpPr>
          <p:cNvPr id="9" name="Text Placeholder 4">
            <a:extLst>
              <a:ext uri="{FF2B5EF4-FFF2-40B4-BE49-F238E27FC236}">
                <a16:creationId xmlns:a16="http://schemas.microsoft.com/office/drawing/2014/main" id="{1A740D6F-5EFE-8245-AA2E-674AD346C6EC}"/>
              </a:ext>
            </a:extLst>
          </p:cNvPr>
          <p:cNvSpPr>
            <a:spLocks noGrp="1"/>
          </p:cNvSpPr>
          <p:nvPr>
            <p:ph type="body" sz="quarter" idx="14"/>
          </p:nvPr>
        </p:nvSpPr>
        <p:spPr>
          <a:xfrm>
            <a:off x="717176" y="1189580"/>
            <a:ext cx="6354184" cy="4987600"/>
          </a:xfrm>
        </p:spPr>
        <p:txBody>
          <a:bodyPr lIns="0">
            <a:noAutofit/>
          </a:bodyPr>
          <a:lstStyle>
            <a:lvl1pPr marL="249364" indent="-249364" defTabSz="797965">
              <a:spcBef>
                <a:spcPts val="0"/>
              </a:spcBef>
              <a:spcAft>
                <a:spcPts val="682"/>
              </a:spcAft>
              <a:buClr>
                <a:schemeClr val="tx2"/>
              </a:buClr>
              <a:buFont typeface="+mj-lt"/>
              <a:buAutoNum type="arabicPeriod"/>
              <a:tabLst>
                <a:tab pos="4519725" algn="l"/>
              </a:tabLst>
              <a:defRPr sz="1227" b="0" i="0">
                <a:latin typeface="Arial" panose="020B0604020202020204" pitchFamily="34" charset="0"/>
              </a:defRPr>
            </a:lvl1pPr>
            <a:lvl2pPr marL="397424" indent="0">
              <a:buNone/>
              <a:defRPr sz="1364" b="0" i="0">
                <a:latin typeface="Work Sans Regular Roman" pitchFamily="2" charset="77"/>
              </a:defRPr>
            </a:lvl2pPr>
            <a:lvl3pPr marL="794849" indent="0">
              <a:buNone/>
              <a:defRPr sz="1364" b="0" i="0">
                <a:latin typeface="Work Sans Regular Roman" pitchFamily="2" charset="77"/>
              </a:defRPr>
            </a:lvl3pPr>
            <a:lvl4pPr marL="1192273" indent="0">
              <a:buNone/>
              <a:defRPr sz="1364" b="0" i="0">
                <a:latin typeface="Work Sans Regular Roman" pitchFamily="2" charset="77"/>
              </a:defRPr>
            </a:lvl4pPr>
            <a:lvl5pPr marL="1589696" indent="0">
              <a:buNone/>
              <a:defRPr sz="1364" b="0" i="0">
                <a:latin typeface="Work Sans Regular Roman" pitchFamily="2" charset="77"/>
              </a:defRPr>
            </a:lvl5pPr>
          </a:lstStyle>
          <a:p>
            <a:pPr lvl="0"/>
            <a:r>
              <a:rPr lang="en-US"/>
              <a:t>Click to edit Master text styles</a:t>
            </a:r>
          </a:p>
        </p:txBody>
      </p:sp>
      <p:sp>
        <p:nvSpPr>
          <p:cNvPr id="15" name="Text Placeholder 4">
            <a:extLst>
              <a:ext uri="{FF2B5EF4-FFF2-40B4-BE49-F238E27FC236}">
                <a16:creationId xmlns:a16="http://schemas.microsoft.com/office/drawing/2014/main" id="{8CF72D8E-0FD9-3344-AA58-472F17277DB2}"/>
              </a:ext>
            </a:extLst>
          </p:cNvPr>
          <p:cNvSpPr>
            <a:spLocks noGrp="1"/>
          </p:cNvSpPr>
          <p:nvPr>
            <p:ph type="body" sz="quarter" idx="15" hasCustomPrompt="1"/>
          </p:nvPr>
        </p:nvSpPr>
        <p:spPr>
          <a:xfrm>
            <a:off x="5857390" y="873170"/>
            <a:ext cx="1213971" cy="316412"/>
          </a:xfrm>
        </p:spPr>
        <p:txBody>
          <a:bodyPr>
            <a:normAutofit/>
          </a:bodyPr>
          <a:lstStyle>
            <a:lvl1pPr marL="0" indent="0">
              <a:buNone/>
              <a:defRPr sz="1227" b="0" i="0" cap="all" baseline="0">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PAGES</a:t>
            </a:r>
          </a:p>
        </p:txBody>
      </p:sp>
      <p:sp>
        <p:nvSpPr>
          <p:cNvPr id="4" name="Picture Placeholder 3">
            <a:extLst>
              <a:ext uri="{FF2B5EF4-FFF2-40B4-BE49-F238E27FC236}">
                <a16:creationId xmlns:a16="http://schemas.microsoft.com/office/drawing/2014/main" id="{F1948B9C-E530-9C44-B94D-35962B8EE7DA}"/>
              </a:ext>
            </a:extLst>
          </p:cNvPr>
          <p:cNvSpPr>
            <a:spLocks noGrp="1"/>
          </p:cNvSpPr>
          <p:nvPr>
            <p:ph type="pic" sz="quarter" idx="17" hasCustomPrompt="1"/>
          </p:nvPr>
        </p:nvSpPr>
        <p:spPr>
          <a:xfrm>
            <a:off x="7594645" y="0"/>
            <a:ext cx="4597101"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lstStyle>
            <a:lvl1pPr algn="ctr">
              <a:buNone/>
              <a:defRPr/>
            </a:lvl1pPr>
          </a:lstStyle>
          <a:p>
            <a:r>
              <a:rPr lang="en-US"/>
              <a:t>Editable Picture</a:t>
            </a:r>
          </a:p>
        </p:txBody>
      </p:sp>
    </p:spTree>
    <p:extLst>
      <p:ext uri="{BB962C8B-B14F-4D97-AF65-F5344CB8AC3E}">
        <p14:creationId xmlns:p14="http://schemas.microsoft.com/office/powerpoint/2010/main" val="413281411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Large Title-Intro Cop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2C3037C-0432-2A41-8C95-2C46B3408F91}"/>
              </a:ext>
            </a:extLst>
          </p:cNvPr>
          <p:cNvSpPr>
            <a:spLocks noGrp="1"/>
          </p:cNvSpPr>
          <p:nvPr>
            <p:ph type="sldNum" sz="quarter" idx="10"/>
          </p:nvPr>
        </p:nvSpPr>
        <p:spPr/>
        <p:txBody>
          <a:bodyPr/>
          <a:lstStyle/>
          <a:p>
            <a:fld id="{64DF1125-80D7-5C48-9408-F746170441B0}" type="slidenum">
              <a:rPr lang="en-US" smtClean="0"/>
              <a:pPr/>
              <a:t>‹#›</a:t>
            </a:fld>
            <a:endParaRPr lang="en-US"/>
          </a:p>
        </p:txBody>
      </p:sp>
      <p:sp>
        <p:nvSpPr>
          <p:cNvPr id="4" name="Title 1">
            <a:extLst>
              <a:ext uri="{FF2B5EF4-FFF2-40B4-BE49-F238E27FC236}">
                <a16:creationId xmlns:a16="http://schemas.microsoft.com/office/drawing/2014/main" id="{05BD4DA0-459D-9644-A638-FD60BF9CE7B0}"/>
              </a:ext>
            </a:extLst>
          </p:cNvPr>
          <p:cNvSpPr>
            <a:spLocks noGrp="1"/>
          </p:cNvSpPr>
          <p:nvPr>
            <p:ph type="title" hasCustomPrompt="1"/>
          </p:nvPr>
        </p:nvSpPr>
        <p:spPr>
          <a:xfrm>
            <a:off x="616773" y="536171"/>
            <a:ext cx="10874539" cy="590339"/>
          </a:xfrm>
          <a:prstGeom prst="rect">
            <a:avLst/>
          </a:prstGeom>
        </p:spPr>
        <p:txBody>
          <a:bodyPr anchor="t">
            <a:noAutofit/>
          </a:bodyPr>
          <a:lstStyle/>
          <a:p>
            <a:r>
              <a:rPr lang="en-US"/>
              <a:t>Large Title – Intro Copy</a:t>
            </a:r>
          </a:p>
        </p:txBody>
      </p:sp>
      <p:sp>
        <p:nvSpPr>
          <p:cNvPr id="5" name="Text Placeholder 8">
            <a:extLst>
              <a:ext uri="{FF2B5EF4-FFF2-40B4-BE49-F238E27FC236}">
                <a16:creationId xmlns:a16="http://schemas.microsoft.com/office/drawing/2014/main" id="{EAFCE9B6-B2F7-6B4E-9162-1554AB2ED162}"/>
              </a:ext>
            </a:extLst>
          </p:cNvPr>
          <p:cNvSpPr>
            <a:spLocks noGrp="1"/>
          </p:cNvSpPr>
          <p:nvPr>
            <p:ph type="body" sz="quarter" idx="12" hasCustomPrompt="1"/>
          </p:nvPr>
        </p:nvSpPr>
        <p:spPr>
          <a:xfrm>
            <a:off x="616773" y="1126509"/>
            <a:ext cx="10874538" cy="680452"/>
          </a:xfrm>
        </p:spPr>
        <p:txBody>
          <a:bodyPr>
            <a:noAutofit/>
          </a:bodyPr>
          <a:lstStyle>
            <a:lvl1pPr marL="0" marR="0" indent="0" algn="l" defTabSz="794849" rtl="0" eaLnBrk="1" fontAlgn="auto" latinLnBrk="0" hangingPunct="1">
              <a:lnSpc>
                <a:spcPct val="100000"/>
              </a:lnSpc>
              <a:spcBef>
                <a:spcPts val="409"/>
              </a:spcBef>
              <a:spcAft>
                <a:spcPts val="0"/>
              </a:spcAft>
              <a:buClrTx/>
              <a:buSzTx/>
              <a:buFont typeface="Arial" panose="020B0604020202020204" pitchFamily="34" charset="0"/>
              <a:buNone/>
              <a:tabLst>
                <a:tab pos="1205693" algn="l"/>
              </a:tabLst>
              <a:defRPr sz="1364"/>
            </a:lvl1pPr>
            <a:lvl2pPr marL="397424" indent="0">
              <a:buNone/>
              <a:defRPr/>
            </a:lvl2pPr>
            <a:lvl3pPr marL="794849" indent="0">
              <a:buNone/>
              <a:defRPr/>
            </a:lvl3pPr>
            <a:lvl4pPr marL="1192273" indent="0">
              <a:buNone/>
              <a:defRPr/>
            </a:lvl4pPr>
            <a:lvl5pPr marL="1589696" indent="0">
              <a:buNone/>
              <a:defRPr/>
            </a:lvl5pPr>
          </a:lstStyle>
          <a:p>
            <a:pPr lvl="0"/>
            <a:r>
              <a:rPr lang="en-US"/>
              <a:t>Lorem ipsum dolor sit </a:t>
            </a:r>
            <a:r>
              <a:rPr lang="en-US" err="1"/>
              <a:t>erat</a:t>
            </a:r>
            <a:r>
              <a:rPr lang="en-US"/>
              <a:t> sunt. Et </a:t>
            </a:r>
            <a:r>
              <a:rPr lang="en-US" err="1"/>
              <a:t>tortor</a:t>
            </a:r>
            <a:r>
              <a:rPr lang="en-US"/>
              <a:t> </a:t>
            </a:r>
            <a:r>
              <a:rPr lang="en-US" err="1"/>
              <a:t>consequat</a:t>
            </a:r>
            <a:r>
              <a:rPr lang="en-US"/>
              <a:t> id porta </a:t>
            </a:r>
            <a:r>
              <a:rPr lang="en-US" err="1"/>
              <a:t>nibh</a:t>
            </a:r>
            <a:r>
              <a:rPr lang="en-US"/>
              <a:t> </a:t>
            </a:r>
            <a:r>
              <a:rPr lang="en-US" err="1"/>
              <a:t>venenatis</a:t>
            </a:r>
            <a:r>
              <a:rPr lang="en-US"/>
              <a:t> </a:t>
            </a:r>
            <a:r>
              <a:rPr lang="en-US" err="1"/>
              <a:t>cras</a:t>
            </a:r>
            <a:r>
              <a:rPr lang="en-US"/>
              <a:t> sed. Pulvinar </a:t>
            </a:r>
            <a:r>
              <a:rPr lang="en-US" err="1"/>
              <a:t>neque</a:t>
            </a:r>
            <a:r>
              <a:rPr lang="en-US"/>
              <a:t> </a:t>
            </a:r>
            <a:r>
              <a:rPr lang="en-US" err="1"/>
              <a:t>laoreet</a:t>
            </a:r>
            <a:r>
              <a:rPr lang="en-US"/>
              <a:t> </a:t>
            </a:r>
            <a:r>
              <a:rPr lang="en-US" err="1"/>
              <a:t>suspendisse</a:t>
            </a:r>
            <a:r>
              <a:rPr lang="en-US"/>
              <a:t> </a:t>
            </a:r>
            <a:r>
              <a:rPr lang="en-US" err="1"/>
              <a:t>interdum</a:t>
            </a:r>
            <a:r>
              <a:rPr lang="en-US"/>
              <a:t> </a:t>
            </a:r>
            <a:r>
              <a:rPr lang="en-US" err="1"/>
              <a:t>consectetur</a:t>
            </a:r>
            <a:r>
              <a:rPr lang="en-US"/>
              <a:t> libero id </a:t>
            </a:r>
            <a:r>
              <a:rPr lang="en-US" err="1"/>
              <a:t>faucibus</a:t>
            </a:r>
            <a:r>
              <a:rPr lang="en-US"/>
              <a:t>. </a:t>
            </a:r>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a:t>
            </a:r>
          </a:p>
        </p:txBody>
      </p:sp>
    </p:spTree>
    <p:extLst>
      <p:ext uri="{BB962C8B-B14F-4D97-AF65-F5344CB8AC3E}">
        <p14:creationId xmlns:p14="http://schemas.microsoft.com/office/powerpoint/2010/main" val="281952847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Large Title-Subhea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2C3037C-0432-2A41-8C95-2C46B3408F91}"/>
              </a:ext>
            </a:extLst>
          </p:cNvPr>
          <p:cNvSpPr>
            <a:spLocks noGrp="1"/>
          </p:cNvSpPr>
          <p:nvPr>
            <p:ph type="sldNum" sz="quarter" idx="10"/>
          </p:nvPr>
        </p:nvSpPr>
        <p:spPr/>
        <p:txBody>
          <a:bodyPr/>
          <a:lstStyle/>
          <a:p>
            <a:fld id="{64DF1125-80D7-5C48-9408-F746170441B0}" type="slidenum">
              <a:rPr lang="en-US" smtClean="0"/>
              <a:pPr/>
              <a:t>‹#›</a:t>
            </a:fld>
            <a:endParaRPr lang="en-US"/>
          </a:p>
        </p:txBody>
      </p:sp>
      <p:sp>
        <p:nvSpPr>
          <p:cNvPr id="4" name="Title 1">
            <a:extLst>
              <a:ext uri="{FF2B5EF4-FFF2-40B4-BE49-F238E27FC236}">
                <a16:creationId xmlns:a16="http://schemas.microsoft.com/office/drawing/2014/main" id="{05BD4DA0-459D-9644-A638-FD60BF9CE7B0}"/>
              </a:ext>
            </a:extLst>
          </p:cNvPr>
          <p:cNvSpPr>
            <a:spLocks noGrp="1"/>
          </p:cNvSpPr>
          <p:nvPr>
            <p:ph type="title" hasCustomPrompt="1"/>
          </p:nvPr>
        </p:nvSpPr>
        <p:spPr>
          <a:xfrm>
            <a:off x="616773" y="536171"/>
            <a:ext cx="10874539" cy="590339"/>
          </a:xfrm>
          <a:prstGeom prst="rect">
            <a:avLst/>
          </a:prstGeom>
        </p:spPr>
        <p:txBody>
          <a:bodyPr anchor="t">
            <a:noAutofit/>
          </a:bodyPr>
          <a:lstStyle/>
          <a:p>
            <a:r>
              <a:rPr lang="en-US"/>
              <a:t>Large Title – Subhead</a:t>
            </a:r>
          </a:p>
        </p:txBody>
      </p:sp>
      <p:sp>
        <p:nvSpPr>
          <p:cNvPr id="7" name="Text Placeholder 12">
            <a:extLst>
              <a:ext uri="{FF2B5EF4-FFF2-40B4-BE49-F238E27FC236}">
                <a16:creationId xmlns:a16="http://schemas.microsoft.com/office/drawing/2014/main" id="{B1594F4F-B6C9-7147-B28B-7959D8E0E3A6}"/>
              </a:ext>
            </a:extLst>
          </p:cNvPr>
          <p:cNvSpPr>
            <a:spLocks noGrp="1"/>
          </p:cNvSpPr>
          <p:nvPr>
            <p:ph type="body" sz="quarter" idx="14" hasCustomPrompt="1"/>
          </p:nvPr>
        </p:nvSpPr>
        <p:spPr>
          <a:xfrm>
            <a:off x="616324" y="1206098"/>
            <a:ext cx="10874539" cy="434263"/>
          </a:xfrm>
        </p:spPr>
        <p:txBody>
          <a:bodyPr>
            <a:normAutofit/>
          </a:bodyPr>
          <a:lstStyle>
            <a:lvl1pPr marL="0" indent="0">
              <a:buNone/>
              <a:defRPr sz="1636" b="0" i="0">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r>
              <a:rPr lang="en-US"/>
              <a:t>This is the subhead. The rest of the space is up for grabs.</a:t>
            </a:r>
          </a:p>
        </p:txBody>
      </p:sp>
    </p:spTree>
    <p:extLst>
      <p:ext uri="{BB962C8B-B14F-4D97-AF65-F5344CB8AC3E}">
        <p14:creationId xmlns:p14="http://schemas.microsoft.com/office/powerpoint/2010/main" val="280637981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Large Title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2C3037C-0432-2A41-8C95-2C46B3408F91}"/>
              </a:ext>
            </a:extLst>
          </p:cNvPr>
          <p:cNvSpPr>
            <a:spLocks noGrp="1"/>
          </p:cNvSpPr>
          <p:nvPr>
            <p:ph type="sldNum" sz="quarter" idx="10"/>
          </p:nvPr>
        </p:nvSpPr>
        <p:spPr/>
        <p:txBody>
          <a:bodyPr/>
          <a:lstStyle/>
          <a:p>
            <a:fld id="{64DF1125-80D7-5C48-9408-F746170441B0}" type="slidenum">
              <a:rPr lang="en-US" smtClean="0"/>
              <a:pPr/>
              <a:t>‹#›</a:t>
            </a:fld>
            <a:endParaRPr lang="en-US"/>
          </a:p>
        </p:txBody>
      </p:sp>
      <p:sp>
        <p:nvSpPr>
          <p:cNvPr id="4" name="Title 1">
            <a:extLst>
              <a:ext uri="{FF2B5EF4-FFF2-40B4-BE49-F238E27FC236}">
                <a16:creationId xmlns:a16="http://schemas.microsoft.com/office/drawing/2014/main" id="{05BD4DA0-459D-9644-A638-FD60BF9CE7B0}"/>
              </a:ext>
            </a:extLst>
          </p:cNvPr>
          <p:cNvSpPr>
            <a:spLocks noGrp="1"/>
          </p:cNvSpPr>
          <p:nvPr>
            <p:ph type="title" hasCustomPrompt="1"/>
          </p:nvPr>
        </p:nvSpPr>
        <p:spPr>
          <a:xfrm>
            <a:off x="616773" y="536173"/>
            <a:ext cx="10874539" cy="674875"/>
          </a:xfrm>
          <a:prstGeom prst="rect">
            <a:avLst/>
          </a:prstGeom>
        </p:spPr>
        <p:txBody>
          <a:bodyPr anchor="t">
            <a:noAutofit/>
          </a:bodyPr>
          <a:lstStyle/>
          <a:p>
            <a:r>
              <a:rPr lang="en-US"/>
              <a:t>Large Title Only</a:t>
            </a:r>
          </a:p>
        </p:txBody>
      </p:sp>
    </p:spTree>
    <p:extLst>
      <p:ext uri="{BB962C8B-B14F-4D97-AF65-F5344CB8AC3E}">
        <p14:creationId xmlns:p14="http://schemas.microsoft.com/office/powerpoint/2010/main" val="74795397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Medium Title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2C3037C-0432-2A41-8C95-2C46B3408F91}"/>
              </a:ext>
            </a:extLst>
          </p:cNvPr>
          <p:cNvSpPr>
            <a:spLocks noGrp="1"/>
          </p:cNvSpPr>
          <p:nvPr>
            <p:ph type="sldNum" sz="quarter" idx="10"/>
          </p:nvPr>
        </p:nvSpPr>
        <p:spPr>
          <a:xfrm>
            <a:off x="9282367" y="6352830"/>
            <a:ext cx="2610522" cy="365125"/>
          </a:xfrm>
        </p:spPr>
        <p:txBody>
          <a:bodyPr/>
          <a:lstStyle/>
          <a:p>
            <a:fld id="{64DF1125-80D7-5C48-9408-F746170441B0}" type="slidenum">
              <a:rPr lang="en-US" smtClean="0"/>
              <a:pPr/>
              <a:t>‹#›</a:t>
            </a:fld>
            <a:endParaRPr lang="en-US"/>
          </a:p>
        </p:txBody>
      </p:sp>
      <p:sp>
        <p:nvSpPr>
          <p:cNvPr id="10" name="Title 1">
            <a:extLst>
              <a:ext uri="{FF2B5EF4-FFF2-40B4-BE49-F238E27FC236}">
                <a16:creationId xmlns:a16="http://schemas.microsoft.com/office/drawing/2014/main" id="{25A7CF08-DD02-A942-808C-13EEB9DCD5E3}"/>
              </a:ext>
            </a:extLst>
          </p:cNvPr>
          <p:cNvSpPr>
            <a:spLocks noGrp="1"/>
          </p:cNvSpPr>
          <p:nvPr>
            <p:ph type="title" hasCustomPrompt="1"/>
          </p:nvPr>
        </p:nvSpPr>
        <p:spPr>
          <a:xfrm>
            <a:off x="616772" y="149629"/>
            <a:ext cx="10947245" cy="357940"/>
          </a:xfrm>
          <a:prstGeom prst="rect">
            <a:avLst/>
          </a:prstGeom>
        </p:spPr>
        <p:txBody>
          <a:bodyPr anchor="t">
            <a:noAutofit/>
          </a:bodyPr>
          <a:lstStyle>
            <a:lvl1pPr>
              <a:defRPr sz="2727"/>
            </a:lvl1pPr>
          </a:lstStyle>
          <a:p>
            <a:r>
              <a:rPr lang="en-US"/>
              <a:t>Medium Title Only</a:t>
            </a:r>
          </a:p>
        </p:txBody>
      </p:sp>
    </p:spTree>
    <p:extLst>
      <p:ext uri="{BB962C8B-B14F-4D97-AF65-F5344CB8AC3E}">
        <p14:creationId xmlns:p14="http://schemas.microsoft.com/office/powerpoint/2010/main" val="306828176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Small Title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2C3037C-0432-2A41-8C95-2C46B3408F91}"/>
              </a:ext>
            </a:extLst>
          </p:cNvPr>
          <p:cNvSpPr>
            <a:spLocks noGrp="1"/>
          </p:cNvSpPr>
          <p:nvPr>
            <p:ph type="sldNum" sz="quarter" idx="10"/>
          </p:nvPr>
        </p:nvSpPr>
        <p:spPr>
          <a:xfrm>
            <a:off x="9282367" y="6352830"/>
            <a:ext cx="2610522" cy="365125"/>
          </a:xfrm>
        </p:spPr>
        <p:txBody>
          <a:bodyPr/>
          <a:lstStyle/>
          <a:p>
            <a:fld id="{64DF1125-80D7-5C48-9408-F746170441B0}" type="slidenum">
              <a:rPr lang="en-US" smtClean="0"/>
              <a:pPr/>
              <a:t>‹#›</a:t>
            </a:fld>
            <a:endParaRPr lang="en-US"/>
          </a:p>
        </p:txBody>
      </p:sp>
      <p:sp>
        <p:nvSpPr>
          <p:cNvPr id="10" name="Title 1">
            <a:extLst>
              <a:ext uri="{FF2B5EF4-FFF2-40B4-BE49-F238E27FC236}">
                <a16:creationId xmlns:a16="http://schemas.microsoft.com/office/drawing/2014/main" id="{25A7CF08-DD02-A942-808C-13EEB9DCD5E3}"/>
              </a:ext>
            </a:extLst>
          </p:cNvPr>
          <p:cNvSpPr>
            <a:spLocks noGrp="1"/>
          </p:cNvSpPr>
          <p:nvPr>
            <p:ph type="title" hasCustomPrompt="1"/>
          </p:nvPr>
        </p:nvSpPr>
        <p:spPr>
          <a:xfrm>
            <a:off x="616772" y="149629"/>
            <a:ext cx="10947245" cy="357940"/>
          </a:xfrm>
          <a:prstGeom prst="rect">
            <a:avLst/>
          </a:prstGeom>
        </p:spPr>
        <p:txBody>
          <a:bodyPr anchor="ctr">
            <a:normAutofit/>
          </a:bodyPr>
          <a:lstStyle>
            <a:lvl1pPr>
              <a:defRPr sz="1636"/>
            </a:lvl1pPr>
          </a:lstStyle>
          <a:p>
            <a:r>
              <a:rPr lang="en-US"/>
              <a:t>Small Title Only</a:t>
            </a:r>
          </a:p>
        </p:txBody>
      </p:sp>
    </p:spTree>
    <p:extLst>
      <p:ext uri="{BB962C8B-B14F-4D97-AF65-F5344CB8AC3E}">
        <p14:creationId xmlns:p14="http://schemas.microsoft.com/office/powerpoint/2010/main" val="185564748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F7488F2-DA19-E140-B258-7A4132582185}"/>
              </a:ext>
            </a:extLst>
          </p:cNvPr>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51365720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Mantra">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5FCDD70-0C69-BC4A-98D1-E52E0A7AA3A8}"/>
              </a:ext>
            </a:extLst>
          </p:cNvPr>
          <p:cNvSpPr>
            <a:spLocks noGrp="1"/>
          </p:cNvSpPr>
          <p:nvPr>
            <p:ph type="pic" sz="quarter" idx="11" hasCustomPrompt="1"/>
          </p:nvPr>
        </p:nvSpPr>
        <p:spPr>
          <a:xfrm>
            <a:off x="0" y="0"/>
            <a:ext cx="12192000" cy="6858000"/>
          </a:xfrm>
          <a:solidFill>
            <a:schemeClr val="bg1"/>
          </a:solidFill>
        </p:spPr>
        <p:txBody>
          <a:bodyPr anchor="ctr"/>
          <a:lstStyle>
            <a:lvl1pPr marL="0" indent="0" algn="ctr">
              <a:buFont typeface="+mj-lt"/>
              <a:buNone/>
              <a:defRPr>
                <a:solidFill>
                  <a:schemeClr val="bg1">
                    <a:lumMod val="90000"/>
                    <a:lumOff val="10000"/>
                  </a:schemeClr>
                </a:solidFill>
              </a:defRPr>
            </a:lvl1pPr>
          </a:lstStyle>
          <a:p>
            <a:r>
              <a:rPr lang="en-US"/>
              <a:t>The background is editable. It will usually contain a picture with a setting to darken it. This will make the mantra copy easier to read.</a:t>
            </a:r>
          </a:p>
        </p:txBody>
      </p:sp>
      <p:sp>
        <p:nvSpPr>
          <p:cNvPr id="2" name="Title 1">
            <a:extLst>
              <a:ext uri="{FF2B5EF4-FFF2-40B4-BE49-F238E27FC236}">
                <a16:creationId xmlns:a16="http://schemas.microsoft.com/office/drawing/2014/main" id="{7AAAA706-ED41-DD4A-8E72-44C6FD7E21A6}"/>
              </a:ext>
            </a:extLst>
          </p:cNvPr>
          <p:cNvSpPr>
            <a:spLocks noGrp="1"/>
          </p:cNvSpPr>
          <p:nvPr>
            <p:ph type="title" hasCustomPrompt="1"/>
          </p:nvPr>
        </p:nvSpPr>
        <p:spPr>
          <a:xfrm>
            <a:off x="616772" y="1811226"/>
            <a:ext cx="9861002" cy="4401903"/>
          </a:xfrm>
          <a:prstGeom prst="rect">
            <a:avLst/>
          </a:prstGeom>
        </p:spPr>
        <p:txBody>
          <a:bodyPr anchor="t">
            <a:noAutofit/>
          </a:bodyPr>
          <a:lstStyle>
            <a:lvl1pPr fontAlgn="ctr">
              <a:lnSpc>
                <a:spcPct val="90000"/>
              </a:lnSpc>
              <a:spcBef>
                <a:spcPts val="1364"/>
              </a:spcBef>
              <a:spcAft>
                <a:spcPts val="0"/>
              </a:spcAft>
              <a:defRPr sz="1636" b="0" i="0" baseline="0">
                <a:solidFill>
                  <a:schemeClr val="tx1"/>
                </a:solidFill>
                <a:latin typeface="Arial" panose="020B0604020202020204" pitchFamily="34" charset="0"/>
              </a:defRPr>
            </a:lvl1pPr>
          </a:lstStyle>
          <a:p>
            <a:r>
              <a:rPr lang="en-US"/>
              <a:t>Mantra for the concept goes here.</a:t>
            </a:r>
          </a:p>
        </p:txBody>
      </p:sp>
      <p:sp>
        <p:nvSpPr>
          <p:cNvPr id="3" name="Slide Number Placeholder 2">
            <a:extLst>
              <a:ext uri="{FF2B5EF4-FFF2-40B4-BE49-F238E27FC236}">
                <a16:creationId xmlns:a16="http://schemas.microsoft.com/office/drawing/2014/main" id="{9B8B74C3-DAC9-E940-A316-95337A78DA32}"/>
              </a:ext>
            </a:extLst>
          </p:cNvPr>
          <p:cNvSpPr>
            <a:spLocks noGrp="1"/>
          </p:cNvSpPr>
          <p:nvPr>
            <p:ph type="sldNum" sz="quarter" idx="10"/>
          </p:nvPr>
        </p:nvSpPr>
        <p:spPr/>
        <p:txBody>
          <a:bodyPr/>
          <a:lstStyle>
            <a:lvl1pPr>
              <a:defRPr>
                <a:solidFill>
                  <a:schemeClr val="tx1"/>
                </a:solidFill>
              </a:defRPr>
            </a:lvl1pPr>
          </a:lstStyle>
          <a:p>
            <a:fld id="{64DF1125-80D7-5C48-9408-F746170441B0}" type="slidenum">
              <a:rPr lang="en-US" smtClean="0"/>
              <a:pPr/>
              <a:t>‹#›</a:t>
            </a:fld>
            <a:endParaRPr lang="en-US"/>
          </a:p>
        </p:txBody>
      </p:sp>
      <p:sp>
        <p:nvSpPr>
          <p:cNvPr id="6" name="Text Placeholder 5">
            <a:extLst>
              <a:ext uri="{FF2B5EF4-FFF2-40B4-BE49-F238E27FC236}">
                <a16:creationId xmlns:a16="http://schemas.microsoft.com/office/drawing/2014/main" id="{B3C4F485-0B5E-DC4C-B682-CFC84CF02134}"/>
              </a:ext>
            </a:extLst>
          </p:cNvPr>
          <p:cNvSpPr>
            <a:spLocks noGrp="1"/>
          </p:cNvSpPr>
          <p:nvPr>
            <p:ph type="body" sz="quarter" idx="12" hasCustomPrompt="1"/>
          </p:nvPr>
        </p:nvSpPr>
        <p:spPr>
          <a:xfrm>
            <a:off x="616772" y="829163"/>
            <a:ext cx="9861001" cy="982064"/>
          </a:xfrm>
        </p:spPr>
        <p:txBody>
          <a:bodyPr wrap="square" bIns="365760" anchor="b">
            <a:spAutoFit/>
          </a:bodyPr>
          <a:lstStyle>
            <a:lvl1pPr marL="0" indent="0">
              <a:buNone/>
              <a:defRPr sz="4091" b="0" i="0">
                <a:latin typeface="Arial" panose="020B0604020202020204" pitchFamily="34" charset="0"/>
              </a:defRPr>
            </a:lvl1pPr>
            <a:lvl2pPr marL="397424" indent="0">
              <a:buNone/>
              <a:defRPr>
                <a:latin typeface="+mj-lt"/>
              </a:defRPr>
            </a:lvl2pPr>
            <a:lvl3pPr marL="794849" indent="0">
              <a:buNone/>
              <a:defRPr>
                <a:latin typeface="+mj-lt"/>
              </a:defRPr>
            </a:lvl3pPr>
            <a:lvl4pPr marL="1192273" indent="0">
              <a:buNone/>
              <a:defRPr>
                <a:latin typeface="+mj-lt"/>
              </a:defRPr>
            </a:lvl4pPr>
            <a:lvl5pPr marL="1589696" indent="0">
              <a:buNone/>
              <a:defRPr>
                <a:latin typeface="+mj-lt"/>
              </a:defRPr>
            </a:lvl5pPr>
          </a:lstStyle>
          <a:p>
            <a:pPr lvl="0"/>
            <a:r>
              <a:rPr lang="en-US"/>
              <a:t>Mantra</a:t>
            </a:r>
          </a:p>
        </p:txBody>
      </p:sp>
    </p:spTree>
    <p:extLst>
      <p:ext uri="{BB962C8B-B14F-4D97-AF65-F5344CB8AC3E}">
        <p14:creationId xmlns:p14="http://schemas.microsoft.com/office/powerpoint/2010/main" val="382260557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Mood Boar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9A39B81-EE3A-C24E-89BC-2847AE316DEC}"/>
              </a:ext>
            </a:extLst>
          </p:cNvPr>
          <p:cNvSpPr>
            <a:spLocks noGrp="1"/>
          </p:cNvSpPr>
          <p:nvPr>
            <p:ph type="body" sz="quarter" idx="12" hasCustomPrompt="1"/>
          </p:nvPr>
        </p:nvSpPr>
        <p:spPr>
          <a:xfrm>
            <a:off x="5815853" y="726413"/>
            <a:ext cx="6003215" cy="813888"/>
          </a:xfrm>
        </p:spPr>
        <p:txBody>
          <a:bodyPr>
            <a:normAutofit/>
          </a:bodyPr>
          <a:lstStyle>
            <a:lvl1pPr marL="0" marR="0" indent="0" algn="l" defTabSz="794849" rtl="0" eaLnBrk="1" fontAlgn="auto" latinLnBrk="0" hangingPunct="1">
              <a:lnSpc>
                <a:spcPct val="100000"/>
              </a:lnSpc>
              <a:spcBef>
                <a:spcPts val="409"/>
              </a:spcBef>
              <a:spcAft>
                <a:spcPts val="0"/>
              </a:spcAft>
              <a:buClrTx/>
              <a:buSzTx/>
              <a:buFont typeface="Arial" panose="020B0604020202020204" pitchFamily="34" charset="0"/>
              <a:buNone/>
              <a:tabLst>
                <a:tab pos="1205693" algn="l"/>
              </a:tabLst>
              <a:defRPr sz="1227"/>
            </a:lvl1pPr>
            <a:lvl2pPr marL="397424" indent="0">
              <a:buNone/>
              <a:defRPr/>
            </a:lvl2pPr>
            <a:lvl3pPr marL="794849" indent="0">
              <a:buNone/>
              <a:defRPr/>
            </a:lvl3pPr>
            <a:lvl4pPr marL="1192273" indent="0">
              <a:buNone/>
              <a:defRPr/>
            </a:lvl4pPr>
            <a:lvl5pPr marL="1589696" indent="0">
              <a:buNone/>
              <a:defRPr/>
            </a:lvl5pPr>
          </a:lstStyle>
          <a:p>
            <a:pPr lvl="0"/>
            <a:r>
              <a:rPr lang="en-US"/>
              <a:t>Et </a:t>
            </a:r>
            <a:r>
              <a:rPr lang="en-US" err="1"/>
              <a:t>tortor</a:t>
            </a:r>
            <a:r>
              <a:rPr lang="en-US"/>
              <a:t> </a:t>
            </a:r>
            <a:r>
              <a:rPr lang="en-US" err="1"/>
              <a:t>consequat</a:t>
            </a:r>
            <a:r>
              <a:rPr lang="en-US"/>
              <a:t> id porta </a:t>
            </a:r>
            <a:r>
              <a:rPr lang="en-US" err="1"/>
              <a:t>nibh</a:t>
            </a:r>
            <a:r>
              <a:rPr lang="en-US"/>
              <a:t> </a:t>
            </a:r>
            <a:r>
              <a:rPr lang="en-US" err="1"/>
              <a:t>venenatis</a:t>
            </a:r>
            <a:r>
              <a:rPr lang="en-US"/>
              <a:t> </a:t>
            </a:r>
            <a:r>
              <a:rPr lang="en-US" err="1"/>
              <a:t>cras</a:t>
            </a:r>
            <a:r>
              <a:rPr lang="en-US"/>
              <a:t> sed. Pulvinar </a:t>
            </a:r>
            <a:r>
              <a:rPr lang="en-US" err="1"/>
              <a:t>neque</a:t>
            </a:r>
            <a:r>
              <a:rPr lang="en-US"/>
              <a:t> </a:t>
            </a:r>
            <a:r>
              <a:rPr lang="en-US" err="1"/>
              <a:t>laoreet</a:t>
            </a:r>
            <a:r>
              <a:rPr lang="en-US"/>
              <a:t> </a:t>
            </a:r>
            <a:r>
              <a:rPr lang="en-US" err="1"/>
              <a:t>suspendisse</a:t>
            </a:r>
            <a:r>
              <a:rPr lang="en-US"/>
              <a:t> </a:t>
            </a:r>
            <a:r>
              <a:rPr lang="en-US" err="1"/>
              <a:t>interdum</a:t>
            </a:r>
            <a:r>
              <a:rPr lang="en-US"/>
              <a:t> </a:t>
            </a:r>
            <a:r>
              <a:rPr lang="en-US" err="1"/>
              <a:t>consectetur</a:t>
            </a:r>
            <a:r>
              <a:rPr lang="en-US"/>
              <a:t> libero id </a:t>
            </a:r>
            <a:r>
              <a:rPr lang="en-US" err="1"/>
              <a:t>faucibus</a:t>
            </a:r>
            <a:r>
              <a:rPr lang="en-US"/>
              <a:t>. </a:t>
            </a:r>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a:t>
            </a:r>
          </a:p>
        </p:txBody>
      </p:sp>
      <p:sp>
        <p:nvSpPr>
          <p:cNvPr id="11" name="Picture Placeholder 6">
            <a:extLst>
              <a:ext uri="{FF2B5EF4-FFF2-40B4-BE49-F238E27FC236}">
                <a16:creationId xmlns:a16="http://schemas.microsoft.com/office/drawing/2014/main" id="{F5A916FC-709E-034A-98CD-C7A13C7E415C}"/>
              </a:ext>
            </a:extLst>
          </p:cNvPr>
          <p:cNvSpPr>
            <a:spLocks noGrp="1"/>
          </p:cNvSpPr>
          <p:nvPr>
            <p:ph type="pic" sz="quarter" idx="14"/>
          </p:nvPr>
        </p:nvSpPr>
        <p:spPr>
          <a:xfrm>
            <a:off x="6957683" y="3381450"/>
            <a:ext cx="5234318" cy="1785826"/>
          </a:xfrm>
          <a:solidFill>
            <a:schemeClr val="bg2"/>
          </a:solidFill>
          <a:ln w="3175">
            <a:noFill/>
          </a:ln>
        </p:spPr>
        <p:txBody>
          <a:bodyPr anchor="ctr">
            <a:normAutofit/>
          </a:bodyPr>
          <a:lstStyle>
            <a:lvl1pPr marL="0" indent="0" algn="ctr">
              <a:buNone/>
              <a:defRPr sz="1364"/>
            </a:lvl1pPr>
          </a:lstStyle>
          <a:p>
            <a:r>
              <a:rPr lang="en-US"/>
              <a:t>Click icon to add picture</a:t>
            </a:r>
          </a:p>
        </p:txBody>
      </p:sp>
      <p:sp>
        <p:nvSpPr>
          <p:cNvPr id="4" name="Text Placeholder 3">
            <a:extLst>
              <a:ext uri="{FF2B5EF4-FFF2-40B4-BE49-F238E27FC236}">
                <a16:creationId xmlns:a16="http://schemas.microsoft.com/office/drawing/2014/main" id="{A873F7BA-A989-DA44-9814-E6268CD5778D}"/>
              </a:ext>
            </a:extLst>
          </p:cNvPr>
          <p:cNvSpPr>
            <a:spLocks noGrp="1"/>
          </p:cNvSpPr>
          <p:nvPr>
            <p:ph type="body" sz="quarter" idx="15" hasCustomPrompt="1"/>
          </p:nvPr>
        </p:nvSpPr>
        <p:spPr>
          <a:xfrm>
            <a:off x="616324" y="726411"/>
            <a:ext cx="5199529" cy="290080"/>
          </a:xfrm>
        </p:spPr>
        <p:txBody>
          <a:bodyPr tIns="0" bIns="0" anchor="b">
            <a:normAutofit/>
          </a:bodyPr>
          <a:lstStyle>
            <a:lvl1pPr marL="0" indent="0">
              <a:buNone/>
              <a:defRPr sz="1636" b="0" i="0">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Mood Board subhead</a:t>
            </a:r>
          </a:p>
        </p:txBody>
      </p:sp>
      <p:sp>
        <p:nvSpPr>
          <p:cNvPr id="13" name="Title 1">
            <a:extLst>
              <a:ext uri="{FF2B5EF4-FFF2-40B4-BE49-F238E27FC236}">
                <a16:creationId xmlns:a16="http://schemas.microsoft.com/office/drawing/2014/main" id="{C15B10D7-1924-DD47-8847-AC51037A82E7}"/>
              </a:ext>
            </a:extLst>
          </p:cNvPr>
          <p:cNvSpPr>
            <a:spLocks noGrp="1"/>
          </p:cNvSpPr>
          <p:nvPr>
            <p:ph type="title" hasCustomPrompt="1"/>
          </p:nvPr>
        </p:nvSpPr>
        <p:spPr>
          <a:xfrm>
            <a:off x="616770" y="149629"/>
            <a:ext cx="11202296" cy="357940"/>
          </a:xfrm>
          <a:prstGeom prst="rect">
            <a:avLst/>
          </a:prstGeom>
        </p:spPr>
        <p:txBody>
          <a:bodyPr anchor="t">
            <a:noAutofit/>
          </a:bodyPr>
          <a:lstStyle>
            <a:lvl1pPr>
              <a:defRPr sz="2727"/>
            </a:lvl1pPr>
          </a:lstStyle>
          <a:p>
            <a:r>
              <a:rPr lang="en-US"/>
              <a:t>Mood Board</a:t>
            </a:r>
          </a:p>
        </p:txBody>
      </p:sp>
      <p:sp>
        <p:nvSpPr>
          <p:cNvPr id="12" name="Picture Placeholder 6">
            <a:extLst>
              <a:ext uri="{FF2B5EF4-FFF2-40B4-BE49-F238E27FC236}">
                <a16:creationId xmlns:a16="http://schemas.microsoft.com/office/drawing/2014/main" id="{BE9B39A8-7C8C-5942-A1EB-B952D208C426}"/>
              </a:ext>
            </a:extLst>
          </p:cNvPr>
          <p:cNvSpPr>
            <a:spLocks noGrp="1"/>
          </p:cNvSpPr>
          <p:nvPr>
            <p:ph type="pic" sz="quarter" idx="16"/>
          </p:nvPr>
        </p:nvSpPr>
        <p:spPr>
          <a:xfrm>
            <a:off x="3318461" y="3381450"/>
            <a:ext cx="3639221" cy="1785826"/>
          </a:xfrm>
          <a:solidFill>
            <a:schemeClr val="bg2"/>
          </a:solidFill>
          <a:ln w="3175">
            <a:noFill/>
          </a:ln>
        </p:spPr>
        <p:txBody>
          <a:bodyPr anchor="ctr">
            <a:normAutofit/>
          </a:bodyPr>
          <a:lstStyle>
            <a:lvl1pPr marL="0" indent="0" algn="ctr">
              <a:buNone/>
              <a:defRPr sz="1364"/>
            </a:lvl1pPr>
          </a:lstStyle>
          <a:p>
            <a:r>
              <a:rPr lang="en-US"/>
              <a:t>Click icon to add picture</a:t>
            </a:r>
          </a:p>
        </p:txBody>
      </p:sp>
      <p:sp>
        <p:nvSpPr>
          <p:cNvPr id="14" name="Picture Placeholder 6">
            <a:extLst>
              <a:ext uri="{FF2B5EF4-FFF2-40B4-BE49-F238E27FC236}">
                <a16:creationId xmlns:a16="http://schemas.microsoft.com/office/drawing/2014/main" id="{76508BDE-6648-924D-9C2A-8FE7E9C713BF}"/>
              </a:ext>
            </a:extLst>
          </p:cNvPr>
          <p:cNvSpPr>
            <a:spLocks noGrp="1"/>
          </p:cNvSpPr>
          <p:nvPr>
            <p:ph type="pic" sz="quarter" idx="17"/>
          </p:nvPr>
        </p:nvSpPr>
        <p:spPr>
          <a:xfrm>
            <a:off x="1" y="3381450"/>
            <a:ext cx="3318460" cy="1785826"/>
          </a:xfrm>
          <a:solidFill>
            <a:schemeClr val="bg2"/>
          </a:solidFill>
          <a:ln w="3175">
            <a:noFill/>
          </a:ln>
        </p:spPr>
        <p:txBody>
          <a:bodyPr anchor="ctr">
            <a:normAutofit/>
          </a:bodyPr>
          <a:lstStyle>
            <a:lvl1pPr marL="0" indent="0" algn="ctr">
              <a:buNone/>
              <a:defRPr sz="1364"/>
            </a:lvl1pPr>
          </a:lstStyle>
          <a:p>
            <a:r>
              <a:rPr lang="en-US"/>
              <a:t>Click icon to add picture</a:t>
            </a:r>
          </a:p>
        </p:txBody>
      </p:sp>
      <p:sp>
        <p:nvSpPr>
          <p:cNvPr id="15" name="Picture Placeholder 6">
            <a:extLst>
              <a:ext uri="{FF2B5EF4-FFF2-40B4-BE49-F238E27FC236}">
                <a16:creationId xmlns:a16="http://schemas.microsoft.com/office/drawing/2014/main" id="{3D17E876-E6E0-104F-9AD5-40BF67A52E94}"/>
              </a:ext>
            </a:extLst>
          </p:cNvPr>
          <p:cNvSpPr>
            <a:spLocks noGrp="1"/>
          </p:cNvSpPr>
          <p:nvPr>
            <p:ph type="pic" sz="quarter" idx="18"/>
          </p:nvPr>
        </p:nvSpPr>
        <p:spPr>
          <a:xfrm>
            <a:off x="4546171" y="1701940"/>
            <a:ext cx="5304529" cy="1679511"/>
          </a:xfrm>
          <a:solidFill>
            <a:schemeClr val="bg2"/>
          </a:solidFill>
          <a:ln w="3175">
            <a:noFill/>
          </a:ln>
        </p:spPr>
        <p:txBody>
          <a:bodyPr anchor="ctr">
            <a:normAutofit/>
          </a:bodyPr>
          <a:lstStyle>
            <a:lvl1pPr marL="0" indent="0" algn="ctr">
              <a:buNone/>
              <a:defRPr sz="1364"/>
            </a:lvl1pPr>
          </a:lstStyle>
          <a:p>
            <a:r>
              <a:rPr lang="en-US"/>
              <a:t>Click icon to add picture</a:t>
            </a:r>
          </a:p>
        </p:txBody>
      </p:sp>
      <p:sp>
        <p:nvSpPr>
          <p:cNvPr id="16" name="Picture Placeholder 6">
            <a:extLst>
              <a:ext uri="{FF2B5EF4-FFF2-40B4-BE49-F238E27FC236}">
                <a16:creationId xmlns:a16="http://schemas.microsoft.com/office/drawing/2014/main" id="{DC824BE8-8DE2-C24E-A8D9-C19B880FF516}"/>
              </a:ext>
            </a:extLst>
          </p:cNvPr>
          <p:cNvSpPr>
            <a:spLocks noGrp="1"/>
          </p:cNvSpPr>
          <p:nvPr>
            <p:ph type="pic" sz="quarter" idx="19"/>
          </p:nvPr>
        </p:nvSpPr>
        <p:spPr>
          <a:xfrm>
            <a:off x="9850699" y="1701940"/>
            <a:ext cx="2341301" cy="1679511"/>
          </a:xfrm>
          <a:solidFill>
            <a:schemeClr val="bg2"/>
          </a:solidFill>
          <a:ln w="3175">
            <a:noFill/>
          </a:ln>
        </p:spPr>
        <p:txBody>
          <a:bodyPr anchor="ctr">
            <a:normAutofit/>
          </a:bodyPr>
          <a:lstStyle>
            <a:lvl1pPr marL="0" indent="0" algn="ctr">
              <a:buNone/>
              <a:defRPr sz="1364"/>
            </a:lvl1pPr>
          </a:lstStyle>
          <a:p>
            <a:r>
              <a:rPr lang="en-US"/>
              <a:t>Click icon to add picture</a:t>
            </a:r>
          </a:p>
        </p:txBody>
      </p:sp>
      <p:sp>
        <p:nvSpPr>
          <p:cNvPr id="17" name="Picture Placeholder 6">
            <a:extLst>
              <a:ext uri="{FF2B5EF4-FFF2-40B4-BE49-F238E27FC236}">
                <a16:creationId xmlns:a16="http://schemas.microsoft.com/office/drawing/2014/main" id="{12B0AD57-E807-9C43-B410-3EF62AC7E121}"/>
              </a:ext>
            </a:extLst>
          </p:cNvPr>
          <p:cNvSpPr>
            <a:spLocks noGrp="1"/>
          </p:cNvSpPr>
          <p:nvPr>
            <p:ph type="pic" sz="quarter" idx="20"/>
          </p:nvPr>
        </p:nvSpPr>
        <p:spPr>
          <a:xfrm>
            <a:off x="8433219" y="5167277"/>
            <a:ext cx="3758781" cy="1690724"/>
          </a:xfrm>
          <a:solidFill>
            <a:schemeClr val="bg2"/>
          </a:solidFill>
          <a:ln w="3175">
            <a:noFill/>
          </a:ln>
        </p:spPr>
        <p:txBody>
          <a:bodyPr anchor="ctr">
            <a:normAutofit/>
          </a:bodyPr>
          <a:lstStyle>
            <a:lvl1pPr marL="0" indent="0" algn="ctr">
              <a:buNone/>
              <a:defRPr sz="1364"/>
            </a:lvl1pPr>
          </a:lstStyle>
          <a:p>
            <a:r>
              <a:rPr lang="en-US"/>
              <a:t>Click icon to add picture</a:t>
            </a:r>
          </a:p>
        </p:txBody>
      </p:sp>
      <p:sp>
        <p:nvSpPr>
          <p:cNvPr id="18" name="Picture Placeholder 6">
            <a:extLst>
              <a:ext uri="{FF2B5EF4-FFF2-40B4-BE49-F238E27FC236}">
                <a16:creationId xmlns:a16="http://schemas.microsoft.com/office/drawing/2014/main" id="{B57D3D17-AB6D-354D-9C10-A3C0AF313915}"/>
              </a:ext>
            </a:extLst>
          </p:cNvPr>
          <p:cNvSpPr>
            <a:spLocks noGrp="1"/>
          </p:cNvSpPr>
          <p:nvPr>
            <p:ph type="pic" sz="quarter" idx="21"/>
          </p:nvPr>
        </p:nvSpPr>
        <p:spPr>
          <a:xfrm>
            <a:off x="6269533" y="5167277"/>
            <a:ext cx="2163685" cy="1690724"/>
          </a:xfrm>
          <a:solidFill>
            <a:schemeClr val="bg2"/>
          </a:solidFill>
          <a:ln w="3175">
            <a:noFill/>
          </a:ln>
        </p:spPr>
        <p:txBody>
          <a:bodyPr anchor="ctr">
            <a:normAutofit/>
          </a:bodyPr>
          <a:lstStyle>
            <a:lvl1pPr marL="0" indent="0" algn="ctr">
              <a:buNone/>
              <a:defRPr sz="1364"/>
            </a:lvl1pPr>
          </a:lstStyle>
          <a:p>
            <a:r>
              <a:rPr lang="en-US"/>
              <a:t>Click icon to add picture</a:t>
            </a:r>
          </a:p>
        </p:txBody>
      </p:sp>
      <p:sp>
        <p:nvSpPr>
          <p:cNvPr id="19" name="Picture Placeholder 6">
            <a:extLst>
              <a:ext uri="{FF2B5EF4-FFF2-40B4-BE49-F238E27FC236}">
                <a16:creationId xmlns:a16="http://schemas.microsoft.com/office/drawing/2014/main" id="{61FD503E-D82D-6F43-81A2-FF500A251D01}"/>
              </a:ext>
            </a:extLst>
          </p:cNvPr>
          <p:cNvSpPr>
            <a:spLocks noGrp="1"/>
          </p:cNvSpPr>
          <p:nvPr>
            <p:ph type="pic" sz="quarter" idx="22"/>
          </p:nvPr>
        </p:nvSpPr>
        <p:spPr>
          <a:xfrm>
            <a:off x="0" y="5167277"/>
            <a:ext cx="2722839" cy="1690724"/>
          </a:xfrm>
          <a:solidFill>
            <a:schemeClr val="bg2"/>
          </a:solidFill>
          <a:ln w="3175">
            <a:noFill/>
          </a:ln>
        </p:spPr>
        <p:txBody>
          <a:bodyPr anchor="ctr">
            <a:normAutofit/>
          </a:bodyPr>
          <a:lstStyle>
            <a:lvl1pPr marL="0" indent="0" algn="ctr">
              <a:buNone/>
              <a:defRPr sz="1364"/>
            </a:lvl1pPr>
          </a:lstStyle>
          <a:p>
            <a:r>
              <a:rPr lang="en-US"/>
              <a:t>Click icon to add picture</a:t>
            </a:r>
          </a:p>
        </p:txBody>
      </p:sp>
      <p:sp>
        <p:nvSpPr>
          <p:cNvPr id="20" name="Picture Placeholder 6">
            <a:extLst>
              <a:ext uri="{FF2B5EF4-FFF2-40B4-BE49-F238E27FC236}">
                <a16:creationId xmlns:a16="http://schemas.microsoft.com/office/drawing/2014/main" id="{B89E96AF-E958-194B-9007-589B2DC9EDAB}"/>
              </a:ext>
            </a:extLst>
          </p:cNvPr>
          <p:cNvSpPr>
            <a:spLocks noGrp="1"/>
          </p:cNvSpPr>
          <p:nvPr>
            <p:ph type="pic" sz="quarter" idx="23"/>
          </p:nvPr>
        </p:nvSpPr>
        <p:spPr>
          <a:xfrm>
            <a:off x="2722841" y="5167277"/>
            <a:ext cx="3546693" cy="1690724"/>
          </a:xfrm>
          <a:solidFill>
            <a:schemeClr val="bg2"/>
          </a:solidFill>
          <a:ln w="3175">
            <a:noFill/>
          </a:ln>
        </p:spPr>
        <p:txBody>
          <a:bodyPr anchor="ctr">
            <a:normAutofit/>
          </a:bodyPr>
          <a:lstStyle>
            <a:lvl1pPr marL="0" indent="0" algn="ctr">
              <a:buNone/>
              <a:defRPr sz="1364"/>
            </a:lvl1pPr>
          </a:lstStyle>
          <a:p>
            <a:r>
              <a:rPr lang="en-US"/>
              <a:t>Click icon to add picture</a:t>
            </a:r>
          </a:p>
        </p:txBody>
      </p:sp>
      <p:sp>
        <p:nvSpPr>
          <p:cNvPr id="7" name="Picture Placeholder 6">
            <a:extLst>
              <a:ext uri="{FF2B5EF4-FFF2-40B4-BE49-F238E27FC236}">
                <a16:creationId xmlns:a16="http://schemas.microsoft.com/office/drawing/2014/main" id="{C3FB49DB-12D1-A142-BBCE-9D61E6FC5A8F}"/>
              </a:ext>
            </a:extLst>
          </p:cNvPr>
          <p:cNvSpPr>
            <a:spLocks noGrp="1"/>
          </p:cNvSpPr>
          <p:nvPr>
            <p:ph type="pic" sz="quarter" idx="11"/>
          </p:nvPr>
        </p:nvSpPr>
        <p:spPr>
          <a:xfrm>
            <a:off x="1" y="1701940"/>
            <a:ext cx="4546169" cy="1679511"/>
          </a:xfrm>
          <a:solidFill>
            <a:schemeClr val="bg2"/>
          </a:solidFill>
          <a:ln w="3175">
            <a:noFill/>
          </a:ln>
        </p:spPr>
        <p:txBody>
          <a:bodyPr anchor="ctr">
            <a:normAutofit/>
          </a:bodyPr>
          <a:lstStyle>
            <a:lvl1pPr marL="0" indent="0" algn="ctr">
              <a:buNone/>
              <a:defRPr sz="1364"/>
            </a:lvl1pPr>
          </a:lstStyle>
          <a:p>
            <a:r>
              <a:rPr lang="en-US"/>
              <a:t>Click icon to add picture</a:t>
            </a:r>
          </a:p>
        </p:txBody>
      </p:sp>
    </p:spTree>
    <p:extLst>
      <p:ext uri="{BB962C8B-B14F-4D97-AF65-F5344CB8AC3E}">
        <p14:creationId xmlns:p14="http://schemas.microsoft.com/office/powerpoint/2010/main" val="2428574392"/>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Adlob-wCop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01F7CD4-5F02-6B4D-9A8B-28115400ABD9}"/>
              </a:ext>
            </a:extLst>
          </p:cNvPr>
          <p:cNvSpPr>
            <a:spLocks noGrp="1"/>
          </p:cNvSpPr>
          <p:nvPr>
            <p:ph type="sldNum" sz="quarter" idx="10"/>
          </p:nvPr>
        </p:nvSpPr>
        <p:spPr/>
        <p:txBody>
          <a:bodyPr/>
          <a:lstStyle>
            <a:lvl1pPr>
              <a:defRPr>
                <a:solidFill>
                  <a:schemeClr val="bg2"/>
                </a:solidFill>
              </a:defRPr>
            </a:lvl1pPr>
          </a:lstStyle>
          <a:p>
            <a:fld id="{64DF1125-80D7-5C48-9408-F746170441B0}" type="slidenum">
              <a:rPr lang="en-US" smtClean="0"/>
              <a:pPr/>
              <a:t>‹#›</a:t>
            </a:fld>
            <a:endParaRPr lang="en-US"/>
          </a:p>
        </p:txBody>
      </p:sp>
      <p:sp>
        <p:nvSpPr>
          <p:cNvPr id="7" name="Picture Placeholder 6">
            <a:extLst>
              <a:ext uri="{FF2B5EF4-FFF2-40B4-BE49-F238E27FC236}">
                <a16:creationId xmlns:a16="http://schemas.microsoft.com/office/drawing/2014/main" id="{C3FB49DB-12D1-A142-BBCE-9D61E6FC5A8F}"/>
              </a:ext>
            </a:extLst>
          </p:cNvPr>
          <p:cNvSpPr>
            <a:spLocks noGrp="1"/>
          </p:cNvSpPr>
          <p:nvPr>
            <p:ph type="pic" sz="quarter" idx="11"/>
          </p:nvPr>
        </p:nvSpPr>
        <p:spPr>
          <a:xfrm>
            <a:off x="6096000" y="0"/>
            <a:ext cx="6096000" cy="6858000"/>
          </a:xfrm>
          <a:ln w="3175">
            <a:solidFill>
              <a:schemeClr val="bg2"/>
            </a:solidFill>
          </a:ln>
        </p:spPr>
        <p:txBody>
          <a:bodyPr anchor="ctr"/>
          <a:lstStyle>
            <a:lvl1pPr marL="0" indent="0" algn="ctr">
              <a:buNone/>
              <a:defRPr/>
            </a:lvl1pPr>
          </a:lstStyle>
          <a:p>
            <a:r>
              <a:rPr lang="en-US"/>
              <a:t>Click icon to add picture</a:t>
            </a:r>
          </a:p>
        </p:txBody>
      </p:sp>
      <p:sp>
        <p:nvSpPr>
          <p:cNvPr id="9" name="Text Placeholder 8">
            <a:extLst>
              <a:ext uri="{FF2B5EF4-FFF2-40B4-BE49-F238E27FC236}">
                <a16:creationId xmlns:a16="http://schemas.microsoft.com/office/drawing/2014/main" id="{B9A39B81-EE3A-C24E-89BC-2847AE316DEC}"/>
              </a:ext>
            </a:extLst>
          </p:cNvPr>
          <p:cNvSpPr>
            <a:spLocks noGrp="1"/>
          </p:cNvSpPr>
          <p:nvPr>
            <p:ph type="body" sz="quarter" idx="12" hasCustomPrompt="1"/>
          </p:nvPr>
        </p:nvSpPr>
        <p:spPr>
          <a:xfrm>
            <a:off x="616772" y="941815"/>
            <a:ext cx="5199529" cy="5766556"/>
          </a:xfrm>
        </p:spPr>
        <p:txBody>
          <a:bodyPr>
            <a:normAutofit/>
          </a:bodyPr>
          <a:lstStyle>
            <a:lvl1pPr marL="0" indent="0">
              <a:lnSpc>
                <a:spcPct val="120000"/>
              </a:lnSpc>
              <a:spcBef>
                <a:spcPts val="1364"/>
              </a:spcBef>
              <a:buNone/>
              <a:defRPr sz="1227"/>
            </a:lvl1pPr>
            <a:lvl2pPr marL="397424" indent="0">
              <a:buNone/>
              <a:defRPr/>
            </a:lvl2pPr>
            <a:lvl3pPr marL="794849" indent="0">
              <a:buNone/>
              <a:defRPr/>
            </a:lvl3pPr>
            <a:lvl4pPr marL="1192273" indent="0">
              <a:buNone/>
              <a:defRPr/>
            </a:lvl4pPr>
            <a:lvl5pPr marL="1589696" indent="0">
              <a:buNone/>
              <a:defRPr/>
            </a:lvl5pPr>
          </a:lstStyle>
          <a:p>
            <a:pPr lvl="0"/>
            <a:r>
              <a:rPr lang="en-US"/>
              <a:t>Et </a:t>
            </a:r>
            <a:r>
              <a:rPr lang="en-US" err="1"/>
              <a:t>tortor</a:t>
            </a:r>
            <a:r>
              <a:rPr lang="en-US"/>
              <a:t> </a:t>
            </a:r>
            <a:r>
              <a:rPr lang="en-US" err="1"/>
              <a:t>consequat</a:t>
            </a:r>
            <a:r>
              <a:rPr lang="en-US"/>
              <a:t> id porta </a:t>
            </a:r>
            <a:r>
              <a:rPr lang="en-US" err="1"/>
              <a:t>nibh</a:t>
            </a:r>
            <a:r>
              <a:rPr lang="en-US"/>
              <a:t> </a:t>
            </a:r>
            <a:r>
              <a:rPr lang="en-US" err="1"/>
              <a:t>venenatis</a:t>
            </a:r>
            <a:r>
              <a:rPr lang="en-US"/>
              <a:t> </a:t>
            </a:r>
            <a:r>
              <a:rPr lang="en-US" err="1"/>
              <a:t>cras</a:t>
            </a:r>
            <a:r>
              <a:rPr lang="en-US"/>
              <a:t> sed. Pulvinar </a:t>
            </a:r>
            <a:r>
              <a:rPr lang="en-US" err="1"/>
              <a:t>neque</a:t>
            </a:r>
            <a:r>
              <a:rPr lang="en-US"/>
              <a:t> </a:t>
            </a:r>
            <a:r>
              <a:rPr lang="en-US" err="1"/>
              <a:t>laoreet</a:t>
            </a:r>
            <a:r>
              <a:rPr lang="en-US"/>
              <a:t> </a:t>
            </a:r>
            <a:r>
              <a:rPr lang="en-US" err="1"/>
              <a:t>suspendisse</a:t>
            </a:r>
            <a:r>
              <a:rPr lang="en-US"/>
              <a:t> </a:t>
            </a:r>
            <a:r>
              <a:rPr lang="en-US" err="1"/>
              <a:t>interdum</a:t>
            </a:r>
            <a:r>
              <a:rPr lang="en-US"/>
              <a:t> </a:t>
            </a:r>
            <a:r>
              <a:rPr lang="en-US" err="1"/>
              <a:t>consectetur</a:t>
            </a:r>
            <a:r>
              <a:rPr lang="en-US"/>
              <a:t> libero id </a:t>
            </a:r>
            <a:r>
              <a:rPr lang="en-US" err="1"/>
              <a:t>faucibus</a:t>
            </a:r>
            <a:r>
              <a:rPr lang="en-US"/>
              <a:t>. </a:t>
            </a:r>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Magna fermentum </a:t>
            </a:r>
            <a:r>
              <a:rPr lang="en-US" err="1"/>
              <a:t>iaculis</a:t>
            </a:r>
            <a:r>
              <a:rPr lang="en-US"/>
              <a:t> </a:t>
            </a:r>
            <a:r>
              <a:rPr lang="en-US" err="1"/>
              <a:t>eu</a:t>
            </a:r>
            <a:r>
              <a:rPr lang="en-US"/>
              <a:t> non diam </a:t>
            </a:r>
            <a:r>
              <a:rPr lang="en-US" err="1"/>
              <a:t>phasellus</a:t>
            </a:r>
            <a:r>
              <a:rPr lang="en-US"/>
              <a:t>. Et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t>
            </a:r>
            <a:r>
              <a:rPr lang="en-US" err="1"/>
              <a:t>Auctor</a:t>
            </a:r>
            <a:r>
              <a:rPr lang="en-US"/>
              <a:t> </a:t>
            </a:r>
            <a:r>
              <a:rPr lang="en-US" err="1"/>
              <a:t>elit</a:t>
            </a:r>
            <a:r>
              <a:rPr lang="en-US"/>
              <a:t> sed </a:t>
            </a:r>
            <a:r>
              <a:rPr lang="en-US" err="1"/>
              <a:t>vulputate</a:t>
            </a:r>
            <a:r>
              <a:rPr lang="en-US"/>
              <a:t> mi sit </a:t>
            </a:r>
            <a:r>
              <a:rPr lang="en-US" err="1"/>
              <a:t>amet</a:t>
            </a:r>
            <a:r>
              <a:rPr lang="en-US"/>
              <a:t> </a:t>
            </a:r>
            <a:r>
              <a:rPr lang="en-US" err="1"/>
              <a:t>mauris</a:t>
            </a:r>
            <a:r>
              <a:rPr lang="en-US"/>
              <a:t>. </a:t>
            </a:r>
            <a:r>
              <a:rPr lang="en-US" err="1"/>
              <a:t>Auctor</a:t>
            </a:r>
            <a:r>
              <a:rPr lang="en-US"/>
              <a:t> </a:t>
            </a:r>
            <a:r>
              <a:rPr lang="en-US" err="1"/>
              <a:t>eu</a:t>
            </a:r>
            <a:r>
              <a:rPr lang="en-US"/>
              <a:t> </a:t>
            </a:r>
            <a:r>
              <a:rPr lang="en-US" err="1"/>
              <a:t>augue</a:t>
            </a:r>
            <a:r>
              <a:rPr lang="en-US"/>
              <a:t> </a:t>
            </a:r>
            <a:r>
              <a:rPr lang="en-US" err="1"/>
              <a:t>ut</a:t>
            </a:r>
            <a:r>
              <a:rPr lang="en-US"/>
              <a:t> </a:t>
            </a:r>
            <a:r>
              <a:rPr lang="en-US" err="1"/>
              <a:t>lectus</a:t>
            </a:r>
            <a:r>
              <a:rPr lang="en-US"/>
              <a:t> </a:t>
            </a:r>
            <a:r>
              <a:rPr lang="en-US" err="1"/>
              <a:t>arcu</a:t>
            </a:r>
            <a:r>
              <a:rPr lang="en-US"/>
              <a:t> </a:t>
            </a:r>
            <a:r>
              <a:rPr lang="en-US" err="1"/>
              <a:t>bibendum</a:t>
            </a:r>
            <a:r>
              <a:rPr lang="en-US"/>
              <a:t> at. </a:t>
            </a:r>
            <a:r>
              <a:rPr lang="en-US" err="1"/>
              <a:t>Molestie</a:t>
            </a:r>
            <a:r>
              <a:rPr lang="en-US"/>
              <a:t> a </a:t>
            </a:r>
            <a:r>
              <a:rPr lang="en-US" err="1"/>
              <a:t>iaculis</a:t>
            </a:r>
            <a:r>
              <a:rPr lang="en-US"/>
              <a:t> at </a:t>
            </a:r>
            <a:r>
              <a:rPr lang="en-US" err="1"/>
              <a:t>erat</a:t>
            </a:r>
            <a:r>
              <a:rPr lang="en-US"/>
              <a:t> </a:t>
            </a:r>
            <a:r>
              <a:rPr lang="en-US" err="1"/>
              <a:t>pellentesque</a:t>
            </a:r>
            <a:r>
              <a:rPr lang="en-US"/>
              <a:t> </a:t>
            </a:r>
            <a:r>
              <a:rPr lang="en-US" err="1"/>
              <a:t>adipiscing</a:t>
            </a:r>
            <a:r>
              <a:rPr lang="en-US"/>
              <a:t> </a:t>
            </a:r>
            <a:r>
              <a:rPr lang="en-US" err="1"/>
              <a:t>commodo</a:t>
            </a:r>
            <a:r>
              <a:rPr lang="en-US"/>
              <a:t> </a:t>
            </a:r>
            <a:r>
              <a:rPr lang="en-US" err="1"/>
              <a:t>elit</a:t>
            </a:r>
            <a:r>
              <a:rPr lang="en-US"/>
              <a:t> at. Pharetra convallis </a:t>
            </a:r>
            <a:r>
              <a:rPr lang="en-US" err="1"/>
              <a:t>posuere</a:t>
            </a:r>
            <a:r>
              <a:rPr lang="en-US"/>
              <a:t> </a:t>
            </a:r>
            <a:r>
              <a:rPr lang="en-US" err="1"/>
              <a:t>morbi</a:t>
            </a:r>
            <a:r>
              <a:rPr lang="en-US"/>
              <a:t> </a:t>
            </a:r>
            <a:r>
              <a:rPr lang="en-US" err="1"/>
              <a:t>leo</a:t>
            </a:r>
            <a:r>
              <a:rPr lang="en-US"/>
              <a:t> </a:t>
            </a:r>
            <a:r>
              <a:rPr lang="en-US" err="1"/>
              <a:t>urna</a:t>
            </a:r>
            <a:r>
              <a:rPr lang="en-US"/>
              <a:t> </a:t>
            </a:r>
            <a:r>
              <a:rPr lang="en-US" err="1"/>
              <a:t>molestie</a:t>
            </a:r>
            <a:r>
              <a:rPr lang="en-US"/>
              <a:t> at </a:t>
            </a:r>
            <a:r>
              <a:rPr lang="en-US" err="1"/>
              <a:t>elementum</a:t>
            </a:r>
            <a:r>
              <a:rPr lang="en-US"/>
              <a:t>.</a:t>
            </a:r>
          </a:p>
        </p:txBody>
      </p:sp>
      <p:sp>
        <p:nvSpPr>
          <p:cNvPr id="10" name="Title 1">
            <a:extLst>
              <a:ext uri="{FF2B5EF4-FFF2-40B4-BE49-F238E27FC236}">
                <a16:creationId xmlns:a16="http://schemas.microsoft.com/office/drawing/2014/main" id="{4DD534D0-5143-CE4F-9E24-D8459B8FD0CA}"/>
              </a:ext>
            </a:extLst>
          </p:cNvPr>
          <p:cNvSpPr>
            <a:spLocks noGrp="1"/>
          </p:cNvSpPr>
          <p:nvPr>
            <p:ph type="title" hasCustomPrompt="1"/>
          </p:nvPr>
        </p:nvSpPr>
        <p:spPr>
          <a:xfrm>
            <a:off x="616772" y="149629"/>
            <a:ext cx="5364480" cy="357940"/>
          </a:xfrm>
          <a:prstGeom prst="rect">
            <a:avLst/>
          </a:prstGeom>
        </p:spPr>
        <p:txBody>
          <a:bodyPr anchor="t">
            <a:noAutofit/>
          </a:bodyPr>
          <a:lstStyle>
            <a:lvl1pPr>
              <a:defRPr sz="2727"/>
            </a:lvl1pPr>
          </a:lstStyle>
          <a:p>
            <a:r>
              <a:rPr lang="en-US" err="1"/>
              <a:t>Adlob</a:t>
            </a:r>
            <a:r>
              <a:rPr lang="en-US"/>
              <a:t> </a:t>
            </a:r>
            <a:r>
              <a:rPr lang="en-US" err="1"/>
              <a:t>wCopy</a:t>
            </a:r>
            <a:endParaRPr lang="en-US"/>
          </a:p>
        </p:txBody>
      </p:sp>
    </p:spTree>
    <p:extLst>
      <p:ext uri="{BB962C8B-B14F-4D97-AF65-F5344CB8AC3E}">
        <p14:creationId xmlns:p14="http://schemas.microsoft.com/office/powerpoint/2010/main" val="2060756653"/>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Adlobs 2-up">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01F7CD4-5F02-6B4D-9A8B-28115400ABD9}"/>
              </a:ext>
            </a:extLst>
          </p:cNvPr>
          <p:cNvSpPr>
            <a:spLocks noGrp="1"/>
          </p:cNvSpPr>
          <p:nvPr>
            <p:ph type="sldNum" sz="quarter" idx="10"/>
          </p:nvPr>
        </p:nvSpPr>
        <p:spPr/>
        <p:txBody>
          <a:bodyPr/>
          <a:lstStyle>
            <a:lvl1pPr>
              <a:defRPr>
                <a:solidFill>
                  <a:schemeClr val="tx1"/>
                </a:solidFill>
              </a:defRPr>
            </a:lvl1pPr>
          </a:lstStyle>
          <a:p>
            <a:fld id="{64DF1125-80D7-5C48-9408-F746170441B0}" type="slidenum">
              <a:rPr lang="en-US" smtClean="0"/>
              <a:pPr/>
              <a:t>‹#›</a:t>
            </a:fld>
            <a:endParaRPr lang="en-US"/>
          </a:p>
        </p:txBody>
      </p:sp>
      <p:sp>
        <p:nvSpPr>
          <p:cNvPr id="7" name="Picture Placeholder 6">
            <a:extLst>
              <a:ext uri="{FF2B5EF4-FFF2-40B4-BE49-F238E27FC236}">
                <a16:creationId xmlns:a16="http://schemas.microsoft.com/office/drawing/2014/main" id="{C3FB49DB-12D1-A142-BBCE-9D61E6FC5A8F}"/>
              </a:ext>
            </a:extLst>
          </p:cNvPr>
          <p:cNvSpPr>
            <a:spLocks noGrp="1"/>
          </p:cNvSpPr>
          <p:nvPr>
            <p:ph type="pic" sz="quarter" idx="11"/>
          </p:nvPr>
        </p:nvSpPr>
        <p:spPr>
          <a:xfrm>
            <a:off x="799228" y="628115"/>
            <a:ext cx="5199529" cy="5849471"/>
          </a:xfrm>
          <a:ln w="3175">
            <a:solidFill>
              <a:schemeClr val="accent6"/>
            </a:solidFill>
          </a:ln>
        </p:spPr>
        <p:txBody>
          <a:bodyPr anchor="ctr"/>
          <a:lstStyle>
            <a:lvl1pPr marL="0" indent="0" algn="ctr">
              <a:buNone/>
              <a:defRPr/>
            </a:lvl1pPr>
          </a:lstStyle>
          <a:p>
            <a:r>
              <a:rPr lang="en-US"/>
              <a:t>Click icon to add picture</a:t>
            </a:r>
          </a:p>
        </p:txBody>
      </p:sp>
      <p:sp>
        <p:nvSpPr>
          <p:cNvPr id="10" name="Title 1">
            <a:extLst>
              <a:ext uri="{FF2B5EF4-FFF2-40B4-BE49-F238E27FC236}">
                <a16:creationId xmlns:a16="http://schemas.microsoft.com/office/drawing/2014/main" id="{4DD534D0-5143-CE4F-9E24-D8459B8FD0CA}"/>
              </a:ext>
            </a:extLst>
          </p:cNvPr>
          <p:cNvSpPr>
            <a:spLocks noGrp="1"/>
          </p:cNvSpPr>
          <p:nvPr>
            <p:ph type="title" hasCustomPrompt="1"/>
          </p:nvPr>
        </p:nvSpPr>
        <p:spPr>
          <a:xfrm>
            <a:off x="616773" y="149629"/>
            <a:ext cx="11202296" cy="357940"/>
          </a:xfrm>
          <a:prstGeom prst="rect">
            <a:avLst/>
          </a:prstGeom>
        </p:spPr>
        <p:txBody>
          <a:bodyPr anchor="t">
            <a:noAutofit/>
          </a:bodyPr>
          <a:lstStyle>
            <a:lvl1pPr>
              <a:defRPr sz="2727">
                <a:solidFill>
                  <a:schemeClr val="tx1"/>
                </a:solidFill>
              </a:defRPr>
            </a:lvl1pPr>
          </a:lstStyle>
          <a:p>
            <a:r>
              <a:rPr lang="en-US" err="1"/>
              <a:t>Adlobs</a:t>
            </a:r>
            <a:r>
              <a:rPr lang="en-US"/>
              <a:t> 2-up</a:t>
            </a:r>
          </a:p>
        </p:txBody>
      </p:sp>
      <p:sp>
        <p:nvSpPr>
          <p:cNvPr id="12" name="Picture Placeholder 6">
            <a:extLst>
              <a:ext uri="{FF2B5EF4-FFF2-40B4-BE49-F238E27FC236}">
                <a16:creationId xmlns:a16="http://schemas.microsoft.com/office/drawing/2014/main" id="{95F3A89E-5533-FB45-B726-979B8D46CC31}"/>
              </a:ext>
            </a:extLst>
          </p:cNvPr>
          <p:cNvSpPr>
            <a:spLocks noGrp="1"/>
          </p:cNvSpPr>
          <p:nvPr>
            <p:ph type="pic" sz="quarter" idx="14"/>
          </p:nvPr>
        </p:nvSpPr>
        <p:spPr>
          <a:xfrm>
            <a:off x="6233352" y="628115"/>
            <a:ext cx="5199529" cy="5849471"/>
          </a:xfrm>
          <a:ln w="3175">
            <a:solidFill>
              <a:schemeClr val="accent6"/>
            </a:solidFill>
          </a:ln>
        </p:spPr>
        <p:txBody>
          <a:bodyPr anchor="ctr"/>
          <a:lstStyle>
            <a:lvl1pPr marL="0" indent="0" algn="ctr">
              <a:buNone/>
              <a:defRPr/>
            </a:lvl1pPr>
          </a:lstStyle>
          <a:p>
            <a:r>
              <a:rPr lang="en-US"/>
              <a:t>Click icon to add picture</a:t>
            </a:r>
          </a:p>
        </p:txBody>
      </p:sp>
    </p:spTree>
    <p:extLst>
      <p:ext uri="{BB962C8B-B14F-4D97-AF65-F5344CB8AC3E}">
        <p14:creationId xmlns:p14="http://schemas.microsoft.com/office/powerpoint/2010/main" val="78872432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genda/next step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5B971-9520-F840-9E7F-B67E214755BB}"/>
              </a:ext>
            </a:extLst>
          </p:cNvPr>
          <p:cNvSpPr>
            <a:spLocks noGrp="1"/>
          </p:cNvSpPr>
          <p:nvPr>
            <p:ph type="title" hasCustomPrompt="1"/>
          </p:nvPr>
        </p:nvSpPr>
        <p:spPr>
          <a:xfrm>
            <a:off x="616773" y="149629"/>
            <a:ext cx="6454588" cy="357940"/>
          </a:xfrm>
          <a:prstGeom prst="rect">
            <a:avLst/>
          </a:prstGeom>
        </p:spPr>
        <p:txBody>
          <a:bodyPr anchor="ctr">
            <a:noAutofit/>
          </a:bodyPr>
          <a:lstStyle>
            <a:lvl1pPr>
              <a:defRPr sz="1636"/>
            </a:lvl1pPr>
          </a:lstStyle>
          <a:p>
            <a:r>
              <a:rPr lang="en-US"/>
              <a:t>Agenda/next steps</a:t>
            </a:r>
          </a:p>
        </p:txBody>
      </p:sp>
      <p:sp>
        <p:nvSpPr>
          <p:cNvPr id="9" name="Text Placeholder 4">
            <a:extLst>
              <a:ext uri="{FF2B5EF4-FFF2-40B4-BE49-F238E27FC236}">
                <a16:creationId xmlns:a16="http://schemas.microsoft.com/office/drawing/2014/main" id="{78B261D1-8E1A-DE40-8313-6B9F64A8A250}"/>
              </a:ext>
            </a:extLst>
          </p:cNvPr>
          <p:cNvSpPr>
            <a:spLocks noGrp="1"/>
          </p:cNvSpPr>
          <p:nvPr>
            <p:ph type="body" sz="quarter" idx="14" hasCustomPrompt="1"/>
          </p:nvPr>
        </p:nvSpPr>
        <p:spPr>
          <a:xfrm>
            <a:off x="717176" y="1189580"/>
            <a:ext cx="6354184" cy="4987600"/>
          </a:xfrm>
        </p:spPr>
        <p:txBody>
          <a:bodyPr lIns="0">
            <a:noAutofit/>
          </a:bodyPr>
          <a:lstStyle>
            <a:lvl1pPr marL="0" indent="0">
              <a:lnSpc>
                <a:spcPct val="100000"/>
              </a:lnSpc>
              <a:spcBef>
                <a:spcPts val="0"/>
              </a:spcBef>
              <a:spcAft>
                <a:spcPts val="2182"/>
              </a:spcAft>
              <a:buFont typeface="+mj-lt"/>
              <a:buNone/>
              <a:defRPr sz="2045" b="0" i="0">
                <a:latin typeface="Arial" panose="020B0604020202020204" pitchFamily="34" charset="0"/>
              </a:defRPr>
            </a:lvl1pPr>
            <a:lvl2pPr marL="397424" indent="0">
              <a:buNone/>
              <a:defRPr sz="1364" b="0" i="0">
                <a:latin typeface="Work Sans Regular Roman" pitchFamily="2" charset="77"/>
              </a:defRPr>
            </a:lvl2pPr>
            <a:lvl3pPr marL="794849" indent="0">
              <a:buNone/>
              <a:defRPr sz="1364" b="0" i="0">
                <a:latin typeface="Work Sans Regular Roman" pitchFamily="2" charset="77"/>
              </a:defRPr>
            </a:lvl3pPr>
            <a:lvl4pPr marL="1192273" indent="0">
              <a:buNone/>
              <a:defRPr sz="1364" b="0" i="0">
                <a:latin typeface="Work Sans Regular Roman" pitchFamily="2" charset="77"/>
              </a:defRPr>
            </a:lvl4pPr>
            <a:lvl5pPr marL="1589696" indent="0">
              <a:buNone/>
              <a:defRPr sz="1364" b="0" i="0">
                <a:latin typeface="Work Sans Regular Roman" pitchFamily="2" charset="77"/>
              </a:defRPr>
            </a:lvl5pPr>
          </a:lstStyle>
          <a:p>
            <a:pPr lvl="0"/>
            <a:r>
              <a:rPr lang="en-US"/>
              <a:t>Text</a:t>
            </a:r>
          </a:p>
          <a:p>
            <a:pPr lvl="0"/>
            <a:r>
              <a:rPr lang="en-US"/>
              <a:t>Text</a:t>
            </a:r>
          </a:p>
          <a:p>
            <a:pPr lvl="0"/>
            <a:r>
              <a:rPr lang="en-US"/>
              <a:t>Text</a:t>
            </a:r>
          </a:p>
        </p:txBody>
      </p:sp>
      <p:sp>
        <p:nvSpPr>
          <p:cNvPr id="6" name="Picture Placeholder 3">
            <a:extLst>
              <a:ext uri="{FF2B5EF4-FFF2-40B4-BE49-F238E27FC236}">
                <a16:creationId xmlns:a16="http://schemas.microsoft.com/office/drawing/2014/main" id="{96FCFD3F-D57A-9E49-A415-41AB7EC38DA4}"/>
              </a:ext>
            </a:extLst>
          </p:cNvPr>
          <p:cNvSpPr>
            <a:spLocks noGrp="1"/>
          </p:cNvSpPr>
          <p:nvPr>
            <p:ph type="pic" sz="quarter" idx="17" hasCustomPrompt="1"/>
          </p:nvPr>
        </p:nvSpPr>
        <p:spPr>
          <a:xfrm>
            <a:off x="7594645" y="0"/>
            <a:ext cx="4597101"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lstStyle>
            <a:lvl1pPr algn="ctr">
              <a:buNone/>
              <a:defRPr/>
            </a:lvl1pPr>
          </a:lstStyle>
          <a:p>
            <a:r>
              <a:rPr lang="en-US"/>
              <a:t>Editable Picture</a:t>
            </a:r>
          </a:p>
        </p:txBody>
      </p:sp>
    </p:spTree>
    <p:extLst>
      <p:ext uri="{BB962C8B-B14F-4D97-AF65-F5344CB8AC3E}">
        <p14:creationId xmlns:p14="http://schemas.microsoft.com/office/powerpoint/2010/main" val="134103394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Adlob spread">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72152B8-965E-6341-A3F1-B3D27F965F73}"/>
              </a:ext>
            </a:extLst>
          </p:cNvPr>
          <p:cNvSpPr>
            <a:spLocks noGrp="1" noChangeAspect="1"/>
          </p:cNvSpPr>
          <p:nvPr>
            <p:ph type="pic" sz="quarter" idx="13"/>
          </p:nvPr>
        </p:nvSpPr>
        <p:spPr>
          <a:xfrm>
            <a:off x="896471" y="628115"/>
            <a:ext cx="10399059" cy="5849471"/>
          </a:xfrm>
          <a:ln w="3175">
            <a:solidFill>
              <a:schemeClr val="accent6"/>
            </a:solidFill>
          </a:ln>
        </p:spPr>
        <p:txBody>
          <a:bodyPr anchor="ctr"/>
          <a:lstStyle>
            <a:lvl1pPr algn="ctr">
              <a:buNone/>
              <a:defRPr/>
            </a:lvl1pPr>
          </a:lstStyle>
          <a:p>
            <a:r>
              <a:rPr lang="en-US"/>
              <a:t>Click icon to add picture</a:t>
            </a:r>
          </a:p>
        </p:txBody>
      </p:sp>
      <p:sp>
        <p:nvSpPr>
          <p:cNvPr id="3" name="Slide Number Placeholder 2">
            <a:extLst>
              <a:ext uri="{FF2B5EF4-FFF2-40B4-BE49-F238E27FC236}">
                <a16:creationId xmlns:a16="http://schemas.microsoft.com/office/drawing/2014/main" id="{D01F7CD4-5F02-6B4D-9A8B-28115400ABD9}"/>
              </a:ext>
            </a:extLst>
          </p:cNvPr>
          <p:cNvSpPr>
            <a:spLocks noGrp="1"/>
          </p:cNvSpPr>
          <p:nvPr>
            <p:ph type="sldNum" sz="quarter" idx="10"/>
          </p:nvPr>
        </p:nvSpPr>
        <p:spPr/>
        <p:txBody>
          <a:bodyPr/>
          <a:lstStyle>
            <a:lvl1pPr>
              <a:defRPr>
                <a:solidFill>
                  <a:schemeClr val="tx1"/>
                </a:solidFill>
              </a:defRPr>
            </a:lvl1pPr>
          </a:lstStyle>
          <a:p>
            <a:fld id="{64DF1125-80D7-5C48-9408-F746170441B0}" type="slidenum">
              <a:rPr lang="en-US" smtClean="0"/>
              <a:pPr/>
              <a:t>‹#›</a:t>
            </a:fld>
            <a:endParaRPr lang="en-US"/>
          </a:p>
        </p:txBody>
      </p:sp>
      <p:sp>
        <p:nvSpPr>
          <p:cNvPr id="10" name="Title 1">
            <a:extLst>
              <a:ext uri="{FF2B5EF4-FFF2-40B4-BE49-F238E27FC236}">
                <a16:creationId xmlns:a16="http://schemas.microsoft.com/office/drawing/2014/main" id="{4DD534D0-5143-CE4F-9E24-D8459B8FD0CA}"/>
              </a:ext>
            </a:extLst>
          </p:cNvPr>
          <p:cNvSpPr>
            <a:spLocks noGrp="1"/>
          </p:cNvSpPr>
          <p:nvPr>
            <p:ph type="title" hasCustomPrompt="1"/>
          </p:nvPr>
        </p:nvSpPr>
        <p:spPr>
          <a:xfrm>
            <a:off x="616773" y="149629"/>
            <a:ext cx="11202296" cy="357940"/>
          </a:xfrm>
          <a:prstGeom prst="rect">
            <a:avLst/>
          </a:prstGeom>
        </p:spPr>
        <p:txBody>
          <a:bodyPr anchor="t">
            <a:noAutofit/>
          </a:bodyPr>
          <a:lstStyle>
            <a:lvl1pPr>
              <a:defRPr sz="2727">
                <a:solidFill>
                  <a:schemeClr val="tx1"/>
                </a:solidFill>
              </a:defRPr>
            </a:lvl1pPr>
          </a:lstStyle>
          <a:p>
            <a:r>
              <a:rPr lang="en-US" err="1"/>
              <a:t>Adlob</a:t>
            </a:r>
            <a:r>
              <a:rPr lang="en-US"/>
              <a:t> spread</a:t>
            </a:r>
          </a:p>
        </p:txBody>
      </p:sp>
    </p:spTree>
    <p:extLst>
      <p:ext uri="{BB962C8B-B14F-4D97-AF65-F5344CB8AC3E}">
        <p14:creationId xmlns:p14="http://schemas.microsoft.com/office/powerpoint/2010/main" val="24892834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Tactic Detai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01F7CD4-5F02-6B4D-9A8B-28115400ABD9}"/>
              </a:ext>
            </a:extLst>
          </p:cNvPr>
          <p:cNvSpPr>
            <a:spLocks noGrp="1"/>
          </p:cNvSpPr>
          <p:nvPr>
            <p:ph type="sldNum" sz="quarter" idx="10"/>
          </p:nvPr>
        </p:nvSpPr>
        <p:spPr/>
        <p:txBody>
          <a:bodyPr/>
          <a:lstStyle/>
          <a:p>
            <a:fld id="{64DF1125-80D7-5C48-9408-F746170441B0}" type="slidenum">
              <a:rPr lang="en-US" smtClean="0"/>
              <a:pPr/>
              <a:t>‹#›</a:t>
            </a:fld>
            <a:endParaRPr lang="en-US"/>
          </a:p>
        </p:txBody>
      </p:sp>
      <p:sp>
        <p:nvSpPr>
          <p:cNvPr id="7" name="Picture Placeholder 6">
            <a:extLst>
              <a:ext uri="{FF2B5EF4-FFF2-40B4-BE49-F238E27FC236}">
                <a16:creationId xmlns:a16="http://schemas.microsoft.com/office/drawing/2014/main" id="{C3FB49DB-12D1-A142-BBCE-9D61E6FC5A8F}"/>
              </a:ext>
            </a:extLst>
          </p:cNvPr>
          <p:cNvSpPr>
            <a:spLocks noGrp="1"/>
          </p:cNvSpPr>
          <p:nvPr>
            <p:ph type="pic" sz="quarter" idx="11"/>
          </p:nvPr>
        </p:nvSpPr>
        <p:spPr>
          <a:xfrm>
            <a:off x="7128948" y="576930"/>
            <a:ext cx="4688409" cy="5508733"/>
          </a:xfrm>
          <a:ln w="3175">
            <a:solidFill>
              <a:schemeClr val="bg2"/>
            </a:solidFill>
          </a:ln>
        </p:spPr>
        <p:txBody>
          <a:bodyPr anchor="ctr"/>
          <a:lstStyle>
            <a:lvl1pPr marL="0" indent="0" algn="ctr">
              <a:buNone/>
              <a:defRPr/>
            </a:lvl1pPr>
          </a:lstStyle>
          <a:p>
            <a:r>
              <a:rPr lang="en-US"/>
              <a:t>Click icon to add picture</a:t>
            </a:r>
          </a:p>
        </p:txBody>
      </p:sp>
      <p:sp>
        <p:nvSpPr>
          <p:cNvPr id="9" name="Text Placeholder 8">
            <a:extLst>
              <a:ext uri="{FF2B5EF4-FFF2-40B4-BE49-F238E27FC236}">
                <a16:creationId xmlns:a16="http://schemas.microsoft.com/office/drawing/2014/main" id="{B9A39B81-EE3A-C24E-89BC-2847AE316DEC}"/>
              </a:ext>
            </a:extLst>
          </p:cNvPr>
          <p:cNvSpPr>
            <a:spLocks noGrp="1"/>
          </p:cNvSpPr>
          <p:nvPr>
            <p:ph type="body" sz="quarter" idx="12" hasCustomPrompt="1"/>
          </p:nvPr>
        </p:nvSpPr>
        <p:spPr>
          <a:xfrm>
            <a:off x="616772" y="941815"/>
            <a:ext cx="6096000" cy="5766556"/>
          </a:xfrm>
        </p:spPr>
        <p:txBody>
          <a:bodyPr>
            <a:normAutofit/>
          </a:bodyPr>
          <a:lstStyle>
            <a:lvl1pPr marL="0" indent="0">
              <a:lnSpc>
                <a:spcPct val="120000"/>
              </a:lnSpc>
              <a:spcBef>
                <a:spcPts val="1364"/>
              </a:spcBef>
              <a:buNone/>
              <a:defRPr sz="1227"/>
            </a:lvl1pPr>
            <a:lvl2pPr marL="397424" indent="0">
              <a:buNone/>
              <a:defRPr/>
            </a:lvl2pPr>
            <a:lvl3pPr marL="794849" indent="0">
              <a:buNone/>
              <a:defRPr/>
            </a:lvl3pPr>
            <a:lvl4pPr marL="1192273" indent="0">
              <a:buNone/>
              <a:defRPr/>
            </a:lvl4pPr>
            <a:lvl5pPr marL="1589696" indent="0">
              <a:buNone/>
              <a:defRPr/>
            </a:lvl5pPr>
          </a:lstStyle>
          <a:p>
            <a:pPr lvl="0"/>
            <a:r>
              <a:rPr lang="en-US"/>
              <a:t>Et </a:t>
            </a:r>
            <a:r>
              <a:rPr lang="en-US" err="1"/>
              <a:t>tortor</a:t>
            </a:r>
            <a:r>
              <a:rPr lang="en-US"/>
              <a:t> </a:t>
            </a:r>
            <a:r>
              <a:rPr lang="en-US" err="1"/>
              <a:t>consequat</a:t>
            </a:r>
            <a:r>
              <a:rPr lang="en-US"/>
              <a:t> id porta </a:t>
            </a:r>
            <a:r>
              <a:rPr lang="en-US" err="1"/>
              <a:t>nibh</a:t>
            </a:r>
            <a:r>
              <a:rPr lang="en-US"/>
              <a:t> </a:t>
            </a:r>
            <a:r>
              <a:rPr lang="en-US" err="1"/>
              <a:t>venenatis</a:t>
            </a:r>
            <a:r>
              <a:rPr lang="en-US"/>
              <a:t> </a:t>
            </a:r>
            <a:r>
              <a:rPr lang="en-US" err="1"/>
              <a:t>cras</a:t>
            </a:r>
            <a:r>
              <a:rPr lang="en-US"/>
              <a:t> sed. Pulvinar </a:t>
            </a:r>
            <a:r>
              <a:rPr lang="en-US" err="1"/>
              <a:t>neque</a:t>
            </a:r>
            <a:r>
              <a:rPr lang="en-US"/>
              <a:t> </a:t>
            </a:r>
            <a:r>
              <a:rPr lang="en-US" err="1"/>
              <a:t>laoreet</a:t>
            </a:r>
            <a:r>
              <a:rPr lang="en-US"/>
              <a:t> </a:t>
            </a:r>
            <a:r>
              <a:rPr lang="en-US" err="1"/>
              <a:t>suspendisse</a:t>
            </a:r>
            <a:r>
              <a:rPr lang="en-US"/>
              <a:t> </a:t>
            </a:r>
            <a:r>
              <a:rPr lang="en-US" err="1"/>
              <a:t>interdum</a:t>
            </a:r>
            <a:r>
              <a:rPr lang="en-US"/>
              <a:t> </a:t>
            </a:r>
            <a:r>
              <a:rPr lang="en-US" err="1"/>
              <a:t>consectetur</a:t>
            </a:r>
            <a:r>
              <a:rPr lang="en-US"/>
              <a:t> libero id </a:t>
            </a:r>
            <a:r>
              <a:rPr lang="en-US" err="1"/>
              <a:t>faucibus</a:t>
            </a:r>
            <a:r>
              <a:rPr lang="en-US"/>
              <a:t>. </a:t>
            </a:r>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Magna fermentum </a:t>
            </a:r>
            <a:r>
              <a:rPr lang="en-US" err="1"/>
              <a:t>iaculis</a:t>
            </a:r>
            <a:r>
              <a:rPr lang="en-US"/>
              <a:t> </a:t>
            </a:r>
            <a:r>
              <a:rPr lang="en-US" err="1"/>
              <a:t>eu</a:t>
            </a:r>
            <a:r>
              <a:rPr lang="en-US"/>
              <a:t> non diam </a:t>
            </a:r>
            <a:r>
              <a:rPr lang="en-US" err="1"/>
              <a:t>phasellus</a:t>
            </a:r>
            <a:r>
              <a:rPr lang="en-US"/>
              <a:t>. Et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t>
            </a:r>
            <a:r>
              <a:rPr lang="en-US" err="1"/>
              <a:t>Auctor</a:t>
            </a:r>
            <a:r>
              <a:rPr lang="en-US"/>
              <a:t> </a:t>
            </a:r>
            <a:r>
              <a:rPr lang="en-US" err="1"/>
              <a:t>elit</a:t>
            </a:r>
            <a:r>
              <a:rPr lang="en-US"/>
              <a:t> sed </a:t>
            </a:r>
            <a:r>
              <a:rPr lang="en-US" err="1"/>
              <a:t>vulputate</a:t>
            </a:r>
            <a:r>
              <a:rPr lang="en-US"/>
              <a:t> mi sit </a:t>
            </a:r>
            <a:r>
              <a:rPr lang="en-US" err="1"/>
              <a:t>amet</a:t>
            </a:r>
            <a:r>
              <a:rPr lang="en-US"/>
              <a:t> </a:t>
            </a:r>
            <a:r>
              <a:rPr lang="en-US" err="1"/>
              <a:t>mauris</a:t>
            </a:r>
            <a:r>
              <a:rPr lang="en-US"/>
              <a:t>. </a:t>
            </a:r>
            <a:r>
              <a:rPr lang="en-US" err="1"/>
              <a:t>Auctor</a:t>
            </a:r>
            <a:r>
              <a:rPr lang="en-US"/>
              <a:t> </a:t>
            </a:r>
            <a:r>
              <a:rPr lang="en-US" err="1"/>
              <a:t>eu</a:t>
            </a:r>
            <a:r>
              <a:rPr lang="en-US"/>
              <a:t> </a:t>
            </a:r>
            <a:r>
              <a:rPr lang="en-US" err="1"/>
              <a:t>augue</a:t>
            </a:r>
            <a:r>
              <a:rPr lang="en-US"/>
              <a:t> </a:t>
            </a:r>
            <a:r>
              <a:rPr lang="en-US" err="1"/>
              <a:t>ut</a:t>
            </a:r>
            <a:r>
              <a:rPr lang="en-US"/>
              <a:t> </a:t>
            </a:r>
            <a:r>
              <a:rPr lang="en-US" err="1"/>
              <a:t>lectus</a:t>
            </a:r>
            <a:r>
              <a:rPr lang="en-US"/>
              <a:t> </a:t>
            </a:r>
            <a:r>
              <a:rPr lang="en-US" err="1"/>
              <a:t>arcu</a:t>
            </a:r>
            <a:r>
              <a:rPr lang="en-US"/>
              <a:t> </a:t>
            </a:r>
            <a:r>
              <a:rPr lang="en-US" err="1"/>
              <a:t>bibendum</a:t>
            </a:r>
            <a:r>
              <a:rPr lang="en-US"/>
              <a:t> at. </a:t>
            </a:r>
            <a:r>
              <a:rPr lang="en-US" err="1"/>
              <a:t>Molestie</a:t>
            </a:r>
            <a:r>
              <a:rPr lang="en-US"/>
              <a:t> a </a:t>
            </a:r>
            <a:r>
              <a:rPr lang="en-US" err="1"/>
              <a:t>iaculis</a:t>
            </a:r>
            <a:r>
              <a:rPr lang="en-US"/>
              <a:t> at </a:t>
            </a:r>
            <a:r>
              <a:rPr lang="en-US" err="1"/>
              <a:t>erat</a:t>
            </a:r>
            <a:r>
              <a:rPr lang="en-US"/>
              <a:t> </a:t>
            </a:r>
            <a:r>
              <a:rPr lang="en-US" err="1"/>
              <a:t>pellentesque</a:t>
            </a:r>
            <a:r>
              <a:rPr lang="en-US"/>
              <a:t> </a:t>
            </a:r>
            <a:r>
              <a:rPr lang="en-US" err="1"/>
              <a:t>adipiscing</a:t>
            </a:r>
            <a:r>
              <a:rPr lang="en-US"/>
              <a:t> </a:t>
            </a:r>
            <a:r>
              <a:rPr lang="en-US" err="1"/>
              <a:t>commodo</a:t>
            </a:r>
            <a:r>
              <a:rPr lang="en-US"/>
              <a:t> </a:t>
            </a:r>
            <a:r>
              <a:rPr lang="en-US" err="1"/>
              <a:t>elit</a:t>
            </a:r>
            <a:r>
              <a:rPr lang="en-US"/>
              <a:t> at. Pharetra convallis </a:t>
            </a:r>
            <a:r>
              <a:rPr lang="en-US" err="1"/>
              <a:t>posuere</a:t>
            </a:r>
            <a:r>
              <a:rPr lang="en-US"/>
              <a:t> </a:t>
            </a:r>
            <a:r>
              <a:rPr lang="en-US" err="1"/>
              <a:t>morbi</a:t>
            </a:r>
            <a:r>
              <a:rPr lang="en-US"/>
              <a:t> </a:t>
            </a:r>
            <a:r>
              <a:rPr lang="en-US" err="1"/>
              <a:t>leo</a:t>
            </a:r>
            <a:r>
              <a:rPr lang="en-US"/>
              <a:t> </a:t>
            </a:r>
            <a:r>
              <a:rPr lang="en-US" err="1"/>
              <a:t>urna</a:t>
            </a:r>
            <a:r>
              <a:rPr lang="en-US"/>
              <a:t> </a:t>
            </a:r>
            <a:r>
              <a:rPr lang="en-US" err="1"/>
              <a:t>molestie</a:t>
            </a:r>
            <a:r>
              <a:rPr lang="en-US"/>
              <a:t> at </a:t>
            </a:r>
            <a:r>
              <a:rPr lang="en-US" err="1"/>
              <a:t>elementum</a:t>
            </a:r>
            <a:r>
              <a:rPr lang="en-US"/>
              <a:t>.</a:t>
            </a:r>
          </a:p>
        </p:txBody>
      </p:sp>
      <p:sp>
        <p:nvSpPr>
          <p:cNvPr id="10" name="Title 1">
            <a:extLst>
              <a:ext uri="{FF2B5EF4-FFF2-40B4-BE49-F238E27FC236}">
                <a16:creationId xmlns:a16="http://schemas.microsoft.com/office/drawing/2014/main" id="{632E81D5-D049-F046-88BA-B688F5296D1E}"/>
              </a:ext>
            </a:extLst>
          </p:cNvPr>
          <p:cNvSpPr>
            <a:spLocks noGrp="1"/>
          </p:cNvSpPr>
          <p:nvPr>
            <p:ph type="title" hasCustomPrompt="1"/>
          </p:nvPr>
        </p:nvSpPr>
        <p:spPr>
          <a:xfrm>
            <a:off x="616772" y="149629"/>
            <a:ext cx="11200584" cy="357940"/>
          </a:xfrm>
          <a:prstGeom prst="rect">
            <a:avLst/>
          </a:prstGeom>
        </p:spPr>
        <p:txBody>
          <a:bodyPr anchor="t">
            <a:noAutofit/>
          </a:bodyPr>
          <a:lstStyle>
            <a:lvl1pPr>
              <a:defRPr sz="2727"/>
            </a:lvl1pPr>
          </a:lstStyle>
          <a:p>
            <a:r>
              <a:rPr lang="en-US"/>
              <a:t>Tactic Detail</a:t>
            </a:r>
          </a:p>
        </p:txBody>
      </p:sp>
    </p:spTree>
    <p:extLst>
      <p:ext uri="{BB962C8B-B14F-4D97-AF65-F5344CB8AC3E}">
        <p14:creationId xmlns:p14="http://schemas.microsoft.com/office/powerpoint/2010/main" val="1470792254"/>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Campaign Vide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3FB49DB-12D1-A142-BBCE-9D61E6FC5A8F}"/>
              </a:ext>
            </a:extLst>
          </p:cNvPr>
          <p:cNvSpPr>
            <a:spLocks noGrp="1"/>
          </p:cNvSpPr>
          <p:nvPr>
            <p:ph type="pic" sz="quarter" idx="11"/>
          </p:nvPr>
        </p:nvSpPr>
        <p:spPr>
          <a:xfrm>
            <a:off x="6957683" y="1"/>
            <a:ext cx="5234318" cy="2289101"/>
          </a:xfrm>
          <a:ln w="3175">
            <a:solidFill>
              <a:schemeClr val="bg1">
                <a:lumMod val="95000"/>
              </a:schemeClr>
            </a:solidFill>
          </a:ln>
        </p:spPr>
        <p:txBody>
          <a:bodyPr anchor="ctr"/>
          <a:lstStyle>
            <a:lvl1pPr marL="0" indent="0" algn="ctr">
              <a:buNone/>
              <a:defRPr/>
            </a:lvl1pPr>
          </a:lstStyle>
          <a:p>
            <a:r>
              <a:rPr lang="en-US"/>
              <a:t>Click icon to add picture</a:t>
            </a:r>
          </a:p>
        </p:txBody>
      </p:sp>
      <p:sp>
        <p:nvSpPr>
          <p:cNvPr id="9" name="Text Placeholder 8">
            <a:extLst>
              <a:ext uri="{FF2B5EF4-FFF2-40B4-BE49-F238E27FC236}">
                <a16:creationId xmlns:a16="http://schemas.microsoft.com/office/drawing/2014/main" id="{B9A39B81-EE3A-C24E-89BC-2847AE316DEC}"/>
              </a:ext>
            </a:extLst>
          </p:cNvPr>
          <p:cNvSpPr>
            <a:spLocks noGrp="1"/>
          </p:cNvSpPr>
          <p:nvPr>
            <p:ph type="body" sz="quarter" idx="12" hasCustomPrompt="1"/>
          </p:nvPr>
        </p:nvSpPr>
        <p:spPr>
          <a:xfrm>
            <a:off x="616324" y="1053343"/>
            <a:ext cx="6096448" cy="5664785"/>
          </a:xfrm>
        </p:spPr>
        <p:txBody>
          <a:bodyPr>
            <a:normAutofit/>
          </a:bodyPr>
          <a:lstStyle>
            <a:lvl1pPr marL="0" marR="0" indent="0" algn="l" defTabSz="794849" rtl="0" eaLnBrk="1" fontAlgn="auto" latinLnBrk="0" hangingPunct="1">
              <a:lnSpc>
                <a:spcPct val="100000"/>
              </a:lnSpc>
              <a:spcBef>
                <a:spcPts val="409"/>
              </a:spcBef>
              <a:spcAft>
                <a:spcPts val="0"/>
              </a:spcAft>
              <a:buClrTx/>
              <a:buSzTx/>
              <a:buFont typeface="Arial" panose="020B0604020202020204" pitchFamily="34" charset="0"/>
              <a:buNone/>
              <a:tabLst>
                <a:tab pos="1205693" algn="l"/>
              </a:tabLst>
              <a:defRPr sz="1023"/>
            </a:lvl1pPr>
            <a:lvl2pPr marL="397424" indent="0">
              <a:buNone/>
              <a:defRPr/>
            </a:lvl2pPr>
            <a:lvl3pPr marL="794849" indent="0">
              <a:buNone/>
              <a:defRPr/>
            </a:lvl3pPr>
            <a:lvl4pPr marL="1192273" indent="0">
              <a:buNone/>
              <a:defRPr/>
            </a:lvl4pPr>
            <a:lvl5pPr marL="1589696" indent="0">
              <a:buNone/>
              <a:defRPr/>
            </a:lvl5pPr>
          </a:lstStyle>
          <a:p>
            <a:pPr lvl="0"/>
            <a:r>
              <a:rPr lang="en-US"/>
              <a:t>Et </a:t>
            </a:r>
            <a:r>
              <a:rPr lang="en-US" err="1"/>
              <a:t>tortor</a:t>
            </a:r>
            <a:r>
              <a:rPr lang="en-US"/>
              <a:t> </a:t>
            </a:r>
            <a:r>
              <a:rPr lang="en-US" err="1"/>
              <a:t>consequat</a:t>
            </a:r>
            <a:r>
              <a:rPr lang="en-US"/>
              <a:t> id porta </a:t>
            </a:r>
            <a:r>
              <a:rPr lang="en-US" err="1"/>
              <a:t>nibh</a:t>
            </a:r>
            <a:r>
              <a:rPr lang="en-US"/>
              <a:t> </a:t>
            </a:r>
            <a:r>
              <a:rPr lang="en-US" err="1"/>
              <a:t>venenatis</a:t>
            </a:r>
            <a:r>
              <a:rPr lang="en-US"/>
              <a:t> </a:t>
            </a:r>
            <a:r>
              <a:rPr lang="en-US" err="1"/>
              <a:t>cras</a:t>
            </a:r>
            <a:r>
              <a:rPr lang="en-US"/>
              <a:t> sed. Pulvinar </a:t>
            </a:r>
            <a:r>
              <a:rPr lang="en-US" err="1"/>
              <a:t>neque</a:t>
            </a:r>
            <a:r>
              <a:rPr lang="en-US"/>
              <a:t> </a:t>
            </a:r>
            <a:r>
              <a:rPr lang="en-US" err="1"/>
              <a:t>laoreet</a:t>
            </a:r>
            <a:r>
              <a:rPr lang="en-US"/>
              <a:t> </a:t>
            </a:r>
            <a:r>
              <a:rPr lang="en-US" err="1"/>
              <a:t>suspendisse</a:t>
            </a:r>
            <a:r>
              <a:rPr lang="en-US"/>
              <a:t> </a:t>
            </a:r>
            <a:r>
              <a:rPr lang="en-US" err="1"/>
              <a:t>interdum</a:t>
            </a:r>
            <a:r>
              <a:rPr lang="en-US"/>
              <a:t> </a:t>
            </a:r>
            <a:r>
              <a:rPr lang="en-US" err="1"/>
              <a:t>consectetur</a:t>
            </a:r>
            <a:r>
              <a:rPr lang="en-US"/>
              <a:t> libero id </a:t>
            </a:r>
            <a:r>
              <a:rPr lang="en-US" err="1"/>
              <a:t>faucibus</a:t>
            </a:r>
            <a:r>
              <a:rPr lang="en-US"/>
              <a:t>. </a:t>
            </a:r>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Magna fermentum </a:t>
            </a:r>
            <a:r>
              <a:rPr lang="en-US" err="1"/>
              <a:t>iaculis</a:t>
            </a:r>
            <a:r>
              <a:rPr lang="en-US"/>
              <a:t> </a:t>
            </a:r>
            <a:r>
              <a:rPr lang="en-US" err="1"/>
              <a:t>eu</a:t>
            </a:r>
            <a:r>
              <a:rPr lang="en-US"/>
              <a:t> non diam </a:t>
            </a:r>
            <a:r>
              <a:rPr lang="en-US" err="1"/>
              <a:t>phasellus</a:t>
            </a:r>
            <a:r>
              <a:rPr lang="en-US"/>
              <a:t>. Et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t>
            </a:r>
            <a:r>
              <a:rPr lang="en-US" err="1"/>
              <a:t>Auctor</a:t>
            </a:r>
            <a:r>
              <a:rPr lang="en-US"/>
              <a:t> </a:t>
            </a:r>
            <a:r>
              <a:rPr lang="en-US" err="1"/>
              <a:t>elit</a:t>
            </a:r>
            <a:r>
              <a:rPr lang="en-US"/>
              <a:t> sed </a:t>
            </a:r>
            <a:r>
              <a:rPr lang="en-US" err="1"/>
              <a:t>vulputate</a:t>
            </a:r>
            <a:r>
              <a:rPr lang="en-US"/>
              <a:t> mi sit </a:t>
            </a:r>
            <a:r>
              <a:rPr lang="en-US" err="1"/>
              <a:t>amet</a:t>
            </a:r>
            <a:r>
              <a:rPr lang="en-US"/>
              <a:t> </a:t>
            </a:r>
            <a:r>
              <a:rPr lang="en-US" err="1"/>
              <a:t>mauris</a:t>
            </a:r>
            <a:r>
              <a:rPr lang="en-US"/>
              <a:t>. </a:t>
            </a:r>
            <a:r>
              <a:rPr lang="en-US" err="1"/>
              <a:t>Auctor</a:t>
            </a:r>
            <a:r>
              <a:rPr lang="en-US"/>
              <a:t> </a:t>
            </a:r>
            <a:r>
              <a:rPr lang="en-US" err="1"/>
              <a:t>eu</a:t>
            </a:r>
            <a:r>
              <a:rPr lang="en-US"/>
              <a:t> </a:t>
            </a:r>
            <a:r>
              <a:rPr lang="en-US" err="1"/>
              <a:t>augue</a:t>
            </a:r>
            <a:r>
              <a:rPr lang="en-US"/>
              <a:t> </a:t>
            </a:r>
            <a:r>
              <a:rPr lang="en-US" err="1"/>
              <a:t>ut</a:t>
            </a:r>
            <a:r>
              <a:rPr lang="en-US"/>
              <a:t> </a:t>
            </a:r>
            <a:r>
              <a:rPr lang="en-US" err="1"/>
              <a:t>lectus</a:t>
            </a:r>
            <a:r>
              <a:rPr lang="en-US"/>
              <a:t> </a:t>
            </a:r>
            <a:r>
              <a:rPr lang="en-US" err="1"/>
              <a:t>arcu</a:t>
            </a:r>
            <a:r>
              <a:rPr lang="en-US"/>
              <a:t> </a:t>
            </a:r>
            <a:r>
              <a:rPr lang="en-US" err="1"/>
              <a:t>bibendum</a:t>
            </a:r>
            <a:r>
              <a:rPr lang="en-US"/>
              <a:t> at. </a:t>
            </a:r>
            <a:r>
              <a:rPr lang="en-US" err="1"/>
              <a:t>Molestie</a:t>
            </a:r>
            <a:r>
              <a:rPr lang="en-US"/>
              <a:t> a </a:t>
            </a:r>
            <a:r>
              <a:rPr lang="en-US" err="1"/>
              <a:t>iaculis</a:t>
            </a:r>
            <a:r>
              <a:rPr lang="en-US"/>
              <a:t> at </a:t>
            </a:r>
            <a:r>
              <a:rPr lang="en-US" err="1"/>
              <a:t>erat</a:t>
            </a:r>
            <a:r>
              <a:rPr lang="en-US"/>
              <a:t> </a:t>
            </a:r>
            <a:r>
              <a:rPr lang="en-US" err="1"/>
              <a:t>pellentesque</a:t>
            </a:r>
            <a:r>
              <a:rPr lang="en-US"/>
              <a:t> </a:t>
            </a:r>
            <a:r>
              <a:rPr lang="en-US" err="1"/>
              <a:t>adipiscing</a:t>
            </a:r>
            <a:r>
              <a:rPr lang="en-US"/>
              <a:t> </a:t>
            </a:r>
            <a:r>
              <a:rPr lang="en-US" err="1"/>
              <a:t>commodo</a:t>
            </a:r>
            <a:r>
              <a:rPr lang="en-US"/>
              <a:t> </a:t>
            </a:r>
            <a:r>
              <a:rPr lang="en-US" err="1"/>
              <a:t>elit</a:t>
            </a:r>
            <a:r>
              <a:rPr lang="en-US"/>
              <a:t> at. Pharetra convallis </a:t>
            </a:r>
            <a:r>
              <a:rPr lang="en-US" err="1"/>
              <a:t>posuere</a:t>
            </a:r>
            <a:r>
              <a:rPr lang="en-US"/>
              <a:t> </a:t>
            </a:r>
            <a:r>
              <a:rPr lang="en-US" err="1"/>
              <a:t>morbi</a:t>
            </a:r>
            <a:r>
              <a:rPr lang="en-US"/>
              <a:t> </a:t>
            </a:r>
            <a:r>
              <a:rPr lang="en-US" err="1"/>
              <a:t>leo</a:t>
            </a:r>
            <a:r>
              <a:rPr lang="en-US"/>
              <a:t> </a:t>
            </a:r>
            <a:r>
              <a:rPr lang="en-US" err="1"/>
              <a:t>urna</a:t>
            </a:r>
            <a:r>
              <a:rPr lang="en-US"/>
              <a:t> </a:t>
            </a:r>
            <a:r>
              <a:rPr lang="en-US" err="1"/>
              <a:t>molestie</a:t>
            </a:r>
            <a:r>
              <a:rPr lang="en-US"/>
              <a:t> at </a:t>
            </a:r>
            <a:r>
              <a:rPr lang="en-US" err="1"/>
              <a:t>elementum</a:t>
            </a:r>
            <a:r>
              <a:rPr lang="en-US"/>
              <a:t>.</a:t>
            </a:r>
          </a:p>
        </p:txBody>
      </p:sp>
      <p:sp>
        <p:nvSpPr>
          <p:cNvPr id="10" name="Picture Placeholder 6">
            <a:extLst>
              <a:ext uri="{FF2B5EF4-FFF2-40B4-BE49-F238E27FC236}">
                <a16:creationId xmlns:a16="http://schemas.microsoft.com/office/drawing/2014/main" id="{C0381B39-B382-4B4B-B09C-0D6829B459A7}"/>
              </a:ext>
            </a:extLst>
          </p:cNvPr>
          <p:cNvSpPr>
            <a:spLocks noGrp="1"/>
          </p:cNvSpPr>
          <p:nvPr>
            <p:ph type="pic" sz="quarter" idx="13"/>
          </p:nvPr>
        </p:nvSpPr>
        <p:spPr>
          <a:xfrm>
            <a:off x="6957683" y="2284450"/>
            <a:ext cx="5234318" cy="2289101"/>
          </a:xfrm>
          <a:ln w="3175">
            <a:solidFill>
              <a:schemeClr val="bg1">
                <a:lumMod val="95000"/>
              </a:schemeClr>
            </a:solidFill>
          </a:ln>
        </p:spPr>
        <p:txBody>
          <a:bodyPr anchor="ctr"/>
          <a:lstStyle>
            <a:lvl1pPr marL="0" indent="0" algn="ctr">
              <a:buNone/>
              <a:defRPr/>
            </a:lvl1pPr>
          </a:lstStyle>
          <a:p>
            <a:r>
              <a:rPr lang="en-US"/>
              <a:t>Click icon to add picture</a:t>
            </a:r>
          </a:p>
        </p:txBody>
      </p:sp>
      <p:sp>
        <p:nvSpPr>
          <p:cNvPr id="11" name="Picture Placeholder 6">
            <a:extLst>
              <a:ext uri="{FF2B5EF4-FFF2-40B4-BE49-F238E27FC236}">
                <a16:creationId xmlns:a16="http://schemas.microsoft.com/office/drawing/2014/main" id="{F5A916FC-709E-034A-98CD-C7A13C7E415C}"/>
              </a:ext>
            </a:extLst>
          </p:cNvPr>
          <p:cNvSpPr>
            <a:spLocks noGrp="1"/>
          </p:cNvSpPr>
          <p:nvPr>
            <p:ph type="pic" sz="quarter" idx="14"/>
          </p:nvPr>
        </p:nvSpPr>
        <p:spPr>
          <a:xfrm>
            <a:off x="6957683" y="4568898"/>
            <a:ext cx="5234318" cy="2289101"/>
          </a:xfrm>
          <a:ln w="3175">
            <a:solidFill>
              <a:schemeClr val="bg1">
                <a:lumMod val="95000"/>
              </a:schemeClr>
            </a:solidFill>
          </a:ln>
        </p:spPr>
        <p:txBody>
          <a:bodyPr anchor="ctr"/>
          <a:lstStyle>
            <a:lvl1pPr marL="0" indent="0" algn="ctr">
              <a:buNone/>
              <a:defRPr/>
            </a:lvl1pPr>
          </a:lstStyle>
          <a:p>
            <a:r>
              <a:rPr lang="en-US"/>
              <a:t>Click icon to add picture</a:t>
            </a:r>
          </a:p>
        </p:txBody>
      </p:sp>
      <p:sp>
        <p:nvSpPr>
          <p:cNvPr id="3" name="Slide Number Placeholder 2">
            <a:extLst>
              <a:ext uri="{FF2B5EF4-FFF2-40B4-BE49-F238E27FC236}">
                <a16:creationId xmlns:a16="http://schemas.microsoft.com/office/drawing/2014/main" id="{D01F7CD4-5F02-6B4D-9A8B-28115400ABD9}"/>
              </a:ext>
            </a:extLst>
          </p:cNvPr>
          <p:cNvSpPr>
            <a:spLocks noGrp="1"/>
          </p:cNvSpPr>
          <p:nvPr>
            <p:ph type="sldNum" sz="quarter" idx="10"/>
          </p:nvPr>
        </p:nvSpPr>
        <p:spPr/>
        <p:txBody>
          <a:bodyPr/>
          <a:lstStyle>
            <a:lvl1pPr>
              <a:defRPr>
                <a:solidFill>
                  <a:schemeClr val="bg2"/>
                </a:solidFill>
              </a:defRPr>
            </a:lvl1pPr>
          </a:lstStyle>
          <a:p>
            <a:fld id="{64DF1125-80D7-5C48-9408-F746170441B0}" type="slidenum">
              <a:rPr lang="en-US" smtClean="0"/>
              <a:pPr/>
              <a:t>‹#›</a:t>
            </a:fld>
            <a:endParaRPr lang="en-US"/>
          </a:p>
        </p:txBody>
      </p:sp>
      <p:sp>
        <p:nvSpPr>
          <p:cNvPr id="4" name="Text Placeholder 3">
            <a:extLst>
              <a:ext uri="{FF2B5EF4-FFF2-40B4-BE49-F238E27FC236}">
                <a16:creationId xmlns:a16="http://schemas.microsoft.com/office/drawing/2014/main" id="{A873F7BA-A989-DA44-9814-E6268CD5778D}"/>
              </a:ext>
            </a:extLst>
          </p:cNvPr>
          <p:cNvSpPr>
            <a:spLocks noGrp="1"/>
          </p:cNvSpPr>
          <p:nvPr>
            <p:ph type="body" sz="quarter" idx="15" hasCustomPrompt="1"/>
          </p:nvPr>
        </p:nvSpPr>
        <p:spPr>
          <a:xfrm>
            <a:off x="616324" y="726411"/>
            <a:ext cx="5199529" cy="290080"/>
          </a:xfrm>
        </p:spPr>
        <p:txBody>
          <a:bodyPr tIns="0" bIns="0" anchor="b">
            <a:normAutofit/>
          </a:bodyPr>
          <a:lstStyle>
            <a:lvl1pPr marL="0" indent="0">
              <a:buNone/>
              <a:defRPr sz="1500" b="0" i="0">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err="1"/>
              <a:t>Preroll</a:t>
            </a:r>
            <a:r>
              <a:rPr lang="en-US"/>
              <a:t> :15</a:t>
            </a:r>
          </a:p>
        </p:txBody>
      </p:sp>
      <p:sp>
        <p:nvSpPr>
          <p:cNvPr id="13" name="Title 1">
            <a:extLst>
              <a:ext uri="{FF2B5EF4-FFF2-40B4-BE49-F238E27FC236}">
                <a16:creationId xmlns:a16="http://schemas.microsoft.com/office/drawing/2014/main" id="{C15B10D7-1924-DD47-8847-AC51037A82E7}"/>
              </a:ext>
            </a:extLst>
          </p:cNvPr>
          <p:cNvSpPr>
            <a:spLocks noGrp="1"/>
          </p:cNvSpPr>
          <p:nvPr>
            <p:ph type="title" hasCustomPrompt="1"/>
          </p:nvPr>
        </p:nvSpPr>
        <p:spPr>
          <a:xfrm>
            <a:off x="616772" y="149629"/>
            <a:ext cx="6095999" cy="357940"/>
          </a:xfrm>
          <a:prstGeom prst="rect">
            <a:avLst/>
          </a:prstGeom>
        </p:spPr>
        <p:txBody>
          <a:bodyPr anchor="t">
            <a:noAutofit/>
          </a:bodyPr>
          <a:lstStyle>
            <a:lvl1pPr>
              <a:defRPr sz="2727"/>
            </a:lvl1pPr>
          </a:lstStyle>
          <a:p>
            <a:r>
              <a:rPr lang="en-US"/>
              <a:t>Campaign Video</a:t>
            </a:r>
          </a:p>
        </p:txBody>
      </p:sp>
    </p:spTree>
    <p:extLst>
      <p:ext uri="{BB962C8B-B14F-4D97-AF65-F5344CB8AC3E}">
        <p14:creationId xmlns:p14="http://schemas.microsoft.com/office/powerpoint/2010/main" val="169018546"/>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Campaign TV">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3FB49DB-12D1-A142-BBCE-9D61E6FC5A8F}"/>
              </a:ext>
            </a:extLst>
          </p:cNvPr>
          <p:cNvSpPr>
            <a:spLocks noGrp="1"/>
          </p:cNvSpPr>
          <p:nvPr>
            <p:ph type="pic" sz="quarter" idx="11"/>
          </p:nvPr>
        </p:nvSpPr>
        <p:spPr>
          <a:xfrm>
            <a:off x="702311" y="1091046"/>
            <a:ext cx="3341769" cy="1627909"/>
          </a:xfrm>
          <a:solidFill>
            <a:schemeClr val="bg2"/>
          </a:solidFill>
          <a:ln w="3175">
            <a:solidFill>
              <a:schemeClr val="bg1">
                <a:lumMod val="95000"/>
              </a:schemeClr>
            </a:solidFill>
          </a:ln>
        </p:spPr>
        <p:txBody>
          <a:bodyPr anchor="ctr">
            <a:normAutofit/>
          </a:bodyPr>
          <a:lstStyle>
            <a:lvl1pPr marL="0" indent="0" algn="ctr">
              <a:buNone/>
              <a:defRPr sz="1364"/>
            </a:lvl1pPr>
          </a:lstStyle>
          <a:p>
            <a:r>
              <a:rPr lang="en-US"/>
              <a:t>Click icon to add picture</a:t>
            </a:r>
          </a:p>
        </p:txBody>
      </p:sp>
      <p:sp>
        <p:nvSpPr>
          <p:cNvPr id="9" name="Text Placeholder 8">
            <a:extLst>
              <a:ext uri="{FF2B5EF4-FFF2-40B4-BE49-F238E27FC236}">
                <a16:creationId xmlns:a16="http://schemas.microsoft.com/office/drawing/2014/main" id="{B9A39B81-EE3A-C24E-89BC-2847AE316DEC}"/>
              </a:ext>
            </a:extLst>
          </p:cNvPr>
          <p:cNvSpPr>
            <a:spLocks noGrp="1"/>
          </p:cNvSpPr>
          <p:nvPr>
            <p:ph type="body" sz="quarter" idx="12" hasCustomPrompt="1"/>
          </p:nvPr>
        </p:nvSpPr>
        <p:spPr>
          <a:xfrm>
            <a:off x="636247" y="2838143"/>
            <a:ext cx="3427755" cy="850628"/>
          </a:xfrm>
        </p:spPr>
        <p:txBody>
          <a:bodyPr>
            <a:normAutofit/>
          </a:bodyPr>
          <a:lstStyle>
            <a:lvl1pPr marL="0" marR="0" indent="0" algn="l" defTabSz="794849" rtl="0" eaLnBrk="1" fontAlgn="auto" latinLnBrk="0" hangingPunct="1">
              <a:lnSpc>
                <a:spcPct val="100000"/>
              </a:lnSpc>
              <a:spcBef>
                <a:spcPts val="273"/>
              </a:spcBef>
              <a:spcAft>
                <a:spcPts val="0"/>
              </a:spcAft>
              <a:buClrTx/>
              <a:buSzTx/>
              <a:buFont typeface="Arial" panose="020B0604020202020204" pitchFamily="34" charset="0"/>
              <a:buNone/>
              <a:tabLst>
                <a:tab pos="1205693" algn="l"/>
              </a:tabLst>
              <a:defRPr sz="682"/>
            </a:lvl1pPr>
            <a:lvl2pPr marL="397424" indent="0">
              <a:buNone/>
              <a:defRPr/>
            </a:lvl2pPr>
            <a:lvl3pPr marL="794849" indent="0">
              <a:buNone/>
              <a:defRPr/>
            </a:lvl3pPr>
            <a:lvl4pPr marL="1192273" indent="0">
              <a:buNone/>
              <a:defRPr/>
            </a:lvl4pPr>
            <a:lvl5pPr marL="1589696" indent="0">
              <a:buNone/>
              <a:defRPr/>
            </a:lvl5pPr>
          </a:lstStyle>
          <a:p>
            <a:pPr lvl="0"/>
            <a:r>
              <a:rPr lang="en-US"/>
              <a:t>Et </a:t>
            </a:r>
            <a:r>
              <a:rPr lang="en-US" err="1"/>
              <a:t>tortor</a:t>
            </a:r>
            <a:r>
              <a:rPr lang="en-US"/>
              <a:t> </a:t>
            </a:r>
            <a:r>
              <a:rPr lang="en-US" err="1"/>
              <a:t>consequat</a:t>
            </a:r>
            <a:r>
              <a:rPr lang="en-US"/>
              <a:t> id porta </a:t>
            </a:r>
            <a:r>
              <a:rPr lang="en-US" err="1"/>
              <a:t>nibh</a:t>
            </a:r>
            <a:r>
              <a:rPr lang="en-US"/>
              <a:t> </a:t>
            </a:r>
            <a:r>
              <a:rPr lang="en-US" err="1"/>
              <a:t>venenatis</a:t>
            </a:r>
            <a:r>
              <a:rPr lang="en-US"/>
              <a:t> </a:t>
            </a:r>
            <a:r>
              <a:rPr lang="en-US" err="1"/>
              <a:t>cras</a:t>
            </a:r>
            <a:r>
              <a:rPr lang="en-US"/>
              <a:t> sed. Pulvinar </a:t>
            </a:r>
            <a:r>
              <a:rPr lang="en-US" err="1"/>
              <a:t>neque</a:t>
            </a:r>
            <a:r>
              <a:rPr lang="en-US"/>
              <a:t> </a:t>
            </a:r>
            <a:r>
              <a:rPr lang="en-US" err="1"/>
              <a:t>laoreet</a:t>
            </a:r>
            <a:r>
              <a:rPr lang="en-US"/>
              <a:t> </a:t>
            </a:r>
            <a:r>
              <a:rPr lang="en-US" err="1"/>
              <a:t>suspendisse</a:t>
            </a:r>
            <a:r>
              <a:rPr lang="en-US"/>
              <a:t> </a:t>
            </a:r>
            <a:r>
              <a:rPr lang="en-US" err="1"/>
              <a:t>interdum</a:t>
            </a:r>
            <a:r>
              <a:rPr lang="en-US"/>
              <a:t> </a:t>
            </a:r>
            <a:r>
              <a:rPr lang="en-US" err="1"/>
              <a:t>consectetur</a:t>
            </a:r>
            <a:r>
              <a:rPr lang="en-US"/>
              <a:t> libero id </a:t>
            </a:r>
            <a:r>
              <a:rPr lang="en-US" err="1"/>
              <a:t>faucibus</a:t>
            </a:r>
            <a:r>
              <a:rPr lang="en-US"/>
              <a:t>. </a:t>
            </a:r>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a:t>
            </a:r>
          </a:p>
          <a:p>
            <a:pPr lvl="0"/>
            <a:r>
              <a:rPr lang="en-US"/>
              <a:t>Magna fermentum </a:t>
            </a:r>
            <a:r>
              <a:rPr lang="en-US" err="1"/>
              <a:t>iaculis</a:t>
            </a:r>
            <a:r>
              <a:rPr lang="en-US"/>
              <a:t> </a:t>
            </a:r>
            <a:r>
              <a:rPr lang="en-US" err="1"/>
              <a:t>eu</a:t>
            </a:r>
            <a:r>
              <a:rPr lang="en-US"/>
              <a:t> non diam </a:t>
            </a:r>
            <a:r>
              <a:rPr lang="en-US" err="1"/>
              <a:t>phasellus</a:t>
            </a:r>
            <a:r>
              <a:rPr lang="en-US"/>
              <a:t>. Et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t>
            </a:r>
            <a:r>
              <a:rPr lang="en-US" err="1"/>
              <a:t>Auctor</a:t>
            </a:r>
            <a:r>
              <a:rPr lang="en-US"/>
              <a:t> </a:t>
            </a:r>
            <a:r>
              <a:rPr lang="en-US" err="1"/>
              <a:t>elit</a:t>
            </a:r>
            <a:r>
              <a:rPr lang="en-US"/>
              <a:t> sed </a:t>
            </a:r>
            <a:r>
              <a:rPr lang="en-US" err="1"/>
              <a:t>vulputate</a:t>
            </a:r>
            <a:r>
              <a:rPr lang="en-US"/>
              <a:t> mi sit </a:t>
            </a:r>
            <a:r>
              <a:rPr lang="en-US" err="1"/>
              <a:t>amet</a:t>
            </a:r>
            <a:r>
              <a:rPr lang="en-US"/>
              <a:t> </a:t>
            </a:r>
            <a:r>
              <a:rPr lang="en-US" err="1"/>
              <a:t>mauris</a:t>
            </a:r>
            <a:r>
              <a:rPr lang="en-US"/>
              <a:t>. </a:t>
            </a:r>
          </a:p>
        </p:txBody>
      </p:sp>
      <p:sp>
        <p:nvSpPr>
          <p:cNvPr id="3" name="Slide Number Placeholder 2">
            <a:extLst>
              <a:ext uri="{FF2B5EF4-FFF2-40B4-BE49-F238E27FC236}">
                <a16:creationId xmlns:a16="http://schemas.microsoft.com/office/drawing/2014/main" id="{D01F7CD4-5F02-6B4D-9A8B-28115400ABD9}"/>
              </a:ext>
            </a:extLst>
          </p:cNvPr>
          <p:cNvSpPr>
            <a:spLocks noGrp="1"/>
          </p:cNvSpPr>
          <p:nvPr>
            <p:ph type="sldNum" sz="quarter" idx="10"/>
          </p:nvPr>
        </p:nvSpPr>
        <p:spPr/>
        <p:txBody>
          <a:bodyPr/>
          <a:lstStyle>
            <a:lvl1pPr>
              <a:defRPr>
                <a:solidFill>
                  <a:schemeClr val="tx1"/>
                </a:solidFill>
              </a:defRPr>
            </a:lvl1pPr>
          </a:lstStyle>
          <a:p>
            <a:fld id="{64DF1125-80D7-5C48-9408-F746170441B0}" type="slidenum">
              <a:rPr lang="en-US" smtClean="0"/>
              <a:pPr/>
              <a:t>‹#›</a:t>
            </a:fld>
            <a:endParaRPr lang="en-US"/>
          </a:p>
        </p:txBody>
      </p:sp>
      <p:sp>
        <p:nvSpPr>
          <p:cNvPr id="4" name="Text Placeholder 3">
            <a:extLst>
              <a:ext uri="{FF2B5EF4-FFF2-40B4-BE49-F238E27FC236}">
                <a16:creationId xmlns:a16="http://schemas.microsoft.com/office/drawing/2014/main" id="{A873F7BA-A989-DA44-9814-E6268CD5778D}"/>
              </a:ext>
            </a:extLst>
          </p:cNvPr>
          <p:cNvSpPr>
            <a:spLocks noGrp="1"/>
          </p:cNvSpPr>
          <p:nvPr>
            <p:ph type="body" sz="quarter" idx="15" hasCustomPrompt="1"/>
          </p:nvPr>
        </p:nvSpPr>
        <p:spPr>
          <a:xfrm>
            <a:off x="616324" y="726411"/>
            <a:ext cx="5199529" cy="290080"/>
          </a:xfrm>
        </p:spPr>
        <p:txBody>
          <a:bodyPr tIns="0" bIns="0" anchor="b">
            <a:normAutofit/>
          </a:bodyPr>
          <a:lstStyle>
            <a:lvl1pPr marL="0" indent="0">
              <a:buNone/>
              <a:defRPr sz="1500" b="0" i="0">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TV :30</a:t>
            </a:r>
          </a:p>
        </p:txBody>
      </p:sp>
      <p:sp>
        <p:nvSpPr>
          <p:cNvPr id="13" name="Title 1">
            <a:extLst>
              <a:ext uri="{FF2B5EF4-FFF2-40B4-BE49-F238E27FC236}">
                <a16:creationId xmlns:a16="http://schemas.microsoft.com/office/drawing/2014/main" id="{C15B10D7-1924-DD47-8847-AC51037A82E7}"/>
              </a:ext>
            </a:extLst>
          </p:cNvPr>
          <p:cNvSpPr>
            <a:spLocks noGrp="1"/>
          </p:cNvSpPr>
          <p:nvPr>
            <p:ph type="title" hasCustomPrompt="1"/>
          </p:nvPr>
        </p:nvSpPr>
        <p:spPr>
          <a:xfrm>
            <a:off x="616772" y="149629"/>
            <a:ext cx="10599069" cy="357940"/>
          </a:xfrm>
          <a:prstGeom prst="rect">
            <a:avLst/>
          </a:prstGeom>
        </p:spPr>
        <p:txBody>
          <a:bodyPr anchor="t">
            <a:noAutofit/>
          </a:bodyPr>
          <a:lstStyle>
            <a:lvl1pPr>
              <a:defRPr sz="2727"/>
            </a:lvl1pPr>
          </a:lstStyle>
          <a:p>
            <a:r>
              <a:rPr lang="en-US"/>
              <a:t>Campaign TV</a:t>
            </a:r>
          </a:p>
        </p:txBody>
      </p:sp>
      <p:sp>
        <p:nvSpPr>
          <p:cNvPr id="12" name="Picture Placeholder 6">
            <a:extLst>
              <a:ext uri="{FF2B5EF4-FFF2-40B4-BE49-F238E27FC236}">
                <a16:creationId xmlns:a16="http://schemas.microsoft.com/office/drawing/2014/main" id="{50C22466-7E18-3A48-96F4-24A0EC6B7B22}"/>
              </a:ext>
            </a:extLst>
          </p:cNvPr>
          <p:cNvSpPr>
            <a:spLocks noGrp="1"/>
          </p:cNvSpPr>
          <p:nvPr>
            <p:ph type="pic" sz="quarter" idx="16"/>
          </p:nvPr>
        </p:nvSpPr>
        <p:spPr>
          <a:xfrm>
            <a:off x="4288192" y="1091046"/>
            <a:ext cx="3341769" cy="1627909"/>
          </a:xfrm>
          <a:solidFill>
            <a:schemeClr val="bg2"/>
          </a:solidFill>
          <a:ln w="3175">
            <a:solidFill>
              <a:schemeClr val="bg1">
                <a:lumMod val="95000"/>
              </a:schemeClr>
            </a:solidFill>
          </a:ln>
        </p:spPr>
        <p:txBody>
          <a:bodyPr anchor="ctr">
            <a:normAutofit/>
          </a:bodyPr>
          <a:lstStyle>
            <a:lvl1pPr marL="0" indent="0" algn="ctr">
              <a:buNone/>
              <a:defRPr sz="1364"/>
            </a:lvl1pPr>
          </a:lstStyle>
          <a:p>
            <a:r>
              <a:rPr lang="en-US"/>
              <a:t>Click icon to add picture</a:t>
            </a:r>
          </a:p>
        </p:txBody>
      </p:sp>
      <p:sp>
        <p:nvSpPr>
          <p:cNvPr id="14" name="Text Placeholder 8">
            <a:extLst>
              <a:ext uri="{FF2B5EF4-FFF2-40B4-BE49-F238E27FC236}">
                <a16:creationId xmlns:a16="http://schemas.microsoft.com/office/drawing/2014/main" id="{046BD8D2-AC39-1240-9B97-D64C89DAC85F}"/>
              </a:ext>
            </a:extLst>
          </p:cNvPr>
          <p:cNvSpPr>
            <a:spLocks noGrp="1"/>
          </p:cNvSpPr>
          <p:nvPr>
            <p:ph type="body" sz="quarter" idx="17" hasCustomPrompt="1"/>
          </p:nvPr>
        </p:nvSpPr>
        <p:spPr>
          <a:xfrm>
            <a:off x="4222128" y="2838143"/>
            <a:ext cx="3427755" cy="850628"/>
          </a:xfrm>
        </p:spPr>
        <p:txBody>
          <a:bodyPr>
            <a:normAutofit/>
          </a:bodyPr>
          <a:lstStyle>
            <a:lvl1pPr marL="0" marR="0" indent="0" algn="l" defTabSz="794849" rtl="0" eaLnBrk="1" fontAlgn="auto" latinLnBrk="0" hangingPunct="1">
              <a:lnSpc>
                <a:spcPct val="100000"/>
              </a:lnSpc>
              <a:spcBef>
                <a:spcPts val="273"/>
              </a:spcBef>
              <a:spcAft>
                <a:spcPts val="0"/>
              </a:spcAft>
              <a:buClrTx/>
              <a:buSzTx/>
              <a:buFont typeface="Arial" panose="020B0604020202020204" pitchFamily="34" charset="0"/>
              <a:buNone/>
              <a:tabLst>
                <a:tab pos="1205693" algn="l"/>
              </a:tabLst>
              <a:defRPr sz="682"/>
            </a:lvl1pPr>
            <a:lvl2pPr marL="397424" indent="0">
              <a:buNone/>
              <a:defRPr/>
            </a:lvl2pPr>
            <a:lvl3pPr marL="794849" indent="0">
              <a:buNone/>
              <a:defRPr/>
            </a:lvl3pPr>
            <a:lvl4pPr marL="1192273" indent="0">
              <a:buNone/>
              <a:defRPr/>
            </a:lvl4pPr>
            <a:lvl5pPr marL="1589696" indent="0">
              <a:buNone/>
              <a:defRPr/>
            </a:lvl5pPr>
          </a:lstStyle>
          <a:p>
            <a:pPr lvl="0"/>
            <a:r>
              <a:rPr lang="en-US"/>
              <a:t>Et </a:t>
            </a:r>
            <a:r>
              <a:rPr lang="en-US" err="1"/>
              <a:t>tortor</a:t>
            </a:r>
            <a:r>
              <a:rPr lang="en-US"/>
              <a:t> </a:t>
            </a:r>
            <a:r>
              <a:rPr lang="en-US" err="1"/>
              <a:t>consequat</a:t>
            </a:r>
            <a:r>
              <a:rPr lang="en-US"/>
              <a:t> id porta </a:t>
            </a:r>
            <a:r>
              <a:rPr lang="en-US" err="1"/>
              <a:t>nibh</a:t>
            </a:r>
            <a:r>
              <a:rPr lang="en-US"/>
              <a:t> </a:t>
            </a:r>
            <a:r>
              <a:rPr lang="en-US" err="1"/>
              <a:t>venenatis</a:t>
            </a:r>
            <a:r>
              <a:rPr lang="en-US"/>
              <a:t> </a:t>
            </a:r>
            <a:r>
              <a:rPr lang="en-US" err="1"/>
              <a:t>cras</a:t>
            </a:r>
            <a:r>
              <a:rPr lang="en-US"/>
              <a:t> sed. Pulvinar </a:t>
            </a:r>
            <a:r>
              <a:rPr lang="en-US" err="1"/>
              <a:t>neque</a:t>
            </a:r>
            <a:r>
              <a:rPr lang="en-US"/>
              <a:t> </a:t>
            </a:r>
            <a:r>
              <a:rPr lang="en-US" err="1"/>
              <a:t>laoreet</a:t>
            </a:r>
            <a:r>
              <a:rPr lang="en-US"/>
              <a:t> </a:t>
            </a:r>
            <a:r>
              <a:rPr lang="en-US" err="1"/>
              <a:t>suspendisse</a:t>
            </a:r>
            <a:r>
              <a:rPr lang="en-US"/>
              <a:t> </a:t>
            </a:r>
            <a:r>
              <a:rPr lang="en-US" err="1"/>
              <a:t>interdum</a:t>
            </a:r>
            <a:r>
              <a:rPr lang="en-US"/>
              <a:t> </a:t>
            </a:r>
            <a:r>
              <a:rPr lang="en-US" err="1"/>
              <a:t>consectetur</a:t>
            </a:r>
            <a:r>
              <a:rPr lang="en-US"/>
              <a:t> libero id </a:t>
            </a:r>
            <a:r>
              <a:rPr lang="en-US" err="1"/>
              <a:t>faucibus</a:t>
            </a:r>
            <a:r>
              <a:rPr lang="en-US"/>
              <a:t>. </a:t>
            </a:r>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a:t>
            </a:r>
          </a:p>
          <a:p>
            <a:pPr lvl="0"/>
            <a:r>
              <a:rPr lang="en-US"/>
              <a:t>Magna fermentum </a:t>
            </a:r>
            <a:r>
              <a:rPr lang="en-US" err="1"/>
              <a:t>iaculis</a:t>
            </a:r>
            <a:r>
              <a:rPr lang="en-US"/>
              <a:t> </a:t>
            </a:r>
            <a:r>
              <a:rPr lang="en-US" err="1"/>
              <a:t>eu</a:t>
            </a:r>
            <a:r>
              <a:rPr lang="en-US"/>
              <a:t> non diam </a:t>
            </a:r>
            <a:r>
              <a:rPr lang="en-US" err="1"/>
              <a:t>phasellus</a:t>
            </a:r>
            <a:r>
              <a:rPr lang="en-US"/>
              <a:t>. Et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t>
            </a:r>
            <a:r>
              <a:rPr lang="en-US" err="1"/>
              <a:t>Auctor</a:t>
            </a:r>
            <a:r>
              <a:rPr lang="en-US"/>
              <a:t> </a:t>
            </a:r>
            <a:r>
              <a:rPr lang="en-US" err="1"/>
              <a:t>elit</a:t>
            </a:r>
            <a:r>
              <a:rPr lang="en-US"/>
              <a:t> sed </a:t>
            </a:r>
            <a:r>
              <a:rPr lang="en-US" err="1"/>
              <a:t>vulputate</a:t>
            </a:r>
            <a:r>
              <a:rPr lang="en-US"/>
              <a:t> mi sit </a:t>
            </a:r>
            <a:r>
              <a:rPr lang="en-US" err="1"/>
              <a:t>amet</a:t>
            </a:r>
            <a:r>
              <a:rPr lang="en-US"/>
              <a:t> </a:t>
            </a:r>
            <a:r>
              <a:rPr lang="en-US" err="1"/>
              <a:t>mauris</a:t>
            </a:r>
            <a:r>
              <a:rPr lang="en-US"/>
              <a:t>. </a:t>
            </a:r>
          </a:p>
        </p:txBody>
      </p:sp>
      <p:sp>
        <p:nvSpPr>
          <p:cNvPr id="15" name="Picture Placeholder 6">
            <a:extLst>
              <a:ext uri="{FF2B5EF4-FFF2-40B4-BE49-F238E27FC236}">
                <a16:creationId xmlns:a16="http://schemas.microsoft.com/office/drawing/2014/main" id="{4C49F935-E23D-B349-982F-E6D3A733E646}"/>
              </a:ext>
            </a:extLst>
          </p:cNvPr>
          <p:cNvSpPr>
            <a:spLocks noGrp="1"/>
          </p:cNvSpPr>
          <p:nvPr>
            <p:ph type="pic" sz="quarter" idx="18"/>
          </p:nvPr>
        </p:nvSpPr>
        <p:spPr>
          <a:xfrm>
            <a:off x="7874072" y="1091046"/>
            <a:ext cx="3341769" cy="1627909"/>
          </a:xfrm>
          <a:solidFill>
            <a:schemeClr val="bg2"/>
          </a:solidFill>
          <a:ln w="3175">
            <a:solidFill>
              <a:schemeClr val="bg1">
                <a:lumMod val="95000"/>
              </a:schemeClr>
            </a:solidFill>
          </a:ln>
        </p:spPr>
        <p:txBody>
          <a:bodyPr anchor="ctr">
            <a:normAutofit/>
          </a:bodyPr>
          <a:lstStyle>
            <a:lvl1pPr marL="0" indent="0" algn="ctr">
              <a:buNone/>
              <a:defRPr sz="1364"/>
            </a:lvl1pPr>
          </a:lstStyle>
          <a:p>
            <a:r>
              <a:rPr lang="en-US"/>
              <a:t>Click icon to add picture</a:t>
            </a:r>
          </a:p>
        </p:txBody>
      </p:sp>
      <p:sp>
        <p:nvSpPr>
          <p:cNvPr id="16" name="Text Placeholder 8">
            <a:extLst>
              <a:ext uri="{FF2B5EF4-FFF2-40B4-BE49-F238E27FC236}">
                <a16:creationId xmlns:a16="http://schemas.microsoft.com/office/drawing/2014/main" id="{C8384401-3BB2-E34A-AB5C-F70E61823C93}"/>
              </a:ext>
            </a:extLst>
          </p:cNvPr>
          <p:cNvSpPr>
            <a:spLocks noGrp="1"/>
          </p:cNvSpPr>
          <p:nvPr>
            <p:ph type="body" sz="quarter" idx="19" hasCustomPrompt="1"/>
          </p:nvPr>
        </p:nvSpPr>
        <p:spPr>
          <a:xfrm>
            <a:off x="7808009" y="2838143"/>
            <a:ext cx="3427755" cy="850628"/>
          </a:xfrm>
        </p:spPr>
        <p:txBody>
          <a:bodyPr>
            <a:normAutofit/>
          </a:bodyPr>
          <a:lstStyle>
            <a:lvl1pPr marL="0" marR="0" indent="0" algn="l" defTabSz="794849" rtl="0" eaLnBrk="1" fontAlgn="auto" latinLnBrk="0" hangingPunct="1">
              <a:lnSpc>
                <a:spcPct val="100000"/>
              </a:lnSpc>
              <a:spcBef>
                <a:spcPts val="273"/>
              </a:spcBef>
              <a:spcAft>
                <a:spcPts val="0"/>
              </a:spcAft>
              <a:buClrTx/>
              <a:buSzTx/>
              <a:buFont typeface="Arial" panose="020B0604020202020204" pitchFamily="34" charset="0"/>
              <a:buNone/>
              <a:tabLst>
                <a:tab pos="1205693" algn="l"/>
              </a:tabLst>
              <a:defRPr sz="682"/>
            </a:lvl1pPr>
            <a:lvl2pPr marL="397424" indent="0">
              <a:buNone/>
              <a:defRPr/>
            </a:lvl2pPr>
            <a:lvl3pPr marL="794849" indent="0">
              <a:buNone/>
              <a:defRPr/>
            </a:lvl3pPr>
            <a:lvl4pPr marL="1192273" indent="0">
              <a:buNone/>
              <a:defRPr/>
            </a:lvl4pPr>
            <a:lvl5pPr marL="1589696" indent="0">
              <a:buNone/>
              <a:defRPr/>
            </a:lvl5pPr>
          </a:lstStyle>
          <a:p>
            <a:pPr lvl="0"/>
            <a:r>
              <a:rPr lang="en-US"/>
              <a:t>Et </a:t>
            </a:r>
            <a:r>
              <a:rPr lang="en-US" err="1"/>
              <a:t>tortor</a:t>
            </a:r>
            <a:r>
              <a:rPr lang="en-US"/>
              <a:t> </a:t>
            </a:r>
            <a:r>
              <a:rPr lang="en-US" err="1"/>
              <a:t>consequat</a:t>
            </a:r>
            <a:r>
              <a:rPr lang="en-US"/>
              <a:t> id porta </a:t>
            </a:r>
            <a:r>
              <a:rPr lang="en-US" err="1"/>
              <a:t>nibh</a:t>
            </a:r>
            <a:r>
              <a:rPr lang="en-US"/>
              <a:t> </a:t>
            </a:r>
            <a:r>
              <a:rPr lang="en-US" err="1"/>
              <a:t>venenatis</a:t>
            </a:r>
            <a:r>
              <a:rPr lang="en-US"/>
              <a:t> </a:t>
            </a:r>
            <a:r>
              <a:rPr lang="en-US" err="1"/>
              <a:t>cras</a:t>
            </a:r>
            <a:r>
              <a:rPr lang="en-US"/>
              <a:t> sed. Pulvinar </a:t>
            </a:r>
            <a:r>
              <a:rPr lang="en-US" err="1"/>
              <a:t>neque</a:t>
            </a:r>
            <a:r>
              <a:rPr lang="en-US"/>
              <a:t> </a:t>
            </a:r>
            <a:r>
              <a:rPr lang="en-US" err="1"/>
              <a:t>laoreet</a:t>
            </a:r>
            <a:r>
              <a:rPr lang="en-US"/>
              <a:t> </a:t>
            </a:r>
            <a:r>
              <a:rPr lang="en-US" err="1"/>
              <a:t>suspendisse</a:t>
            </a:r>
            <a:r>
              <a:rPr lang="en-US"/>
              <a:t> </a:t>
            </a:r>
            <a:r>
              <a:rPr lang="en-US" err="1"/>
              <a:t>interdum</a:t>
            </a:r>
            <a:r>
              <a:rPr lang="en-US"/>
              <a:t> </a:t>
            </a:r>
            <a:r>
              <a:rPr lang="en-US" err="1"/>
              <a:t>consectetur</a:t>
            </a:r>
            <a:r>
              <a:rPr lang="en-US"/>
              <a:t> libero id </a:t>
            </a:r>
            <a:r>
              <a:rPr lang="en-US" err="1"/>
              <a:t>faucibus</a:t>
            </a:r>
            <a:r>
              <a:rPr lang="en-US"/>
              <a:t>. </a:t>
            </a:r>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a:t>
            </a:r>
          </a:p>
          <a:p>
            <a:pPr lvl="0"/>
            <a:r>
              <a:rPr lang="en-US"/>
              <a:t>Magna fermentum </a:t>
            </a:r>
            <a:r>
              <a:rPr lang="en-US" err="1"/>
              <a:t>iaculis</a:t>
            </a:r>
            <a:r>
              <a:rPr lang="en-US"/>
              <a:t> </a:t>
            </a:r>
            <a:r>
              <a:rPr lang="en-US" err="1"/>
              <a:t>eu</a:t>
            </a:r>
            <a:r>
              <a:rPr lang="en-US"/>
              <a:t> non diam </a:t>
            </a:r>
            <a:r>
              <a:rPr lang="en-US" err="1"/>
              <a:t>phasellus</a:t>
            </a:r>
            <a:r>
              <a:rPr lang="en-US"/>
              <a:t>. Et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t>
            </a:r>
            <a:r>
              <a:rPr lang="en-US" err="1"/>
              <a:t>Auctor</a:t>
            </a:r>
            <a:r>
              <a:rPr lang="en-US"/>
              <a:t> </a:t>
            </a:r>
            <a:r>
              <a:rPr lang="en-US" err="1"/>
              <a:t>elit</a:t>
            </a:r>
            <a:r>
              <a:rPr lang="en-US"/>
              <a:t> sed </a:t>
            </a:r>
            <a:r>
              <a:rPr lang="en-US" err="1"/>
              <a:t>vulputate</a:t>
            </a:r>
            <a:r>
              <a:rPr lang="en-US"/>
              <a:t> mi sit </a:t>
            </a:r>
            <a:r>
              <a:rPr lang="en-US" err="1"/>
              <a:t>amet</a:t>
            </a:r>
            <a:r>
              <a:rPr lang="en-US"/>
              <a:t> </a:t>
            </a:r>
            <a:r>
              <a:rPr lang="en-US" err="1"/>
              <a:t>mauris</a:t>
            </a:r>
            <a:r>
              <a:rPr lang="en-US"/>
              <a:t>. </a:t>
            </a:r>
          </a:p>
        </p:txBody>
      </p:sp>
      <p:sp>
        <p:nvSpPr>
          <p:cNvPr id="17" name="Picture Placeholder 6">
            <a:extLst>
              <a:ext uri="{FF2B5EF4-FFF2-40B4-BE49-F238E27FC236}">
                <a16:creationId xmlns:a16="http://schemas.microsoft.com/office/drawing/2014/main" id="{99937930-E6B4-C440-AE55-A93306278255}"/>
              </a:ext>
            </a:extLst>
          </p:cNvPr>
          <p:cNvSpPr>
            <a:spLocks noGrp="1"/>
          </p:cNvSpPr>
          <p:nvPr>
            <p:ph type="pic" sz="quarter" idx="20"/>
          </p:nvPr>
        </p:nvSpPr>
        <p:spPr>
          <a:xfrm>
            <a:off x="702311" y="3838863"/>
            <a:ext cx="3341769" cy="1627909"/>
          </a:xfrm>
          <a:solidFill>
            <a:schemeClr val="bg2"/>
          </a:solidFill>
          <a:ln w="3175">
            <a:solidFill>
              <a:schemeClr val="bg1">
                <a:lumMod val="95000"/>
              </a:schemeClr>
            </a:solidFill>
          </a:ln>
        </p:spPr>
        <p:txBody>
          <a:bodyPr anchor="ctr">
            <a:normAutofit/>
          </a:bodyPr>
          <a:lstStyle>
            <a:lvl1pPr marL="0" indent="0" algn="ctr">
              <a:buNone/>
              <a:defRPr sz="1364"/>
            </a:lvl1pPr>
          </a:lstStyle>
          <a:p>
            <a:r>
              <a:rPr lang="en-US"/>
              <a:t>Click icon to add picture</a:t>
            </a:r>
          </a:p>
        </p:txBody>
      </p:sp>
      <p:sp>
        <p:nvSpPr>
          <p:cNvPr id="18" name="Text Placeholder 8">
            <a:extLst>
              <a:ext uri="{FF2B5EF4-FFF2-40B4-BE49-F238E27FC236}">
                <a16:creationId xmlns:a16="http://schemas.microsoft.com/office/drawing/2014/main" id="{8447B92C-21FD-404F-B0F7-05E39B14E1A9}"/>
              </a:ext>
            </a:extLst>
          </p:cNvPr>
          <p:cNvSpPr>
            <a:spLocks noGrp="1"/>
          </p:cNvSpPr>
          <p:nvPr>
            <p:ph type="body" sz="quarter" idx="21" hasCustomPrompt="1"/>
          </p:nvPr>
        </p:nvSpPr>
        <p:spPr>
          <a:xfrm>
            <a:off x="636247" y="5585961"/>
            <a:ext cx="3427755" cy="850628"/>
          </a:xfrm>
        </p:spPr>
        <p:txBody>
          <a:bodyPr>
            <a:normAutofit/>
          </a:bodyPr>
          <a:lstStyle>
            <a:lvl1pPr marL="0" marR="0" indent="0" algn="l" defTabSz="794849" rtl="0" eaLnBrk="1" fontAlgn="auto" latinLnBrk="0" hangingPunct="1">
              <a:lnSpc>
                <a:spcPct val="100000"/>
              </a:lnSpc>
              <a:spcBef>
                <a:spcPts val="273"/>
              </a:spcBef>
              <a:spcAft>
                <a:spcPts val="0"/>
              </a:spcAft>
              <a:buClrTx/>
              <a:buSzTx/>
              <a:buFont typeface="Arial" panose="020B0604020202020204" pitchFamily="34" charset="0"/>
              <a:buNone/>
              <a:tabLst>
                <a:tab pos="1205693" algn="l"/>
              </a:tabLst>
              <a:defRPr sz="682"/>
            </a:lvl1pPr>
            <a:lvl2pPr marL="397424" indent="0">
              <a:buNone/>
              <a:defRPr/>
            </a:lvl2pPr>
            <a:lvl3pPr marL="794849" indent="0">
              <a:buNone/>
              <a:defRPr/>
            </a:lvl3pPr>
            <a:lvl4pPr marL="1192273" indent="0">
              <a:buNone/>
              <a:defRPr/>
            </a:lvl4pPr>
            <a:lvl5pPr marL="1589696" indent="0">
              <a:buNone/>
              <a:defRPr/>
            </a:lvl5pPr>
          </a:lstStyle>
          <a:p>
            <a:pPr lvl="0"/>
            <a:r>
              <a:rPr lang="en-US"/>
              <a:t>Et </a:t>
            </a:r>
            <a:r>
              <a:rPr lang="en-US" err="1"/>
              <a:t>tortor</a:t>
            </a:r>
            <a:r>
              <a:rPr lang="en-US"/>
              <a:t> </a:t>
            </a:r>
            <a:r>
              <a:rPr lang="en-US" err="1"/>
              <a:t>consequat</a:t>
            </a:r>
            <a:r>
              <a:rPr lang="en-US"/>
              <a:t> id porta </a:t>
            </a:r>
            <a:r>
              <a:rPr lang="en-US" err="1"/>
              <a:t>nibh</a:t>
            </a:r>
            <a:r>
              <a:rPr lang="en-US"/>
              <a:t> </a:t>
            </a:r>
            <a:r>
              <a:rPr lang="en-US" err="1"/>
              <a:t>venenatis</a:t>
            </a:r>
            <a:r>
              <a:rPr lang="en-US"/>
              <a:t> </a:t>
            </a:r>
            <a:r>
              <a:rPr lang="en-US" err="1"/>
              <a:t>cras</a:t>
            </a:r>
            <a:r>
              <a:rPr lang="en-US"/>
              <a:t> sed. Pulvinar </a:t>
            </a:r>
            <a:r>
              <a:rPr lang="en-US" err="1"/>
              <a:t>neque</a:t>
            </a:r>
            <a:r>
              <a:rPr lang="en-US"/>
              <a:t> </a:t>
            </a:r>
            <a:r>
              <a:rPr lang="en-US" err="1"/>
              <a:t>laoreet</a:t>
            </a:r>
            <a:r>
              <a:rPr lang="en-US"/>
              <a:t> </a:t>
            </a:r>
            <a:r>
              <a:rPr lang="en-US" err="1"/>
              <a:t>suspendisse</a:t>
            </a:r>
            <a:r>
              <a:rPr lang="en-US"/>
              <a:t> </a:t>
            </a:r>
            <a:r>
              <a:rPr lang="en-US" err="1"/>
              <a:t>interdum</a:t>
            </a:r>
            <a:r>
              <a:rPr lang="en-US"/>
              <a:t> </a:t>
            </a:r>
            <a:r>
              <a:rPr lang="en-US" err="1"/>
              <a:t>consectetur</a:t>
            </a:r>
            <a:r>
              <a:rPr lang="en-US"/>
              <a:t> libero id </a:t>
            </a:r>
            <a:r>
              <a:rPr lang="en-US" err="1"/>
              <a:t>faucibus</a:t>
            </a:r>
            <a:r>
              <a:rPr lang="en-US"/>
              <a:t>. </a:t>
            </a:r>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a:t>
            </a:r>
          </a:p>
          <a:p>
            <a:pPr lvl="0"/>
            <a:r>
              <a:rPr lang="en-US"/>
              <a:t>Magna fermentum </a:t>
            </a:r>
            <a:r>
              <a:rPr lang="en-US" err="1"/>
              <a:t>iaculis</a:t>
            </a:r>
            <a:r>
              <a:rPr lang="en-US"/>
              <a:t> </a:t>
            </a:r>
            <a:r>
              <a:rPr lang="en-US" err="1"/>
              <a:t>eu</a:t>
            </a:r>
            <a:r>
              <a:rPr lang="en-US"/>
              <a:t> non diam </a:t>
            </a:r>
            <a:r>
              <a:rPr lang="en-US" err="1"/>
              <a:t>phasellus</a:t>
            </a:r>
            <a:r>
              <a:rPr lang="en-US"/>
              <a:t>. Et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t>
            </a:r>
            <a:r>
              <a:rPr lang="en-US" err="1"/>
              <a:t>Auctor</a:t>
            </a:r>
            <a:r>
              <a:rPr lang="en-US"/>
              <a:t> </a:t>
            </a:r>
            <a:r>
              <a:rPr lang="en-US" err="1"/>
              <a:t>elit</a:t>
            </a:r>
            <a:r>
              <a:rPr lang="en-US"/>
              <a:t> sed </a:t>
            </a:r>
            <a:r>
              <a:rPr lang="en-US" err="1"/>
              <a:t>vulputate</a:t>
            </a:r>
            <a:r>
              <a:rPr lang="en-US"/>
              <a:t> mi sit </a:t>
            </a:r>
            <a:r>
              <a:rPr lang="en-US" err="1"/>
              <a:t>amet</a:t>
            </a:r>
            <a:r>
              <a:rPr lang="en-US"/>
              <a:t> </a:t>
            </a:r>
            <a:r>
              <a:rPr lang="en-US" err="1"/>
              <a:t>mauris</a:t>
            </a:r>
            <a:r>
              <a:rPr lang="en-US"/>
              <a:t>. </a:t>
            </a:r>
          </a:p>
        </p:txBody>
      </p:sp>
      <p:sp>
        <p:nvSpPr>
          <p:cNvPr id="19" name="Picture Placeholder 6">
            <a:extLst>
              <a:ext uri="{FF2B5EF4-FFF2-40B4-BE49-F238E27FC236}">
                <a16:creationId xmlns:a16="http://schemas.microsoft.com/office/drawing/2014/main" id="{A87C8B1E-5251-FC49-BAC3-E6989B5CF318}"/>
              </a:ext>
            </a:extLst>
          </p:cNvPr>
          <p:cNvSpPr>
            <a:spLocks noGrp="1"/>
          </p:cNvSpPr>
          <p:nvPr>
            <p:ph type="pic" sz="quarter" idx="22"/>
          </p:nvPr>
        </p:nvSpPr>
        <p:spPr>
          <a:xfrm>
            <a:off x="4288192" y="3838863"/>
            <a:ext cx="3341769" cy="1627909"/>
          </a:xfrm>
          <a:solidFill>
            <a:schemeClr val="bg2"/>
          </a:solidFill>
          <a:ln w="3175">
            <a:solidFill>
              <a:schemeClr val="bg1">
                <a:lumMod val="95000"/>
              </a:schemeClr>
            </a:solidFill>
          </a:ln>
        </p:spPr>
        <p:txBody>
          <a:bodyPr anchor="ctr">
            <a:normAutofit/>
          </a:bodyPr>
          <a:lstStyle>
            <a:lvl1pPr marL="0" indent="0" algn="ctr">
              <a:buNone/>
              <a:defRPr sz="1364"/>
            </a:lvl1pPr>
          </a:lstStyle>
          <a:p>
            <a:r>
              <a:rPr lang="en-US"/>
              <a:t>Click icon to add picture</a:t>
            </a:r>
          </a:p>
        </p:txBody>
      </p:sp>
      <p:sp>
        <p:nvSpPr>
          <p:cNvPr id="20" name="Text Placeholder 8">
            <a:extLst>
              <a:ext uri="{FF2B5EF4-FFF2-40B4-BE49-F238E27FC236}">
                <a16:creationId xmlns:a16="http://schemas.microsoft.com/office/drawing/2014/main" id="{E1A338D4-A112-3B4A-BB37-CBA5A618A224}"/>
              </a:ext>
            </a:extLst>
          </p:cNvPr>
          <p:cNvSpPr>
            <a:spLocks noGrp="1"/>
          </p:cNvSpPr>
          <p:nvPr>
            <p:ph type="body" sz="quarter" idx="23" hasCustomPrompt="1"/>
          </p:nvPr>
        </p:nvSpPr>
        <p:spPr>
          <a:xfrm>
            <a:off x="4222128" y="5585961"/>
            <a:ext cx="3427755" cy="850628"/>
          </a:xfrm>
        </p:spPr>
        <p:txBody>
          <a:bodyPr>
            <a:normAutofit/>
          </a:bodyPr>
          <a:lstStyle>
            <a:lvl1pPr marL="0" marR="0" indent="0" algn="l" defTabSz="794849" rtl="0" eaLnBrk="1" fontAlgn="auto" latinLnBrk="0" hangingPunct="1">
              <a:lnSpc>
                <a:spcPct val="100000"/>
              </a:lnSpc>
              <a:spcBef>
                <a:spcPts val="273"/>
              </a:spcBef>
              <a:spcAft>
                <a:spcPts val="0"/>
              </a:spcAft>
              <a:buClrTx/>
              <a:buSzTx/>
              <a:buFont typeface="Arial" panose="020B0604020202020204" pitchFamily="34" charset="0"/>
              <a:buNone/>
              <a:tabLst>
                <a:tab pos="1205693" algn="l"/>
              </a:tabLst>
              <a:defRPr sz="682"/>
            </a:lvl1pPr>
            <a:lvl2pPr marL="397424" indent="0">
              <a:buNone/>
              <a:defRPr/>
            </a:lvl2pPr>
            <a:lvl3pPr marL="794849" indent="0">
              <a:buNone/>
              <a:defRPr/>
            </a:lvl3pPr>
            <a:lvl4pPr marL="1192273" indent="0">
              <a:buNone/>
              <a:defRPr/>
            </a:lvl4pPr>
            <a:lvl5pPr marL="1589696" indent="0">
              <a:buNone/>
              <a:defRPr/>
            </a:lvl5pPr>
          </a:lstStyle>
          <a:p>
            <a:pPr lvl="0"/>
            <a:r>
              <a:rPr lang="en-US"/>
              <a:t>Et </a:t>
            </a:r>
            <a:r>
              <a:rPr lang="en-US" err="1"/>
              <a:t>tortor</a:t>
            </a:r>
            <a:r>
              <a:rPr lang="en-US"/>
              <a:t> </a:t>
            </a:r>
            <a:r>
              <a:rPr lang="en-US" err="1"/>
              <a:t>consequat</a:t>
            </a:r>
            <a:r>
              <a:rPr lang="en-US"/>
              <a:t> id porta </a:t>
            </a:r>
            <a:r>
              <a:rPr lang="en-US" err="1"/>
              <a:t>nibh</a:t>
            </a:r>
            <a:r>
              <a:rPr lang="en-US"/>
              <a:t> </a:t>
            </a:r>
            <a:r>
              <a:rPr lang="en-US" err="1"/>
              <a:t>venenatis</a:t>
            </a:r>
            <a:r>
              <a:rPr lang="en-US"/>
              <a:t> </a:t>
            </a:r>
            <a:r>
              <a:rPr lang="en-US" err="1"/>
              <a:t>cras</a:t>
            </a:r>
            <a:r>
              <a:rPr lang="en-US"/>
              <a:t> sed. Pulvinar </a:t>
            </a:r>
            <a:r>
              <a:rPr lang="en-US" err="1"/>
              <a:t>neque</a:t>
            </a:r>
            <a:r>
              <a:rPr lang="en-US"/>
              <a:t> </a:t>
            </a:r>
            <a:r>
              <a:rPr lang="en-US" err="1"/>
              <a:t>laoreet</a:t>
            </a:r>
            <a:r>
              <a:rPr lang="en-US"/>
              <a:t> </a:t>
            </a:r>
            <a:r>
              <a:rPr lang="en-US" err="1"/>
              <a:t>suspendisse</a:t>
            </a:r>
            <a:r>
              <a:rPr lang="en-US"/>
              <a:t> </a:t>
            </a:r>
            <a:r>
              <a:rPr lang="en-US" err="1"/>
              <a:t>interdum</a:t>
            </a:r>
            <a:r>
              <a:rPr lang="en-US"/>
              <a:t> </a:t>
            </a:r>
            <a:r>
              <a:rPr lang="en-US" err="1"/>
              <a:t>consectetur</a:t>
            </a:r>
            <a:r>
              <a:rPr lang="en-US"/>
              <a:t> libero id </a:t>
            </a:r>
            <a:r>
              <a:rPr lang="en-US" err="1"/>
              <a:t>faucibus</a:t>
            </a:r>
            <a:r>
              <a:rPr lang="en-US"/>
              <a:t>. </a:t>
            </a:r>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a:t>
            </a:r>
          </a:p>
          <a:p>
            <a:pPr lvl="0"/>
            <a:r>
              <a:rPr lang="en-US"/>
              <a:t>Magna fermentum </a:t>
            </a:r>
            <a:r>
              <a:rPr lang="en-US" err="1"/>
              <a:t>iaculis</a:t>
            </a:r>
            <a:r>
              <a:rPr lang="en-US"/>
              <a:t> </a:t>
            </a:r>
            <a:r>
              <a:rPr lang="en-US" err="1"/>
              <a:t>eu</a:t>
            </a:r>
            <a:r>
              <a:rPr lang="en-US"/>
              <a:t> non diam </a:t>
            </a:r>
            <a:r>
              <a:rPr lang="en-US" err="1"/>
              <a:t>phasellus</a:t>
            </a:r>
            <a:r>
              <a:rPr lang="en-US"/>
              <a:t>. Et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t>
            </a:r>
            <a:r>
              <a:rPr lang="en-US" err="1"/>
              <a:t>Auctor</a:t>
            </a:r>
            <a:r>
              <a:rPr lang="en-US"/>
              <a:t> </a:t>
            </a:r>
            <a:r>
              <a:rPr lang="en-US" err="1"/>
              <a:t>elit</a:t>
            </a:r>
            <a:r>
              <a:rPr lang="en-US"/>
              <a:t> sed </a:t>
            </a:r>
            <a:r>
              <a:rPr lang="en-US" err="1"/>
              <a:t>vulputate</a:t>
            </a:r>
            <a:r>
              <a:rPr lang="en-US"/>
              <a:t> mi sit </a:t>
            </a:r>
            <a:r>
              <a:rPr lang="en-US" err="1"/>
              <a:t>amet</a:t>
            </a:r>
            <a:r>
              <a:rPr lang="en-US"/>
              <a:t> </a:t>
            </a:r>
            <a:r>
              <a:rPr lang="en-US" err="1"/>
              <a:t>mauris</a:t>
            </a:r>
            <a:r>
              <a:rPr lang="en-US"/>
              <a:t>. </a:t>
            </a:r>
          </a:p>
        </p:txBody>
      </p:sp>
      <p:sp>
        <p:nvSpPr>
          <p:cNvPr id="21" name="Picture Placeholder 6">
            <a:extLst>
              <a:ext uri="{FF2B5EF4-FFF2-40B4-BE49-F238E27FC236}">
                <a16:creationId xmlns:a16="http://schemas.microsoft.com/office/drawing/2014/main" id="{2A2BBAA9-A5EF-DB40-B96B-367384016275}"/>
              </a:ext>
            </a:extLst>
          </p:cNvPr>
          <p:cNvSpPr>
            <a:spLocks noGrp="1"/>
          </p:cNvSpPr>
          <p:nvPr>
            <p:ph type="pic" sz="quarter" idx="24"/>
          </p:nvPr>
        </p:nvSpPr>
        <p:spPr>
          <a:xfrm>
            <a:off x="7874072" y="3838863"/>
            <a:ext cx="3341769" cy="1627909"/>
          </a:xfrm>
          <a:solidFill>
            <a:schemeClr val="bg2"/>
          </a:solidFill>
          <a:ln w="3175">
            <a:solidFill>
              <a:schemeClr val="bg1">
                <a:lumMod val="95000"/>
              </a:schemeClr>
            </a:solidFill>
          </a:ln>
        </p:spPr>
        <p:txBody>
          <a:bodyPr anchor="ctr">
            <a:normAutofit/>
          </a:bodyPr>
          <a:lstStyle>
            <a:lvl1pPr marL="0" indent="0" algn="ctr">
              <a:buNone/>
              <a:defRPr sz="1364"/>
            </a:lvl1pPr>
          </a:lstStyle>
          <a:p>
            <a:r>
              <a:rPr lang="en-US"/>
              <a:t>Click icon to add picture</a:t>
            </a:r>
          </a:p>
        </p:txBody>
      </p:sp>
      <p:sp>
        <p:nvSpPr>
          <p:cNvPr id="22" name="Text Placeholder 8">
            <a:extLst>
              <a:ext uri="{FF2B5EF4-FFF2-40B4-BE49-F238E27FC236}">
                <a16:creationId xmlns:a16="http://schemas.microsoft.com/office/drawing/2014/main" id="{A023C8BD-5E91-2342-84CC-4BD6C1434E3D}"/>
              </a:ext>
            </a:extLst>
          </p:cNvPr>
          <p:cNvSpPr>
            <a:spLocks noGrp="1"/>
          </p:cNvSpPr>
          <p:nvPr>
            <p:ph type="body" sz="quarter" idx="25" hasCustomPrompt="1"/>
          </p:nvPr>
        </p:nvSpPr>
        <p:spPr>
          <a:xfrm>
            <a:off x="7808009" y="5585961"/>
            <a:ext cx="3427755" cy="850628"/>
          </a:xfrm>
        </p:spPr>
        <p:txBody>
          <a:bodyPr>
            <a:normAutofit/>
          </a:bodyPr>
          <a:lstStyle>
            <a:lvl1pPr marL="0" marR="0" indent="0" algn="l" defTabSz="794849" rtl="0" eaLnBrk="1" fontAlgn="auto" latinLnBrk="0" hangingPunct="1">
              <a:lnSpc>
                <a:spcPct val="100000"/>
              </a:lnSpc>
              <a:spcBef>
                <a:spcPts val="273"/>
              </a:spcBef>
              <a:spcAft>
                <a:spcPts val="0"/>
              </a:spcAft>
              <a:buClrTx/>
              <a:buSzTx/>
              <a:buFont typeface="Arial" panose="020B0604020202020204" pitchFamily="34" charset="0"/>
              <a:buNone/>
              <a:tabLst>
                <a:tab pos="1205693" algn="l"/>
              </a:tabLst>
              <a:defRPr sz="682"/>
            </a:lvl1pPr>
            <a:lvl2pPr marL="397424" indent="0">
              <a:buNone/>
              <a:defRPr/>
            </a:lvl2pPr>
            <a:lvl3pPr marL="794849" indent="0">
              <a:buNone/>
              <a:defRPr/>
            </a:lvl3pPr>
            <a:lvl4pPr marL="1192273" indent="0">
              <a:buNone/>
              <a:defRPr/>
            </a:lvl4pPr>
            <a:lvl5pPr marL="1589696" indent="0">
              <a:buNone/>
              <a:defRPr/>
            </a:lvl5pPr>
          </a:lstStyle>
          <a:p>
            <a:pPr lvl="0"/>
            <a:r>
              <a:rPr lang="en-US"/>
              <a:t>Et </a:t>
            </a:r>
            <a:r>
              <a:rPr lang="en-US" err="1"/>
              <a:t>tortor</a:t>
            </a:r>
            <a:r>
              <a:rPr lang="en-US"/>
              <a:t> </a:t>
            </a:r>
            <a:r>
              <a:rPr lang="en-US" err="1"/>
              <a:t>consequat</a:t>
            </a:r>
            <a:r>
              <a:rPr lang="en-US"/>
              <a:t> id porta </a:t>
            </a:r>
            <a:r>
              <a:rPr lang="en-US" err="1"/>
              <a:t>nibh</a:t>
            </a:r>
            <a:r>
              <a:rPr lang="en-US"/>
              <a:t> </a:t>
            </a:r>
            <a:r>
              <a:rPr lang="en-US" err="1"/>
              <a:t>venenatis</a:t>
            </a:r>
            <a:r>
              <a:rPr lang="en-US"/>
              <a:t> </a:t>
            </a:r>
            <a:r>
              <a:rPr lang="en-US" err="1"/>
              <a:t>cras</a:t>
            </a:r>
            <a:r>
              <a:rPr lang="en-US"/>
              <a:t> sed. Pulvinar </a:t>
            </a:r>
            <a:r>
              <a:rPr lang="en-US" err="1"/>
              <a:t>neque</a:t>
            </a:r>
            <a:r>
              <a:rPr lang="en-US"/>
              <a:t> </a:t>
            </a:r>
            <a:r>
              <a:rPr lang="en-US" err="1"/>
              <a:t>laoreet</a:t>
            </a:r>
            <a:r>
              <a:rPr lang="en-US"/>
              <a:t> </a:t>
            </a:r>
            <a:r>
              <a:rPr lang="en-US" err="1"/>
              <a:t>suspendisse</a:t>
            </a:r>
            <a:r>
              <a:rPr lang="en-US"/>
              <a:t> </a:t>
            </a:r>
            <a:r>
              <a:rPr lang="en-US" err="1"/>
              <a:t>interdum</a:t>
            </a:r>
            <a:r>
              <a:rPr lang="en-US"/>
              <a:t> </a:t>
            </a:r>
            <a:r>
              <a:rPr lang="en-US" err="1"/>
              <a:t>consectetur</a:t>
            </a:r>
            <a:r>
              <a:rPr lang="en-US"/>
              <a:t> libero id </a:t>
            </a:r>
            <a:r>
              <a:rPr lang="en-US" err="1"/>
              <a:t>faucibus</a:t>
            </a:r>
            <a:r>
              <a:rPr lang="en-US"/>
              <a:t>. </a:t>
            </a:r>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a:t>
            </a:r>
          </a:p>
          <a:p>
            <a:pPr lvl="0"/>
            <a:r>
              <a:rPr lang="en-US"/>
              <a:t>Magna fermentum </a:t>
            </a:r>
            <a:r>
              <a:rPr lang="en-US" err="1"/>
              <a:t>iaculis</a:t>
            </a:r>
            <a:r>
              <a:rPr lang="en-US"/>
              <a:t> </a:t>
            </a:r>
            <a:r>
              <a:rPr lang="en-US" err="1"/>
              <a:t>eu</a:t>
            </a:r>
            <a:r>
              <a:rPr lang="en-US"/>
              <a:t> non diam </a:t>
            </a:r>
            <a:r>
              <a:rPr lang="en-US" err="1"/>
              <a:t>phasellus</a:t>
            </a:r>
            <a:r>
              <a:rPr lang="en-US"/>
              <a:t>. Et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t>
            </a:r>
            <a:r>
              <a:rPr lang="en-US" err="1"/>
              <a:t>Auctor</a:t>
            </a:r>
            <a:r>
              <a:rPr lang="en-US"/>
              <a:t> </a:t>
            </a:r>
            <a:r>
              <a:rPr lang="en-US" err="1"/>
              <a:t>elit</a:t>
            </a:r>
            <a:r>
              <a:rPr lang="en-US"/>
              <a:t> sed </a:t>
            </a:r>
            <a:r>
              <a:rPr lang="en-US" err="1"/>
              <a:t>vulputate</a:t>
            </a:r>
            <a:r>
              <a:rPr lang="en-US"/>
              <a:t> mi sit </a:t>
            </a:r>
            <a:r>
              <a:rPr lang="en-US" err="1"/>
              <a:t>amet</a:t>
            </a:r>
            <a:r>
              <a:rPr lang="en-US"/>
              <a:t> </a:t>
            </a:r>
            <a:r>
              <a:rPr lang="en-US" err="1"/>
              <a:t>mauris</a:t>
            </a:r>
            <a:r>
              <a:rPr lang="en-US"/>
              <a:t>. </a:t>
            </a:r>
          </a:p>
        </p:txBody>
      </p:sp>
    </p:spTree>
    <p:extLst>
      <p:ext uri="{BB962C8B-B14F-4D97-AF65-F5344CB8AC3E}">
        <p14:creationId xmlns:p14="http://schemas.microsoft.com/office/powerpoint/2010/main" val="568439935"/>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Campaign Radio">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9A39B81-EE3A-C24E-89BC-2847AE316DEC}"/>
              </a:ext>
            </a:extLst>
          </p:cNvPr>
          <p:cNvSpPr>
            <a:spLocks noGrp="1"/>
          </p:cNvSpPr>
          <p:nvPr>
            <p:ph type="body" sz="quarter" idx="12" hasCustomPrompt="1"/>
          </p:nvPr>
        </p:nvSpPr>
        <p:spPr>
          <a:xfrm>
            <a:off x="616324" y="1053342"/>
            <a:ext cx="5326945" cy="5299660"/>
          </a:xfrm>
        </p:spPr>
        <p:txBody>
          <a:bodyPr>
            <a:normAutofit/>
          </a:bodyPr>
          <a:lstStyle>
            <a:lvl1pPr marL="0" marR="0" indent="0" algn="l" defTabSz="794849" rtl="0" eaLnBrk="1" fontAlgn="auto" latinLnBrk="0" hangingPunct="1">
              <a:lnSpc>
                <a:spcPct val="100000"/>
              </a:lnSpc>
              <a:spcBef>
                <a:spcPts val="409"/>
              </a:spcBef>
              <a:spcAft>
                <a:spcPts val="0"/>
              </a:spcAft>
              <a:buClrTx/>
              <a:buSzTx/>
              <a:buFont typeface="Arial" panose="020B0604020202020204" pitchFamily="34" charset="0"/>
              <a:buNone/>
              <a:tabLst>
                <a:tab pos="1205693" algn="l"/>
              </a:tabLst>
              <a:defRPr sz="1091"/>
            </a:lvl1pPr>
            <a:lvl2pPr marL="397424" indent="0">
              <a:buNone/>
              <a:defRPr/>
            </a:lvl2pPr>
            <a:lvl3pPr marL="794849" indent="0">
              <a:buNone/>
              <a:defRPr/>
            </a:lvl3pPr>
            <a:lvl4pPr marL="1192273" indent="0">
              <a:buNone/>
              <a:defRPr/>
            </a:lvl4pPr>
            <a:lvl5pPr marL="1589696" indent="0">
              <a:buNone/>
              <a:defRPr/>
            </a:lvl5pPr>
          </a:lstStyle>
          <a:p>
            <a:pPr lvl="0"/>
            <a:r>
              <a:rPr lang="en-US"/>
              <a:t>Et </a:t>
            </a:r>
            <a:r>
              <a:rPr lang="en-US" err="1"/>
              <a:t>tortor</a:t>
            </a:r>
            <a:r>
              <a:rPr lang="en-US"/>
              <a:t> </a:t>
            </a:r>
            <a:r>
              <a:rPr lang="en-US" err="1"/>
              <a:t>consequat</a:t>
            </a:r>
            <a:r>
              <a:rPr lang="en-US"/>
              <a:t> id porta </a:t>
            </a:r>
            <a:r>
              <a:rPr lang="en-US" err="1"/>
              <a:t>nibh</a:t>
            </a:r>
            <a:r>
              <a:rPr lang="en-US"/>
              <a:t> </a:t>
            </a:r>
            <a:r>
              <a:rPr lang="en-US" err="1"/>
              <a:t>venenatis</a:t>
            </a:r>
            <a:r>
              <a:rPr lang="en-US"/>
              <a:t> </a:t>
            </a:r>
            <a:r>
              <a:rPr lang="en-US" err="1"/>
              <a:t>cras</a:t>
            </a:r>
            <a:r>
              <a:rPr lang="en-US"/>
              <a:t> sed. Pulvinar </a:t>
            </a:r>
            <a:r>
              <a:rPr lang="en-US" err="1"/>
              <a:t>neque</a:t>
            </a:r>
            <a:r>
              <a:rPr lang="en-US"/>
              <a:t> </a:t>
            </a:r>
            <a:r>
              <a:rPr lang="en-US" err="1"/>
              <a:t>laoreet</a:t>
            </a:r>
            <a:r>
              <a:rPr lang="en-US"/>
              <a:t> </a:t>
            </a:r>
            <a:r>
              <a:rPr lang="en-US" err="1"/>
              <a:t>suspendisse</a:t>
            </a:r>
            <a:r>
              <a:rPr lang="en-US"/>
              <a:t> </a:t>
            </a:r>
            <a:r>
              <a:rPr lang="en-US" err="1"/>
              <a:t>interdum</a:t>
            </a:r>
            <a:r>
              <a:rPr lang="en-US"/>
              <a:t> </a:t>
            </a:r>
            <a:r>
              <a:rPr lang="en-US" err="1"/>
              <a:t>consectetur</a:t>
            </a:r>
            <a:r>
              <a:rPr lang="en-US"/>
              <a:t> libero id </a:t>
            </a:r>
            <a:r>
              <a:rPr lang="en-US" err="1"/>
              <a:t>faucibus</a:t>
            </a:r>
            <a:r>
              <a:rPr lang="en-US"/>
              <a:t>. </a:t>
            </a:r>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Magna fermentum </a:t>
            </a:r>
            <a:r>
              <a:rPr lang="en-US" err="1"/>
              <a:t>iaculis</a:t>
            </a:r>
            <a:r>
              <a:rPr lang="en-US"/>
              <a:t> </a:t>
            </a:r>
            <a:r>
              <a:rPr lang="en-US" err="1"/>
              <a:t>eu</a:t>
            </a:r>
            <a:r>
              <a:rPr lang="en-US"/>
              <a:t> non diam </a:t>
            </a:r>
            <a:r>
              <a:rPr lang="en-US" err="1"/>
              <a:t>phasellus</a:t>
            </a:r>
            <a:r>
              <a:rPr lang="en-US"/>
              <a:t>. Et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t>
            </a:r>
            <a:r>
              <a:rPr lang="en-US" err="1"/>
              <a:t>Auctor</a:t>
            </a:r>
            <a:r>
              <a:rPr lang="en-US"/>
              <a:t> </a:t>
            </a:r>
            <a:r>
              <a:rPr lang="en-US" err="1"/>
              <a:t>elit</a:t>
            </a:r>
            <a:r>
              <a:rPr lang="en-US"/>
              <a:t> sed </a:t>
            </a:r>
            <a:r>
              <a:rPr lang="en-US" err="1"/>
              <a:t>vulputate</a:t>
            </a:r>
            <a:r>
              <a:rPr lang="en-US"/>
              <a:t> mi sit </a:t>
            </a:r>
            <a:r>
              <a:rPr lang="en-US" err="1"/>
              <a:t>amet</a:t>
            </a:r>
            <a:r>
              <a:rPr lang="en-US"/>
              <a:t> </a:t>
            </a:r>
            <a:r>
              <a:rPr lang="en-US" err="1"/>
              <a:t>mauris</a:t>
            </a:r>
            <a:r>
              <a:rPr lang="en-US"/>
              <a:t>. </a:t>
            </a:r>
            <a:r>
              <a:rPr lang="en-US" err="1"/>
              <a:t>Auctor</a:t>
            </a:r>
            <a:r>
              <a:rPr lang="en-US"/>
              <a:t> </a:t>
            </a:r>
            <a:r>
              <a:rPr lang="en-US" err="1"/>
              <a:t>eu</a:t>
            </a:r>
            <a:r>
              <a:rPr lang="en-US"/>
              <a:t> </a:t>
            </a:r>
            <a:r>
              <a:rPr lang="en-US" err="1"/>
              <a:t>augue</a:t>
            </a:r>
            <a:r>
              <a:rPr lang="en-US"/>
              <a:t> </a:t>
            </a:r>
            <a:r>
              <a:rPr lang="en-US" err="1"/>
              <a:t>ut</a:t>
            </a:r>
            <a:r>
              <a:rPr lang="en-US"/>
              <a:t> </a:t>
            </a:r>
            <a:r>
              <a:rPr lang="en-US" err="1"/>
              <a:t>lectus</a:t>
            </a:r>
            <a:r>
              <a:rPr lang="en-US"/>
              <a:t> </a:t>
            </a:r>
            <a:r>
              <a:rPr lang="en-US" err="1"/>
              <a:t>arcu</a:t>
            </a:r>
            <a:r>
              <a:rPr lang="en-US"/>
              <a:t> </a:t>
            </a:r>
            <a:r>
              <a:rPr lang="en-US" err="1"/>
              <a:t>bibendum</a:t>
            </a:r>
            <a:r>
              <a:rPr lang="en-US"/>
              <a:t> at. </a:t>
            </a:r>
            <a:r>
              <a:rPr lang="en-US" err="1"/>
              <a:t>Molestie</a:t>
            </a:r>
            <a:r>
              <a:rPr lang="en-US"/>
              <a:t> a </a:t>
            </a:r>
            <a:r>
              <a:rPr lang="en-US" err="1"/>
              <a:t>iaculis</a:t>
            </a:r>
            <a:r>
              <a:rPr lang="en-US"/>
              <a:t> at </a:t>
            </a:r>
            <a:r>
              <a:rPr lang="en-US" err="1"/>
              <a:t>erat</a:t>
            </a:r>
            <a:r>
              <a:rPr lang="en-US"/>
              <a:t> </a:t>
            </a:r>
            <a:r>
              <a:rPr lang="en-US" err="1"/>
              <a:t>pellentesque</a:t>
            </a:r>
            <a:r>
              <a:rPr lang="en-US"/>
              <a:t> </a:t>
            </a:r>
            <a:r>
              <a:rPr lang="en-US" err="1"/>
              <a:t>adipiscing</a:t>
            </a:r>
            <a:r>
              <a:rPr lang="en-US"/>
              <a:t> </a:t>
            </a:r>
            <a:r>
              <a:rPr lang="en-US" err="1"/>
              <a:t>commodo</a:t>
            </a:r>
            <a:r>
              <a:rPr lang="en-US"/>
              <a:t> </a:t>
            </a:r>
            <a:r>
              <a:rPr lang="en-US" err="1"/>
              <a:t>elit</a:t>
            </a:r>
            <a:r>
              <a:rPr lang="en-US"/>
              <a:t> at. Pharetra convallis </a:t>
            </a:r>
            <a:r>
              <a:rPr lang="en-US" err="1"/>
              <a:t>posuere</a:t>
            </a:r>
            <a:r>
              <a:rPr lang="en-US"/>
              <a:t> </a:t>
            </a:r>
            <a:r>
              <a:rPr lang="en-US" err="1"/>
              <a:t>morbi</a:t>
            </a:r>
            <a:r>
              <a:rPr lang="en-US"/>
              <a:t> </a:t>
            </a:r>
            <a:r>
              <a:rPr lang="en-US" err="1"/>
              <a:t>leo</a:t>
            </a:r>
            <a:r>
              <a:rPr lang="en-US"/>
              <a:t> </a:t>
            </a:r>
            <a:r>
              <a:rPr lang="en-US" err="1"/>
              <a:t>urna</a:t>
            </a:r>
            <a:r>
              <a:rPr lang="en-US"/>
              <a:t> </a:t>
            </a:r>
            <a:r>
              <a:rPr lang="en-US" err="1"/>
              <a:t>molestie</a:t>
            </a:r>
            <a:r>
              <a:rPr lang="en-US"/>
              <a:t> at </a:t>
            </a:r>
            <a:r>
              <a:rPr lang="en-US" err="1"/>
              <a:t>elementum</a:t>
            </a:r>
            <a:r>
              <a:rPr lang="en-US"/>
              <a:t>.</a:t>
            </a:r>
          </a:p>
        </p:txBody>
      </p:sp>
      <p:sp>
        <p:nvSpPr>
          <p:cNvPr id="3" name="Slide Number Placeholder 2">
            <a:extLst>
              <a:ext uri="{FF2B5EF4-FFF2-40B4-BE49-F238E27FC236}">
                <a16:creationId xmlns:a16="http://schemas.microsoft.com/office/drawing/2014/main" id="{D01F7CD4-5F02-6B4D-9A8B-28115400ABD9}"/>
              </a:ext>
            </a:extLst>
          </p:cNvPr>
          <p:cNvSpPr>
            <a:spLocks noGrp="1"/>
          </p:cNvSpPr>
          <p:nvPr>
            <p:ph type="sldNum" sz="quarter" idx="10"/>
          </p:nvPr>
        </p:nvSpPr>
        <p:spPr/>
        <p:txBody>
          <a:bodyPr/>
          <a:lstStyle>
            <a:lvl1pPr>
              <a:defRPr>
                <a:solidFill>
                  <a:schemeClr val="tx1"/>
                </a:solidFill>
              </a:defRPr>
            </a:lvl1pPr>
          </a:lstStyle>
          <a:p>
            <a:fld id="{64DF1125-80D7-5C48-9408-F746170441B0}" type="slidenum">
              <a:rPr lang="en-US" smtClean="0"/>
              <a:pPr/>
              <a:t>‹#›</a:t>
            </a:fld>
            <a:endParaRPr lang="en-US"/>
          </a:p>
        </p:txBody>
      </p:sp>
      <p:sp>
        <p:nvSpPr>
          <p:cNvPr id="4" name="Text Placeholder 3">
            <a:extLst>
              <a:ext uri="{FF2B5EF4-FFF2-40B4-BE49-F238E27FC236}">
                <a16:creationId xmlns:a16="http://schemas.microsoft.com/office/drawing/2014/main" id="{A873F7BA-A989-DA44-9814-E6268CD5778D}"/>
              </a:ext>
            </a:extLst>
          </p:cNvPr>
          <p:cNvSpPr>
            <a:spLocks noGrp="1"/>
          </p:cNvSpPr>
          <p:nvPr>
            <p:ph type="body" sz="quarter" idx="15" hasCustomPrompt="1"/>
          </p:nvPr>
        </p:nvSpPr>
        <p:spPr>
          <a:xfrm>
            <a:off x="616324" y="726411"/>
            <a:ext cx="5326945" cy="290080"/>
          </a:xfrm>
        </p:spPr>
        <p:txBody>
          <a:bodyPr tIns="0" bIns="0" anchor="b">
            <a:normAutofit/>
          </a:bodyPr>
          <a:lstStyle>
            <a:lvl1pPr marL="0" indent="0">
              <a:buNone/>
              <a:defRPr sz="1500" b="0" i="0">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Radio :30</a:t>
            </a:r>
          </a:p>
        </p:txBody>
      </p:sp>
      <p:sp>
        <p:nvSpPr>
          <p:cNvPr id="13" name="Title 1">
            <a:extLst>
              <a:ext uri="{FF2B5EF4-FFF2-40B4-BE49-F238E27FC236}">
                <a16:creationId xmlns:a16="http://schemas.microsoft.com/office/drawing/2014/main" id="{C15B10D7-1924-DD47-8847-AC51037A82E7}"/>
              </a:ext>
            </a:extLst>
          </p:cNvPr>
          <p:cNvSpPr>
            <a:spLocks noGrp="1"/>
          </p:cNvSpPr>
          <p:nvPr>
            <p:ph type="title" hasCustomPrompt="1"/>
          </p:nvPr>
        </p:nvSpPr>
        <p:spPr>
          <a:xfrm>
            <a:off x="616772" y="149629"/>
            <a:ext cx="11004144" cy="357940"/>
          </a:xfrm>
          <a:prstGeom prst="rect">
            <a:avLst/>
          </a:prstGeom>
        </p:spPr>
        <p:txBody>
          <a:bodyPr anchor="t">
            <a:noAutofit/>
          </a:bodyPr>
          <a:lstStyle>
            <a:lvl1pPr>
              <a:defRPr sz="2727"/>
            </a:lvl1pPr>
          </a:lstStyle>
          <a:p>
            <a:r>
              <a:rPr lang="en-US"/>
              <a:t>Campaign Radio</a:t>
            </a:r>
          </a:p>
        </p:txBody>
      </p:sp>
      <p:sp>
        <p:nvSpPr>
          <p:cNvPr id="12" name="Text Placeholder 8">
            <a:extLst>
              <a:ext uri="{FF2B5EF4-FFF2-40B4-BE49-F238E27FC236}">
                <a16:creationId xmlns:a16="http://schemas.microsoft.com/office/drawing/2014/main" id="{51E5D3CD-96B5-5543-B797-090C44A06621}"/>
              </a:ext>
            </a:extLst>
          </p:cNvPr>
          <p:cNvSpPr>
            <a:spLocks noGrp="1"/>
          </p:cNvSpPr>
          <p:nvPr>
            <p:ph type="body" sz="quarter" idx="16" hasCustomPrompt="1"/>
          </p:nvPr>
        </p:nvSpPr>
        <p:spPr>
          <a:xfrm>
            <a:off x="6293971" y="1053342"/>
            <a:ext cx="5326945" cy="5299660"/>
          </a:xfrm>
        </p:spPr>
        <p:txBody>
          <a:bodyPr>
            <a:normAutofit/>
          </a:bodyPr>
          <a:lstStyle>
            <a:lvl1pPr marL="0" marR="0" indent="0" algn="l" defTabSz="794849" rtl="0" eaLnBrk="1" fontAlgn="auto" latinLnBrk="0" hangingPunct="1">
              <a:lnSpc>
                <a:spcPct val="100000"/>
              </a:lnSpc>
              <a:spcBef>
                <a:spcPts val="409"/>
              </a:spcBef>
              <a:spcAft>
                <a:spcPts val="0"/>
              </a:spcAft>
              <a:buClrTx/>
              <a:buSzTx/>
              <a:buFont typeface="Arial" panose="020B0604020202020204" pitchFamily="34" charset="0"/>
              <a:buNone/>
              <a:tabLst>
                <a:tab pos="1205693" algn="l"/>
              </a:tabLst>
              <a:defRPr sz="1091"/>
            </a:lvl1pPr>
            <a:lvl2pPr marL="397424" indent="0">
              <a:buNone/>
              <a:defRPr/>
            </a:lvl2pPr>
            <a:lvl3pPr marL="794849" indent="0">
              <a:buNone/>
              <a:defRPr/>
            </a:lvl3pPr>
            <a:lvl4pPr marL="1192273" indent="0">
              <a:buNone/>
              <a:defRPr/>
            </a:lvl4pPr>
            <a:lvl5pPr marL="1589696" indent="0">
              <a:buNone/>
              <a:defRPr/>
            </a:lvl5pPr>
          </a:lstStyle>
          <a:p>
            <a:pPr lvl="0"/>
            <a:r>
              <a:rPr lang="en-US"/>
              <a:t>Et </a:t>
            </a:r>
            <a:r>
              <a:rPr lang="en-US" err="1"/>
              <a:t>tortor</a:t>
            </a:r>
            <a:r>
              <a:rPr lang="en-US"/>
              <a:t> </a:t>
            </a:r>
            <a:r>
              <a:rPr lang="en-US" err="1"/>
              <a:t>consequat</a:t>
            </a:r>
            <a:r>
              <a:rPr lang="en-US"/>
              <a:t> id porta </a:t>
            </a:r>
            <a:r>
              <a:rPr lang="en-US" err="1"/>
              <a:t>nibh</a:t>
            </a:r>
            <a:r>
              <a:rPr lang="en-US"/>
              <a:t> </a:t>
            </a:r>
            <a:r>
              <a:rPr lang="en-US" err="1"/>
              <a:t>venenatis</a:t>
            </a:r>
            <a:r>
              <a:rPr lang="en-US"/>
              <a:t> </a:t>
            </a:r>
            <a:r>
              <a:rPr lang="en-US" err="1"/>
              <a:t>cras</a:t>
            </a:r>
            <a:r>
              <a:rPr lang="en-US"/>
              <a:t> sed. Pulvinar </a:t>
            </a:r>
            <a:r>
              <a:rPr lang="en-US" err="1"/>
              <a:t>neque</a:t>
            </a:r>
            <a:r>
              <a:rPr lang="en-US"/>
              <a:t> </a:t>
            </a:r>
            <a:r>
              <a:rPr lang="en-US" err="1"/>
              <a:t>laoreet</a:t>
            </a:r>
            <a:r>
              <a:rPr lang="en-US"/>
              <a:t> </a:t>
            </a:r>
            <a:r>
              <a:rPr lang="en-US" err="1"/>
              <a:t>suspendisse</a:t>
            </a:r>
            <a:r>
              <a:rPr lang="en-US"/>
              <a:t> </a:t>
            </a:r>
            <a:r>
              <a:rPr lang="en-US" err="1"/>
              <a:t>interdum</a:t>
            </a:r>
            <a:r>
              <a:rPr lang="en-US"/>
              <a:t> </a:t>
            </a:r>
            <a:r>
              <a:rPr lang="en-US" err="1"/>
              <a:t>consectetur</a:t>
            </a:r>
            <a:r>
              <a:rPr lang="en-US"/>
              <a:t> libero id </a:t>
            </a:r>
            <a:r>
              <a:rPr lang="en-US" err="1"/>
              <a:t>faucibus</a:t>
            </a:r>
            <a:r>
              <a:rPr lang="en-US"/>
              <a:t>. </a:t>
            </a:r>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Magna fermentum </a:t>
            </a:r>
            <a:r>
              <a:rPr lang="en-US" err="1"/>
              <a:t>iaculis</a:t>
            </a:r>
            <a:r>
              <a:rPr lang="en-US"/>
              <a:t> </a:t>
            </a:r>
            <a:r>
              <a:rPr lang="en-US" err="1"/>
              <a:t>eu</a:t>
            </a:r>
            <a:r>
              <a:rPr lang="en-US"/>
              <a:t> non diam </a:t>
            </a:r>
            <a:r>
              <a:rPr lang="en-US" err="1"/>
              <a:t>phasellus</a:t>
            </a:r>
            <a:r>
              <a:rPr lang="en-US"/>
              <a:t>. Et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t>
            </a:r>
            <a:r>
              <a:rPr lang="en-US" err="1"/>
              <a:t>Auctor</a:t>
            </a:r>
            <a:r>
              <a:rPr lang="en-US"/>
              <a:t> </a:t>
            </a:r>
            <a:r>
              <a:rPr lang="en-US" err="1"/>
              <a:t>elit</a:t>
            </a:r>
            <a:r>
              <a:rPr lang="en-US"/>
              <a:t> sed </a:t>
            </a:r>
            <a:r>
              <a:rPr lang="en-US" err="1"/>
              <a:t>vulputate</a:t>
            </a:r>
            <a:r>
              <a:rPr lang="en-US"/>
              <a:t> mi sit </a:t>
            </a:r>
            <a:r>
              <a:rPr lang="en-US" err="1"/>
              <a:t>amet</a:t>
            </a:r>
            <a:r>
              <a:rPr lang="en-US"/>
              <a:t> </a:t>
            </a:r>
            <a:r>
              <a:rPr lang="en-US" err="1"/>
              <a:t>mauris</a:t>
            </a:r>
            <a:r>
              <a:rPr lang="en-US"/>
              <a:t>. </a:t>
            </a:r>
            <a:r>
              <a:rPr lang="en-US" err="1"/>
              <a:t>Auctor</a:t>
            </a:r>
            <a:r>
              <a:rPr lang="en-US"/>
              <a:t> </a:t>
            </a:r>
            <a:r>
              <a:rPr lang="en-US" err="1"/>
              <a:t>eu</a:t>
            </a:r>
            <a:r>
              <a:rPr lang="en-US"/>
              <a:t> </a:t>
            </a:r>
            <a:r>
              <a:rPr lang="en-US" err="1"/>
              <a:t>augue</a:t>
            </a:r>
            <a:r>
              <a:rPr lang="en-US"/>
              <a:t> </a:t>
            </a:r>
            <a:r>
              <a:rPr lang="en-US" err="1"/>
              <a:t>ut</a:t>
            </a:r>
            <a:r>
              <a:rPr lang="en-US"/>
              <a:t> </a:t>
            </a:r>
            <a:r>
              <a:rPr lang="en-US" err="1"/>
              <a:t>lectus</a:t>
            </a:r>
            <a:r>
              <a:rPr lang="en-US"/>
              <a:t> </a:t>
            </a:r>
            <a:r>
              <a:rPr lang="en-US" err="1"/>
              <a:t>arcu</a:t>
            </a:r>
            <a:r>
              <a:rPr lang="en-US"/>
              <a:t> </a:t>
            </a:r>
            <a:r>
              <a:rPr lang="en-US" err="1"/>
              <a:t>bibendum</a:t>
            </a:r>
            <a:r>
              <a:rPr lang="en-US"/>
              <a:t> at. </a:t>
            </a:r>
            <a:r>
              <a:rPr lang="en-US" err="1"/>
              <a:t>Molestie</a:t>
            </a:r>
            <a:r>
              <a:rPr lang="en-US"/>
              <a:t> a </a:t>
            </a:r>
            <a:r>
              <a:rPr lang="en-US" err="1"/>
              <a:t>iaculis</a:t>
            </a:r>
            <a:r>
              <a:rPr lang="en-US"/>
              <a:t> at </a:t>
            </a:r>
            <a:r>
              <a:rPr lang="en-US" err="1"/>
              <a:t>erat</a:t>
            </a:r>
            <a:r>
              <a:rPr lang="en-US"/>
              <a:t> </a:t>
            </a:r>
            <a:r>
              <a:rPr lang="en-US" err="1"/>
              <a:t>pellentesque</a:t>
            </a:r>
            <a:r>
              <a:rPr lang="en-US"/>
              <a:t> </a:t>
            </a:r>
            <a:r>
              <a:rPr lang="en-US" err="1"/>
              <a:t>adipiscing</a:t>
            </a:r>
            <a:r>
              <a:rPr lang="en-US"/>
              <a:t> </a:t>
            </a:r>
            <a:r>
              <a:rPr lang="en-US" err="1"/>
              <a:t>commodo</a:t>
            </a:r>
            <a:r>
              <a:rPr lang="en-US"/>
              <a:t> </a:t>
            </a:r>
            <a:r>
              <a:rPr lang="en-US" err="1"/>
              <a:t>elit</a:t>
            </a:r>
            <a:r>
              <a:rPr lang="en-US"/>
              <a:t> at. Pharetra convallis </a:t>
            </a:r>
            <a:r>
              <a:rPr lang="en-US" err="1"/>
              <a:t>posuere</a:t>
            </a:r>
            <a:r>
              <a:rPr lang="en-US"/>
              <a:t> </a:t>
            </a:r>
            <a:r>
              <a:rPr lang="en-US" err="1"/>
              <a:t>morbi</a:t>
            </a:r>
            <a:r>
              <a:rPr lang="en-US"/>
              <a:t> </a:t>
            </a:r>
            <a:r>
              <a:rPr lang="en-US" err="1"/>
              <a:t>leo</a:t>
            </a:r>
            <a:r>
              <a:rPr lang="en-US"/>
              <a:t> </a:t>
            </a:r>
            <a:r>
              <a:rPr lang="en-US" err="1"/>
              <a:t>urna</a:t>
            </a:r>
            <a:r>
              <a:rPr lang="en-US"/>
              <a:t> </a:t>
            </a:r>
            <a:r>
              <a:rPr lang="en-US" err="1"/>
              <a:t>molestie</a:t>
            </a:r>
            <a:r>
              <a:rPr lang="en-US"/>
              <a:t> at </a:t>
            </a:r>
            <a:r>
              <a:rPr lang="en-US" err="1"/>
              <a:t>elementum</a:t>
            </a:r>
            <a:r>
              <a:rPr lang="en-US"/>
              <a:t>.</a:t>
            </a:r>
          </a:p>
        </p:txBody>
      </p:sp>
      <p:sp>
        <p:nvSpPr>
          <p:cNvPr id="14" name="Text Placeholder 3">
            <a:extLst>
              <a:ext uri="{FF2B5EF4-FFF2-40B4-BE49-F238E27FC236}">
                <a16:creationId xmlns:a16="http://schemas.microsoft.com/office/drawing/2014/main" id="{BC1C91BF-7A16-8748-806C-486993A9F6C0}"/>
              </a:ext>
            </a:extLst>
          </p:cNvPr>
          <p:cNvSpPr>
            <a:spLocks noGrp="1"/>
          </p:cNvSpPr>
          <p:nvPr>
            <p:ph type="body" sz="quarter" idx="17" hasCustomPrompt="1"/>
          </p:nvPr>
        </p:nvSpPr>
        <p:spPr>
          <a:xfrm>
            <a:off x="6293971" y="726411"/>
            <a:ext cx="5326945" cy="290080"/>
          </a:xfrm>
        </p:spPr>
        <p:txBody>
          <a:bodyPr tIns="0" bIns="0" anchor="b">
            <a:normAutofit/>
          </a:bodyPr>
          <a:lstStyle>
            <a:lvl1pPr marL="0" indent="0">
              <a:buNone/>
              <a:defRPr sz="1500" b="0" i="0">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Radio :15</a:t>
            </a:r>
          </a:p>
        </p:txBody>
      </p:sp>
    </p:spTree>
    <p:extLst>
      <p:ext uri="{BB962C8B-B14F-4D97-AF65-F5344CB8AC3E}">
        <p14:creationId xmlns:p14="http://schemas.microsoft.com/office/powerpoint/2010/main" val="2078109608"/>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Mood Board Black">
    <p:bg>
      <p:bgPr>
        <a:solidFill>
          <a:schemeClr val="tx1"/>
        </a:solidFill>
        <a:effectLst/>
      </p:bgPr>
    </p:bg>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F5A916FC-709E-034A-98CD-C7A13C7E415C}"/>
              </a:ext>
            </a:extLst>
          </p:cNvPr>
          <p:cNvSpPr>
            <a:spLocks noGrp="1"/>
          </p:cNvSpPr>
          <p:nvPr>
            <p:ph type="pic" sz="quarter" idx="14"/>
          </p:nvPr>
        </p:nvSpPr>
        <p:spPr>
          <a:xfrm>
            <a:off x="6957683" y="3381450"/>
            <a:ext cx="5234318" cy="1785826"/>
          </a:xfrm>
          <a:solidFill>
            <a:schemeClr val="bg2"/>
          </a:solidFill>
          <a:ln w="3175">
            <a:noFill/>
          </a:ln>
        </p:spPr>
        <p:txBody>
          <a:bodyPr anchor="ctr">
            <a:normAutofit/>
          </a:bodyPr>
          <a:lstStyle>
            <a:lvl1pPr marL="0" indent="0" algn="ctr">
              <a:buNone/>
              <a:defRPr sz="1364"/>
            </a:lvl1pPr>
          </a:lstStyle>
          <a:p>
            <a:r>
              <a:rPr lang="en-US"/>
              <a:t>Click icon to add picture</a:t>
            </a:r>
          </a:p>
        </p:txBody>
      </p:sp>
      <p:sp>
        <p:nvSpPr>
          <p:cNvPr id="4" name="Text Placeholder 3">
            <a:extLst>
              <a:ext uri="{FF2B5EF4-FFF2-40B4-BE49-F238E27FC236}">
                <a16:creationId xmlns:a16="http://schemas.microsoft.com/office/drawing/2014/main" id="{A873F7BA-A989-DA44-9814-E6268CD5778D}"/>
              </a:ext>
            </a:extLst>
          </p:cNvPr>
          <p:cNvSpPr>
            <a:spLocks noGrp="1"/>
          </p:cNvSpPr>
          <p:nvPr>
            <p:ph type="body" sz="quarter" idx="15" hasCustomPrompt="1"/>
          </p:nvPr>
        </p:nvSpPr>
        <p:spPr>
          <a:xfrm>
            <a:off x="616324" y="726411"/>
            <a:ext cx="5199529" cy="290080"/>
          </a:xfrm>
        </p:spPr>
        <p:txBody>
          <a:bodyPr tIns="0" bIns="0" anchor="b">
            <a:normAutofit/>
          </a:bodyPr>
          <a:lstStyle>
            <a:lvl1pPr marL="0" indent="0">
              <a:buNone/>
              <a:defRPr sz="1636" b="0" i="0">
                <a:solidFill>
                  <a:schemeClr val="bg1"/>
                </a:solidFill>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Mood Board subhead</a:t>
            </a:r>
          </a:p>
        </p:txBody>
      </p:sp>
      <p:sp>
        <p:nvSpPr>
          <p:cNvPr id="13" name="Title 1">
            <a:extLst>
              <a:ext uri="{FF2B5EF4-FFF2-40B4-BE49-F238E27FC236}">
                <a16:creationId xmlns:a16="http://schemas.microsoft.com/office/drawing/2014/main" id="{C15B10D7-1924-DD47-8847-AC51037A82E7}"/>
              </a:ext>
            </a:extLst>
          </p:cNvPr>
          <p:cNvSpPr>
            <a:spLocks noGrp="1"/>
          </p:cNvSpPr>
          <p:nvPr>
            <p:ph type="title" hasCustomPrompt="1"/>
          </p:nvPr>
        </p:nvSpPr>
        <p:spPr>
          <a:xfrm>
            <a:off x="616770" y="149629"/>
            <a:ext cx="11202296" cy="357940"/>
          </a:xfrm>
          <a:prstGeom prst="rect">
            <a:avLst/>
          </a:prstGeom>
        </p:spPr>
        <p:txBody>
          <a:bodyPr anchor="t">
            <a:noAutofit/>
          </a:bodyPr>
          <a:lstStyle>
            <a:lvl1pPr>
              <a:defRPr sz="2727">
                <a:solidFill>
                  <a:schemeClr val="bg1"/>
                </a:solidFill>
              </a:defRPr>
            </a:lvl1pPr>
          </a:lstStyle>
          <a:p>
            <a:r>
              <a:rPr lang="en-US"/>
              <a:t>Mood Board Black</a:t>
            </a:r>
          </a:p>
        </p:txBody>
      </p:sp>
      <p:sp>
        <p:nvSpPr>
          <p:cNvPr id="12" name="Picture Placeholder 6">
            <a:extLst>
              <a:ext uri="{FF2B5EF4-FFF2-40B4-BE49-F238E27FC236}">
                <a16:creationId xmlns:a16="http://schemas.microsoft.com/office/drawing/2014/main" id="{BE9B39A8-7C8C-5942-A1EB-B952D208C426}"/>
              </a:ext>
            </a:extLst>
          </p:cNvPr>
          <p:cNvSpPr>
            <a:spLocks noGrp="1"/>
          </p:cNvSpPr>
          <p:nvPr>
            <p:ph type="pic" sz="quarter" idx="16"/>
          </p:nvPr>
        </p:nvSpPr>
        <p:spPr>
          <a:xfrm>
            <a:off x="3318461" y="3381450"/>
            <a:ext cx="3639221" cy="1785826"/>
          </a:xfrm>
          <a:solidFill>
            <a:schemeClr val="bg2"/>
          </a:solidFill>
          <a:ln w="3175">
            <a:noFill/>
          </a:ln>
        </p:spPr>
        <p:txBody>
          <a:bodyPr anchor="ctr">
            <a:normAutofit/>
          </a:bodyPr>
          <a:lstStyle>
            <a:lvl1pPr marL="0" indent="0" algn="ctr">
              <a:buNone/>
              <a:defRPr sz="1364"/>
            </a:lvl1pPr>
          </a:lstStyle>
          <a:p>
            <a:r>
              <a:rPr lang="en-US"/>
              <a:t>Click icon to add picture</a:t>
            </a:r>
          </a:p>
        </p:txBody>
      </p:sp>
      <p:sp>
        <p:nvSpPr>
          <p:cNvPr id="14" name="Picture Placeholder 6">
            <a:extLst>
              <a:ext uri="{FF2B5EF4-FFF2-40B4-BE49-F238E27FC236}">
                <a16:creationId xmlns:a16="http://schemas.microsoft.com/office/drawing/2014/main" id="{76508BDE-6648-924D-9C2A-8FE7E9C713BF}"/>
              </a:ext>
            </a:extLst>
          </p:cNvPr>
          <p:cNvSpPr>
            <a:spLocks noGrp="1"/>
          </p:cNvSpPr>
          <p:nvPr>
            <p:ph type="pic" sz="quarter" idx="17"/>
          </p:nvPr>
        </p:nvSpPr>
        <p:spPr>
          <a:xfrm>
            <a:off x="1" y="3381450"/>
            <a:ext cx="3318460" cy="1785826"/>
          </a:xfrm>
          <a:solidFill>
            <a:schemeClr val="bg2"/>
          </a:solidFill>
          <a:ln w="3175">
            <a:noFill/>
          </a:ln>
        </p:spPr>
        <p:txBody>
          <a:bodyPr anchor="ctr">
            <a:normAutofit/>
          </a:bodyPr>
          <a:lstStyle>
            <a:lvl1pPr marL="0" indent="0" algn="ctr">
              <a:buNone/>
              <a:defRPr sz="1364"/>
            </a:lvl1pPr>
          </a:lstStyle>
          <a:p>
            <a:r>
              <a:rPr lang="en-US"/>
              <a:t>Click icon to add picture</a:t>
            </a:r>
          </a:p>
        </p:txBody>
      </p:sp>
      <p:sp>
        <p:nvSpPr>
          <p:cNvPr id="15" name="Picture Placeholder 6">
            <a:extLst>
              <a:ext uri="{FF2B5EF4-FFF2-40B4-BE49-F238E27FC236}">
                <a16:creationId xmlns:a16="http://schemas.microsoft.com/office/drawing/2014/main" id="{3D17E876-E6E0-104F-9AD5-40BF67A52E94}"/>
              </a:ext>
            </a:extLst>
          </p:cNvPr>
          <p:cNvSpPr>
            <a:spLocks noGrp="1"/>
          </p:cNvSpPr>
          <p:nvPr>
            <p:ph type="pic" sz="quarter" idx="18"/>
          </p:nvPr>
        </p:nvSpPr>
        <p:spPr>
          <a:xfrm>
            <a:off x="4546171" y="1701940"/>
            <a:ext cx="5304529" cy="1679511"/>
          </a:xfrm>
          <a:solidFill>
            <a:schemeClr val="bg2"/>
          </a:solidFill>
          <a:ln w="3175">
            <a:noFill/>
          </a:ln>
        </p:spPr>
        <p:txBody>
          <a:bodyPr anchor="ctr">
            <a:normAutofit/>
          </a:bodyPr>
          <a:lstStyle>
            <a:lvl1pPr marL="0" indent="0" algn="ctr">
              <a:buNone/>
              <a:defRPr sz="1364"/>
            </a:lvl1pPr>
          </a:lstStyle>
          <a:p>
            <a:r>
              <a:rPr lang="en-US"/>
              <a:t>Click icon to add picture</a:t>
            </a:r>
          </a:p>
        </p:txBody>
      </p:sp>
      <p:sp>
        <p:nvSpPr>
          <p:cNvPr id="16" name="Picture Placeholder 6">
            <a:extLst>
              <a:ext uri="{FF2B5EF4-FFF2-40B4-BE49-F238E27FC236}">
                <a16:creationId xmlns:a16="http://schemas.microsoft.com/office/drawing/2014/main" id="{DC824BE8-8DE2-C24E-A8D9-C19B880FF516}"/>
              </a:ext>
            </a:extLst>
          </p:cNvPr>
          <p:cNvSpPr>
            <a:spLocks noGrp="1"/>
          </p:cNvSpPr>
          <p:nvPr>
            <p:ph type="pic" sz="quarter" idx="19"/>
          </p:nvPr>
        </p:nvSpPr>
        <p:spPr>
          <a:xfrm>
            <a:off x="9850699" y="1701940"/>
            <a:ext cx="2341301" cy="1679511"/>
          </a:xfrm>
          <a:solidFill>
            <a:schemeClr val="bg2"/>
          </a:solidFill>
          <a:ln w="3175">
            <a:noFill/>
          </a:ln>
        </p:spPr>
        <p:txBody>
          <a:bodyPr anchor="ctr">
            <a:normAutofit/>
          </a:bodyPr>
          <a:lstStyle>
            <a:lvl1pPr marL="0" indent="0" algn="ctr">
              <a:buNone/>
              <a:defRPr sz="1364"/>
            </a:lvl1pPr>
          </a:lstStyle>
          <a:p>
            <a:r>
              <a:rPr lang="en-US"/>
              <a:t>Click icon to add picture</a:t>
            </a:r>
          </a:p>
        </p:txBody>
      </p:sp>
      <p:sp>
        <p:nvSpPr>
          <p:cNvPr id="17" name="Picture Placeholder 6">
            <a:extLst>
              <a:ext uri="{FF2B5EF4-FFF2-40B4-BE49-F238E27FC236}">
                <a16:creationId xmlns:a16="http://schemas.microsoft.com/office/drawing/2014/main" id="{12B0AD57-E807-9C43-B410-3EF62AC7E121}"/>
              </a:ext>
            </a:extLst>
          </p:cNvPr>
          <p:cNvSpPr>
            <a:spLocks noGrp="1"/>
          </p:cNvSpPr>
          <p:nvPr>
            <p:ph type="pic" sz="quarter" idx="20"/>
          </p:nvPr>
        </p:nvSpPr>
        <p:spPr>
          <a:xfrm>
            <a:off x="8433219" y="5167277"/>
            <a:ext cx="3758781" cy="1690724"/>
          </a:xfrm>
          <a:solidFill>
            <a:schemeClr val="bg2"/>
          </a:solidFill>
          <a:ln w="3175">
            <a:noFill/>
          </a:ln>
        </p:spPr>
        <p:txBody>
          <a:bodyPr anchor="ctr">
            <a:normAutofit/>
          </a:bodyPr>
          <a:lstStyle>
            <a:lvl1pPr marL="0" indent="0" algn="ctr">
              <a:buNone/>
              <a:defRPr sz="1364"/>
            </a:lvl1pPr>
          </a:lstStyle>
          <a:p>
            <a:r>
              <a:rPr lang="en-US"/>
              <a:t>Click icon to add picture</a:t>
            </a:r>
          </a:p>
        </p:txBody>
      </p:sp>
      <p:sp>
        <p:nvSpPr>
          <p:cNvPr id="18" name="Picture Placeholder 6">
            <a:extLst>
              <a:ext uri="{FF2B5EF4-FFF2-40B4-BE49-F238E27FC236}">
                <a16:creationId xmlns:a16="http://schemas.microsoft.com/office/drawing/2014/main" id="{B57D3D17-AB6D-354D-9C10-A3C0AF313915}"/>
              </a:ext>
            </a:extLst>
          </p:cNvPr>
          <p:cNvSpPr>
            <a:spLocks noGrp="1"/>
          </p:cNvSpPr>
          <p:nvPr>
            <p:ph type="pic" sz="quarter" idx="21"/>
          </p:nvPr>
        </p:nvSpPr>
        <p:spPr>
          <a:xfrm>
            <a:off x="6269533" y="5167277"/>
            <a:ext cx="2163685" cy="1690724"/>
          </a:xfrm>
          <a:solidFill>
            <a:schemeClr val="bg2"/>
          </a:solidFill>
          <a:ln w="3175">
            <a:noFill/>
          </a:ln>
        </p:spPr>
        <p:txBody>
          <a:bodyPr anchor="ctr">
            <a:normAutofit/>
          </a:bodyPr>
          <a:lstStyle>
            <a:lvl1pPr marL="0" indent="0" algn="ctr">
              <a:buNone/>
              <a:defRPr sz="1364"/>
            </a:lvl1pPr>
          </a:lstStyle>
          <a:p>
            <a:r>
              <a:rPr lang="en-US"/>
              <a:t>Click icon to add picture</a:t>
            </a:r>
          </a:p>
        </p:txBody>
      </p:sp>
      <p:sp>
        <p:nvSpPr>
          <p:cNvPr id="19" name="Picture Placeholder 6">
            <a:extLst>
              <a:ext uri="{FF2B5EF4-FFF2-40B4-BE49-F238E27FC236}">
                <a16:creationId xmlns:a16="http://schemas.microsoft.com/office/drawing/2014/main" id="{61FD503E-D82D-6F43-81A2-FF500A251D01}"/>
              </a:ext>
            </a:extLst>
          </p:cNvPr>
          <p:cNvSpPr>
            <a:spLocks noGrp="1"/>
          </p:cNvSpPr>
          <p:nvPr>
            <p:ph type="pic" sz="quarter" idx="22"/>
          </p:nvPr>
        </p:nvSpPr>
        <p:spPr>
          <a:xfrm>
            <a:off x="0" y="5167277"/>
            <a:ext cx="2722839" cy="1690724"/>
          </a:xfrm>
          <a:solidFill>
            <a:schemeClr val="bg2"/>
          </a:solidFill>
          <a:ln w="3175">
            <a:noFill/>
          </a:ln>
        </p:spPr>
        <p:txBody>
          <a:bodyPr anchor="ctr">
            <a:normAutofit/>
          </a:bodyPr>
          <a:lstStyle>
            <a:lvl1pPr marL="0" indent="0" algn="ctr">
              <a:buNone/>
              <a:defRPr sz="1364"/>
            </a:lvl1pPr>
          </a:lstStyle>
          <a:p>
            <a:r>
              <a:rPr lang="en-US"/>
              <a:t>Click icon to add picture</a:t>
            </a:r>
          </a:p>
        </p:txBody>
      </p:sp>
      <p:sp>
        <p:nvSpPr>
          <p:cNvPr id="20" name="Picture Placeholder 6">
            <a:extLst>
              <a:ext uri="{FF2B5EF4-FFF2-40B4-BE49-F238E27FC236}">
                <a16:creationId xmlns:a16="http://schemas.microsoft.com/office/drawing/2014/main" id="{B89E96AF-E958-194B-9007-589B2DC9EDAB}"/>
              </a:ext>
            </a:extLst>
          </p:cNvPr>
          <p:cNvSpPr>
            <a:spLocks noGrp="1"/>
          </p:cNvSpPr>
          <p:nvPr>
            <p:ph type="pic" sz="quarter" idx="23"/>
          </p:nvPr>
        </p:nvSpPr>
        <p:spPr>
          <a:xfrm>
            <a:off x="2722841" y="5167277"/>
            <a:ext cx="3546693" cy="1690724"/>
          </a:xfrm>
          <a:solidFill>
            <a:schemeClr val="bg2"/>
          </a:solidFill>
          <a:ln w="3175">
            <a:noFill/>
          </a:ln>
        </p:spPr>
        <p:txBody>
          <a:bodyPr anchor="ctr">
            <a:normAutofit/>
          </a:bodyPr>
          <a:lstStyle>
            <a:lvl1pPr marL="0" indent="0" algn="ctr">
              <a:buNone/>
              <a:defRPr sz="1364"/>
            </a:lvl1pPr>
          </a:lstStyle>
          <a:p>
            <a:r>
              <a:rPr lang="en-US"/>
              <a:t>Click icon to add picture</a:t>
            </a:r>
          </a:p>
        </p:txBody>
      </p:sp>
      <p:sp>
        <p:nvSpPr>
          <p:cNvPr id="7" name="Picture Placeholder 6">
            <a:extLst>
              <a:ext uri="{FF2B5EF4-FFF2-40B4-BE49-F238E27FC236}">
                <a16:creationId xmlns:a16="http://schemas.microsoft.com/office/drawing/2014/main" id="{C3FB49DB-12D1-A142-BBCE-9D61E6FC5A8F}"/>
              </a:ext>
            </a:extLst>
          </p:cNvPr>
          <p:cNvSpPr>
            <a:spLocks noGrp="1"/>
          </p:cNvSpPr>
          <p:nvPr>
            <p:ph type="pic" sz="quarter" idx="11"/>
          </p:nvPr>
        </p:nvSpPr>
        <p:spPr>
          <a:xfrm>
            <a:off x="1" y="1701940"/>
            <a:ext cx="4546169" cy="1679511"/>
          </a:xfrm>
          <a:solidFill>
            <a:schemeClr val="bg2"/>
          </a:solidFill>
          <a:ln w="3175">
            <a:noFill/>
          </a:ln>
        </p:spPr>
        <p:txBody>
          <a:bodyPr anchor="ctr">
            <a:normAutofit/>
          </a:bodyPr>
          <a:lstStyle>
            <a:lvl1pPr marL="0" indent="0" algn="ctr">
              <a:buNone/>
              <a:defRPr sz="1364"/>
            </a:lvl1pPr>
          </a:lstStyle>
          <a:p>
            <a:r>
              <a:rPr lang="en-US"/>
              <a:t>Click icon to add picture</a:t>
            </a:r>
          </a:p>
        </p:txBody>
      </p:sp>
      <p:sp>
        <p:nvSpPr>
          <p:cNvPr id="21" name="Text Placeholder 8">
            <a:extLst>
              <a:ext uri="{FF2B5EF4-FFF2-40B4-BE49-F238E27FC236}">
                <a16:creationId xmlns:a16="http://schemas.microsoft.com/office/drawing/2014/main" id="{BC1A20BC-184E-3743-8450-CB678BF13015}"/>
              </a:ext>
            </a:extLst>
          </p:cNvPr>
          <p:cNvSpPr>
            <a:spLocks noGrp="1"/>
          </p:cNvSpPr>
          <p:nvPr>
            <p:ph type="body" sz="quarter" idx="12" hasCustomPrompt="1"/>
          </p:nvPr>
        </p:nvSpPr>
        <p:spPr>
          <a:xfrm>
            <a:off x="5815853" y="726413"/>
            <a:ext cx="6003215" cy="813888"/>
          </a:xfrm>
        </p:spPr>
        <p:txBody>
          <a:bodyPr>
            <a:normAutofit/>
          </a:bodyPr>
          <a:lstStyle>
            <a:lvl1pPr marL="0" marR="0" indent="0" algn="l" defTabSz="794849" rtl="0" eaLnBrk="1" fontAlgn="auto" latinLnBrk="0" hangingPunct="1">
              <a:lnSpc>
                <a:spcPct val="100000"/>
              </a:lnSpc>
              <a:spcBef>
                <a:spcPts val="409"/>
              </a:spcBef>
              <a:spcAft>
                <a:spcPts val="0"/>
              </a:spcAft>
              <a:buClrTx/>
              <a:buSzTx/>
              <a:buFont typeface="Arial" panose="020B0604020202020204" pitchFamily="34" charset="0"/>
              <a:buNone/>
              <a:tabLst>
                <a:tab pos="1205693" algn="l"/>
              </a:tabLst>
              <a:defRPr sz="1227" b="0" i="0">
                <a:solidFill>
                  <a:schemeClr val="bg1"/>
                </a:solidFill>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Et </a:t>
            </a:r>
            <a:r>
              <a:rPr lang="en-US" err="1"/>
              <a:t>tortor</a:t>
            </a:r>
            <a:r>
              <a:rPr lang="en-US"/>
              <a:t> </a:t>
            </a:r>
            <a:r>
              <a:rPr lang="en-US" err="1"/>
              <a:t>consequat</a:t>
            </a:r>
            <a:r>
              <a:rPr lang="en-US"/>
              <a:t> id porta </a:t>
            </a:r>
            <a:r>
              <a:rPr lang="en-US" err="1"/>
              <a:t>nibh</a:t>
            </a:r>
            <a:r>
              <a:rPr lang="en-US"/>
              <a:t> </a:t>
            </a:r>
            <a:r>
              <a:rPr lang="en-US" err="1"/>
              <a:t>venenatis</a:t>
            </a:r>
            <a:r>
              <a:rPr lang="en-US"/>
              <a:t> </a:t>
            </a:r>
            <a:r>
              <a:rPr lang="en-US" err="1"/>
              <a:t>cras</a:t>
            </a:r>
            <a:r>
              <a:rPr lang="en-US"/>
              <a:t> sed. Pulvinar </a:t>
            </a:r>
            <a:r>
              <a:rPr lang="en-US" err="1"/>
              <a:t>neque</a:t>
            </a:r>
            <a:r>
              <a:rPr lang="en-US"/>
              <a:t> </a:t>
            </a:r>
            <a:r>
              <a:rPr lang="en-US" err="1"/>
              <a:t>laoreet</a:t>
            </a:r>
            <a:r>
              <a:rPr lang="en-US"/>
              <a:t> </a:t>
            </a:r>
            <a:r>
              <a:rPr lang="en-US" err="1"/>
              <a:t>suspendisse</a:t>
            </a:r>
            <a:r>
              <a:rPr lang="en-US"/>
              <a:t> </a:t>
            </a:r>
            <a:r>
              <a:rPr lang="en-US" err="1"/>
              <a:t>interdum</a:t>
            </a:r>
            <a:r>
              <a:rPr lang="en-US"/>
              <a:t> </a:t>
            </a:r>
            <a:r>
              <a:rPr lang="en-US" err="1"/>
              <a:t>consectetur</a:t>
            </a:r>
            <a:r>
              <a:rPr lang="en-US"/>
              <a:t> libero id </a:t>
            </a:r>
            <a:r>
              <a:rPr lang="en-US" err="1"/>
              <a:t>faucibus</a:t>
            </a:r>
            <a:r>
              <a:rPr lang="en-US"/>
              <a:t>. </a:t>
            </a:r>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a:t>
            </a:r>
          </a:p>
        </p:txBody>
      </p:sp>
    </p:spTree>
    <p:extLst>
      <p:ext uri="{BB962C8B-B14F-4D97-AF65-F5344CB8AC3E}">
        <p14:creationId xmlns:p14="http://schemas.microsoft.com/office/powerpoint/2010/main" val="2961083552"/>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Adlob-wCopy black">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01F7CD4-5F02-6B4D-9A8B-28115400ABD9}"/>
              </a:ext>
            </a:extLst>
          </p:cNvPr>
          <p:cNvSpPr>
            <a:spLocks noGrp="1"/>
          </p:cNvSpPr>
          <p:nvPr>
            <p:ph type="sldNum" sz="quarter" idx="10"/>
          </p:nvPr>
        </p:nvSpPr>
        <p:spPr/>
        <p:txBody>
          <a:bodyPr/>
          <a:lstStyle>
            <a:lvl1pPr>
              <a:defRPr>
                <a:solidFill>
                  <a:schemeClr val="tx2"/>
                </a:solidFill>
              </a:defRPr>
            </a:lvl1pPr>
          </a:lstStyle>
          <a:p>
            <a:fld id="{64DF1125-80D7-5C48-9408-F746170441B0}" type="slidenum">
              <a:rPr lang="en-US" smtClean="0"/>
              <a:pPr/>
              <a:t>‹#›</a:t>
            </a:fld>
            <a:endParaRPr lang="en-US"/>
          </a:p>
        </p:txBody>
      </p:sp>
      <p:sp>
        <p:nvSpPr>
          <p:cNvPr id="7" name="Picture Placeholder 6">
            <a:extLst>
              <a:ext uri="{FF2B5EF4-FFF2-40B4-BE49-F238E27FC236}">
                <a16:creationId xmlns:a16="http://schemas.microsoft.com/office/drawing/2014/main" id="{C3FB49DB-12D1-A142-BBCE-9D61E6FC5A8F}"/>
              </a:ext>
            </a:extLst>
          </p:cNvPr>
          <p:cNvSpPr>
            <a:spLocks noGrp="1"/>
          </p:cNvSpPr>
          <p:nvPr>
            <p:ph type="pic" sz="quarter" idx="11"/>
          </p:nvPr>
        </p:nvSpPr>
        <p:spPr>
          <a:xfrm>
            <a:off x="6096000" y="0"/>
            <a:ext cx="6096000" cy="6858000"/>
          </a:xfrm>
          <a:ln w="3175">
            <a:solidFill>
              <a:schemeClr val="tx2"/>
            </a:solidFill>
          </a:ln>
        </p:spPr>
        <p:txBody>
          <a:bodyPr anchor="ctr"/>
          <a:lstStyle>
            <a:lvl1pPr marL="0" indent="0" algn="ctr">
              <a:buNone/>
              <a:defRPr/>
            </a:lvl1pPr>
          </a:lstStyle>
          <a:p>
            <a:r>
              <a:rPr lang="en-US"/>
              <a:t>Click icon to add picture</a:t>
            </a:r>
          </a:p>
        </p:txBody>
      </p:sp>
      <p:sp>
        <p:nvSpPr>
          <p:cNvPr id="9" name="Text Placeholder 8">
            <a:extLst>
              <a:ext uri="{FF2B5EF4-FFF2-40B4-BE49-F238E27FC236}">
                <a16:creationId xmlns:a16="http://schemas.microsoft.com/office/drawing/2014/main" id="{B9A39B81-EE3A-C24E-89BC-2847AE316DEC}"/>
              </a:ext>
            </a:extLst>
          </p:cNvPr>
          <p:cNvSpPr>
            <a:spLocks noGrp="1"/>
          </p:cNvSpPr>
          <p:nvPr>
            <p:ph type="body" sz="quarter" idx="12" hasCustomPrompt="1"/>
          </p:nvPr>
        </p:nvSpPr>
        <p:spPr>
          <a:xfrm>
            <a:off x="616772" y="941815"/>
            <a:ext cx="5199529" cy="5766556"/>
          </a:xfrm>
        </p:spPr>
        <p:txBody>
          <a:bodyPr>
            <a:normAutofit/>
          </a:bodyPr>
          <a:lstStyle>
            <a:lvl1pPr marL="0" indent="0">
              <a:lnSpc>
                <a:spcPct val="120000"/>
              </a:lnSpc>
              <a:spcBef>
                <a:spcPts val="1364"/>
              </a:spcBef>
              <a:buNone/>
              <a:defRPr sz="1227" b="0" i="0">
                <a:solidFill>
                  <a:schemeClr val="tx1"/>
                </a:solidFill>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Et </a:t>
            </a:r>
            <a:r>
              <a:rPr lang="en-US" err="1"/>
              <a:t>tortor</a:t>
            </a:r>
            <a:r>
              <a:rPr lang="en-US"/>
              <a:t> </a:t>
            </a:r>
            <a:r>
              <a:rPr lang="en-US" err="1"/>
              <a:t>consequat</a:t>
            </a:r>
            <a:r>
              <a:rPr lang="en-US"/>
              <a:t> id porta </a:t>
            </a:r>
            <a:r>
              <a:rPr lang="en-US" err="1"/>
              <a:t>nibh</a:t>
            </a:r>
            <a:r>
              <a:rPr lang="en-US"/>
              <a:t> </a:t>
            </a:r>
            <a:r>
              <a:rPr lang="en-US" err="1"/>
              <a:t>venenatis</a:t>
            </a:r>
            <a:r>
              <a:rPr lang="en-US"/>
              <a:t> </a:t>
            </a:r>
            <a:r>
              <a:rPr lang="en-US" err="1"/>
              <a:t>cras</a:t>
            </a:r>
            <a:r>
              <a:rPr lang="en-US"/>
              <a:t> sed. Pulvinar </a:t>
            </a:r>
            <a:r>
              <a:rPr lang="en-US" err="1"/>
              <a:t>neque</a:t>
            </a:r>
            <a:r>
              <a:rPr lang="en-US"/>
              <a:t> </a:t>
            </a:r>
            <a:r>
              <a:rPr lang="en-US" err="1"/>
              <a:t>laoreet</a:t>
            </a:r>
            <a:r>
              <a:rPr lang="en-US"/>
              <a:t> </a:t>
            </a:r>
            <a:r>
              <a:rPr lang="en-US" err="1"/>
              <a:t>suspendisse</a:t>
            </a:r>
            <a:r>
              <a:rPr lang="en-US"/>
              <a:t> </a:t>
            </a:r>
            <a:r>
              <a:rPr lang="en-US" err="1"/>
              <a:t>interdum</a:t>
            </a:r>
            <a:r>
              <a:rPr lang="en-US"/>
              <a:t> </a:t>
            </a:r>
            <a:r>
              <a:rPr lang="en-US" err="1"/>
              <a:t>consectetur</a:t>
            </a:r>
            <a:r>
              <a:rPr lang="en-US"/>
              <a:t> libero id </a:t>
            </a:r>
            <a:r>
              <a:rPr lang="en-US" err="1"/>
              <a:t>faucibus</a:t>
            </a:r>
            <a:r>
              <a:rPr lang="en-US"/>
              <a:t>. </a:t>
            </a:r>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Magna fermentum </a:t>
            </a:r>
            <a:r>
              <a:rPr lang="en-US" err="1"/>
              <a:t>iaculis</a:t>
            </a:r>
            <a:r>
              <a:rPr lang="en-US"/>
              <a:t> </a:t>
            </a:r>
            <a:r>
              <a:rPr lang="en-US" err="1"/>
              <a:t>eu</a:t>
            </a:r>
            <a:r>
              <a:rPr lang="en-US"/>
              <a:t> non diam </a:t>
            </a:r>
            <a:r>
              <a:rPr lang="en-US" err="1"/>
              <a:t>phasellus</a:t>
            </a:r>
            <a:r>
              <a:rPr lang="en-US"/>
              <a:t>. Et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Auctor </a:t>
            </a:r>
            <a:r>
              <a:rPr lang="en-US" err="1"/>
              <a:t>elit</a:t>
            </a:r>
            <a:r>
              <a:rPr lang="en-US"/>
              <a:t> sed </a:t>
            </a:r>
            <a:r>
              <a:rPr lang="en-US" err="1"/>
              <a:t>vulputate</a:t>
            </a:r>
            <a:r>
              <a:rPr lang="en-US"/>
              <a:t> mi sit </a:t>
            </a:r>
            <a:r>
              <a:rPr lang="en-US" err="1"/>
              <a:t>amet</a:t>
            </a:r>
            <a:r>
              <a:rPr lang="en-US"/>
              <a:t> </a:t>
            </a:r>
            <a:r>
              <a:rPr lang="en-US" err="1"/>
              <a:t>mauris</a:t>
            </a:r>
            <a:r>
              <a:rPr lang="en-US"/>
              <a:t>. Auctor </a:t>
            </a:r>
            <a:r>
              <a:rPr lang="en-US" err="1"/>
              <a:t>eu</a:t>
            </a:r>
            <a:r>
              <a:rPr lang="en-US"/>
              <a:t> </a:t>
            </a:r>
            <a:r>
              <a:rPr lang="en-US" err="1"/>
              <a:t>augue</a:t>
            </a:r>
            <a:r>
              <a:rPr lang="en-US"/>
              <a:t> </a:t>
            </a:r>
            <a:r>
              <a:rPr lang="en-US" err="1"/>
              <a:t>ut</a:t>
            </a:r>
            <a:r>
              <a:rPr lang="en-US"/>
              <a:t> </a:t>
            </a:r>
            <a:r>
              <a:rPr lang="en-US" err="1"/>
              <a:t>lectus</a:t>
            </a:r>
            <a:r>
              <a:rPr lang="en-US"/>
              <a:t> </a:t>
            </a:r>
            <a:r>
              <a:rPr lang="en-US" err="1"/>
              <a:t>arcu</a:t>
            </a:r>
            <a:r>
              <a:rPr lang="en-US"/>
              <a:t> </a:t>
            </a:r>
            <a:r>
              <a:rPr lang="en-US" err="1"/>
              <a:t>bibendum</a:t>
            </a:r>
            <a:r>
              <a:rPr lang="en-US"/>
              <a:t> at. </a:t>
            </a:r>
            <a:r>
              <a:rPr lang="en-US" err="1"/>
              <a:t>Molestie</a:t>
            </a:r>
            <a:r>
              <a:rPr lang="en-US"/>
              <a:t> a </a:t>
            </a:r>
            <a:r>
              <a:rPr lang="en-US" err="1"/>
              <a:t>iaculis</a:t>
            </a:r>
            <a:r>
              <a:rPr lang="en-US"/>
              <a:t> at </a:t>
            </a:r>
            <a:r>
              <a:rPr lang="en-US" err="1"/>
              <a:t>erat</a:t>
            </a:r>
            <a:r>
              <a:rPr lang="en-US"/>
              <a:t> </a:t>
            </a:r>
            <a:r>
              <a:rPr lang="en-US" err="1"/>
              <a:t>pellentesque</a:t>
            </a:r>
            <a:r>
              <a:rPr lang="en-US"/>
              <a:t> </a:t>
            </a:r>
            <a:r>
              <a:rPr lang="en-US" err="1"/>
              <a:t>adipiscing</a:t>
            </a:r>
            <a:r>
              <a:rPr lang="en-US"/>
              <a:t> </a:t>
            </a:r>
            <a:r>
              <a:rPr lang="en-US" err="1"/>
              <a:t>commodo</a:t>
            </a:r>
            <a:r>
              <a:rPr lang="en-US"/>
              <a:t> </a:t>
            </a:r>
            <a:r>
              <a:rPr lang="en-US" err="1"/>
              <a:t>elit</a:t>
            </a:r>
            <a:r>
              <a:rPr lang="en-US"/>
              <a:t> at. Pharetra convallis </a:t>
            </a:r>
            <a:r>
              <a:rPr lang="en-US" err="1"/>
              <a:t>posuere</a:t>
            </a:r>
            <a:r>
              <a:rPr lang="en-US"/>
              <a:t> </a:t>
            </a:r>
            <a:r>
              <a:rPr lang="en-US" err="1"/>
              <a:t>morbi</a:t>
            </a:r>
            <a:r>
              <a:rPr lang="en-US"/>
              <a:t> </a:t>
            </a:r>
            <a:r>
              <a:rPr lang="en-US" err="1"/>
              <a:t>leo</a:t>
            </a:r>
            <a:r>
              <a:rPr lang="en-US"/>
              <a:t> </a:t>
            </a:r>
            <a:r>
              <a:rPr lang="en-US" err="1"/>
              <a:t>urna</a:t>
            </a:r>
            <a:r>
              <a:rPr lang="en-US"/>
              <a:t> </a:t>
            </a:r>
            <a:r>
              <a:rPr lang="en-US" err="1"/>
              <a:t>molestie</a:t>
            </a:r>
            <a:r>
              <a:rPr lang="en-US"/>
              <a:t> at </a:t>
            </a:r>
            <a:r>
              <a:rPr lang="en-US" err="1"/>
              <a:t>elementum</a:t>
            </a:r>
            <a:r>
              <a:rPr lang="en-US"/>
              <a:t>.</a:t>
            </a:r>
          </a:p>
        </p:txBody>
      </p:sp>
      <p:sp>
        <p:nvSpPr>
          <p:cNvPr id="10" name="Title 1">
            <a:extLst>
              <a:ext uri="{FF2B5EF4-FFF2-40B4-BE49-F238E27FC236}">
                <a16:creationId xmlns:a16="http://schemas.microsoft.com/office/drawing/2014/main" id="{4DD534D0-5143-CE4F-9E24-D8459B8FD0CA}"/>
              </a:ext>
            </a:extLst>
          </p:cNvPr>
          <p:cNvSpPr>
            <a:spLocks noGrp="1"/>
          </p:cNvSpPr>
          <p:nvPr>
            <p:ph type="title" hasCustomPrompt="1"/>
          </p:nvPr>
        </p:nvSpPr>
        <p:spPr>
          <a:xfrm>
            <a:off x="616772" y="149629"/>
            <a:ext cx="5364480" cy="357940"/>
          </a:xfrm>
          <a:prstGeom prst="rect">
            <a:avLst/>
          </a:prstGeom>
        </p:spPr>
        <p:txBody>
          <a:bodyPr anchor="t">
            <a:noAutofit/>
          </a:bodyPr>
          <a:lstStyle>
            <a:lvl1pPr>
              <a:defRPr sz="2727">
                <a:solidFill>
                  <a:schemeClr val="tx1"/>
                </a:solidFill>
              </a:defRPr>
            </a:lvl1pPr>
          </a:lstStyle>
          <a:p>
            <a:r>
              <a:rPr lang="en-US" err="1"/>
              <a:t>Adlob</a:t>
            </a:r>
            <a:r>
              <a:rPr lang="en-US"/>
              <a:t> </a:t>
            </a:r>
            <a:r>
              <a:rPr lang="en-US" err="1"/>
              <a:t>wCopy</a:t>
            </a:r>
            <a:r>
              <a:rPr lang="en-US"/>
              <a:t> black</a:t>
            </a:r>
          </a:p>
        </p:txBody>
      </p:sp>
    </p:spTree>
    <p:extLst>
      <p:ext uri="{BB962C8B-B14F-4D97-AF65-F5344CB8AC3E}">
        <p14:creationId xmlns:p14="http://schemas.microsoft.com/office/powerpoint/2010/main" val="14755635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Adlobs 2-up black">
    <p:bg>
      <p:bgPr>
        <a:solidFill>
          <a:schemeClr val="tx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01F7CD4-5F02-6B4D-9A8B-28115400ABD9}"/>
              </a:ext>
            </a:extLst>
          </p:cNvPr>
          <p:cNvSpPr>
            <a:spLocks noGrp="1"/>
          </p:cNvSpPr>
          <p:nvPr>
            <p:ph type="sldNum" sz="quarter" idx="10"/>
          </p:nvPr>
        </p:nvSpPr>
        <p:spPr/>
        <p:txBody>
          <a:bodyPr/>
          <a:lstStyle>
            <a:lvl1pPr>
              <a:defRPr>
                <a:solidFill>
                  <a:schemeClr val="bg2"/>
                </a:solidFill>
              </a:defRPr>
            </a:lvl1pPr>
          </a:lstStyle>
          <a:p>
            <a:fld id="{64DF1125-80D7-5C48-9408-F746170441B0}" type="slidenum">
              <a:rPr lang="en-US" smtClean="0"/>
              <a:pPr/>
              <a:t>‹#›</a:t>
            </a:fld>
            <a:endParaRPr lang="en-US"/>
          </a:p>
        </p:txBody>
      </p:sp>
      <p:sp>
        <p:nvSpPr>
          <p:cNvPr id="7" name="Picture Placeholder 6">
            <a:extLst>
              <a:ext uri="{FF2B5EF4-FFF2-40B4-BE49-F238E27FC236}">
                <a16:creationId xmlns:a16="http://schemas.microsoft.com/office/drawing/2014/main" id="{C3FB49DB-12D1-A142-BBCE-9D61E6FC5A8F}"/>
              </a:ext>
            </a:extLst>
          </p:cNvPr>
          <p:cNvSpPr>
            <a:spLocks noGrp="1"/>
          </p:cNvSpPr>
          <p:nvPr>
            <p:ph type="pic" sz="quarter" idx="11"/>
          </p:nvPr>
        </p:nvSpPr>
        <p:spPr>
          <a:xfrm>
            <a:off x="799228" y="628115"/>
            <a:ext cx="5199529" cy="5849471"/>
          </a:xfrm>
          <a:ln w="3175">
            <a:solidFill>
              <a:schemeClr val="accent6"/>
            </a:solidFill>
          </a:ln>
        </p:spPr>
        <p:txBody>
          <a:bodyPr anchor="ctr"/>
          <a:lstStyle>
            <a:lvl1pPr marL="0" indent="0" algn="ctr">
              <a:buNone/>
              <a:defRPr>
                <a:solidFill>
                  <a:schemeClr val="bg1"/>
                </a:solidFill>
              </a:defRPr>
            </a:lvl1pPr>
          </a:lstStyle>
          <a:p>
            <a:r>
              <a:rPr lang="en-US"/>
              <a:t>Click icon to add picture</a:t>
            </a:r>
          </a:p>
        </p:txBody>
      </p:sp>
      <p:sp>
        <p:nvSpPr>
          <p:cNvPr id="10" name="Title 1">
            <a:extLst>
              <a:ext uri="{FF2B5EF4-FFF2-40B4-BE49-F238E27FC236}">
                <a16:creationId xmlns:a16="http://schemas.microsoft.com/office/drawing/2014/main" id="{4DD534D0-5143-CE4F-9E24-D8459B8FD0CA}"/>
              </a:ext>
            </a:extLst>
          </p:cNvPr>
          <p:cNvSpPr>
            <a:spLocks noGrp="1"/>
          </p:cNvSpPr>
          <p:nvPr>
            <p:ph type="title" hasCustomPrompt="1"/>
          </p:nvPr>
        </p:nvSpPr>
        <p:spPr>
          <a:xfrm>
            <a:off x="616773" y="149629"/>
            <a:ext cx="11202296" cy="357940"/>
          </a:xfrm>
          <a:prstGeom prst="rect">
            <a:avLst/>
          </a:prstGeom>
        </p:spPr>
        <p:txBody>
          <a:bodyPr anchor="t">
            <a:noAutofit/>
          </a:bodyPr>
          <a:lstStyle>
            <a:lvl1pPr>
              <a:defRPr sz="2727">
                <a:solidFill>
                  <a:schemeClr val="bg1"/>
                </a:solidFill>
              </a:defRPr>
            </a:lvl1pPr>
          </a:lstStyle>
          <a:p>
            <a:r>
              <a:rPr lang="en-US" err="1"/>
              <a:t>Adlobs</a:t>
            </a:r>
            <a:r>
              <a:rPr lang="en-US"/>
              <a:t> 2-up black</a:t>
            </a:r>
          </a:p>
        </p:txBody>
      </p:sp>
      <p:sp>
        <p:nvSpPr>
          <p:cNvPr id="12" name="Picture Placeholder 6">
            <a:extLst>
              <a:ext uri="{FF2B5EF4-FFF2-40B4-BE49-F238E27FC236}">
                <a16:creationId xmlns:a16="http://schemas.microsoft.com/office/drawing/2014/main" id="{95F3A89E-5533-FB45-B726-979B8D46CC31}"/>
              </a:ext>
            </a:extLst>
          </p:cNvPr>
          <p:cNvSpPr>
            <a:spLocks noGrp="1"/>
          </p:cNvSpPr>
          <p:nvPr>
            <p:ph type="pic" sz="quarter" idx="14"/>
          </p:nvPr>
        </p:nvSpPr>
        <p:spPr>
          <a:xfrm>
            <a:off x="6233352" y="628115"/>
            <a:ext cx="5199529" cy="5849471"/>
          </a:xfrm>
          <a:ln w="3175">
            <a:solidFill>
              <a:schemeClr val="accent6"/>
            </a:solidFill>
          </a:ln>
        </p:spPr>
        <p:txBody>
          <a:bodyPr anchor="ctr"/>
          <a:lstStyle>
            <a:lvl1pPr marL="0" indent="0" algn="ctr">
              <a:buNone/>
              <a:defRPr>
                <a:solidFill>
                  <a:schemeClr val="bg1"/>
                </a:solidFill>
              </a:defRPr>
            </a:lvl1pPr>
          </a:lstStyle>
          <a:p>
            <a:r>
              <a:rPr lang="en-US"/>
              <a:t>Click icon to add picture</a:t>
            </a:r>
          </a:p>
        </p:txBody>
      </p:sp>
    </p:spTree>
    <p:extLst>
      <p:ext uri="{BB962C8B-B14F-4D97-AF65-F5344CB8AC3E}">
        <p14:creationId xmlns:p14="http://schemas.microsoft.com/office/powerpoint/2010/main" val="3812954934"/>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Adlob spread black">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72152B8-965E-6341-A3F1-B3D27F965F73}"/>
              </a:ext>
            </a:extLst>
          </p:cNvPr>
          <p:cNvSpPr>
            <a:spLocks noGrp="1" noChangeAspect="1"/>
          </p:cNvSpPr>
          <p:nvPr>
            <p:ph type="pic" sz="quarter" idx="13"/>
          </p:nvPr>
        </p:nvSpPr>
        <p:spPr>
          <a:xfrm>
            <a:off x="896471" y="628115"/>
            <a:ext cx="10399059" cy="5849471"/>
          </a:xfrm>
          <a:ln w="3175">
            <a:solidFill>
              <a:schemeClr val="accent6"/>
            </a:solidFill>
          </a:ln>
        </p:spPr>
        <p:txBody>
          <a:bodyPr anchor="ctr"/>
          <a:lstStyle>
            <a:lvl1pPr algn="ctr">
              <a:buNone/>
              <a:defRPr>
                <a:solidFill>
                  <a:schemeClr val="bg1"/>
                </a:solidFill>
              </a:defRPr>
            </a:lvl1pPr>
          </a:lstStyle>
          <a:p>
            <a:r>
              <a:rPr lang="en-US"/>
              <a:t>Click icon to add picture</a:t>
            </a:r>
          </a:p>
        </p:txBody>
      </p:sp>
      <p:sp>
        <p:nvSpPr>
          <p:cNvPr id="3" name="Slide Number Placeholder 2">
            <a:extLst>
              <a:ext uri="{FF2B5EF4-FFF2-40B4-BE49-F238E27FC236}">
                <a16:creationId xmlns:a16="http://schemas.microsoft.com/office/drawing/2014/main" id="{D01F7CD4-5F02-6B4D-9A8B-28115400ABD9}"/>
              </a:ext>
            </a:extLst>
          </p:cNvPr>
          <p:cNvSpPr>
            <a:spLocks noGrp="1"/>
          </p:cNvSpPr>
          <p:nvPr>
            <p:ph type="sldNum" sz="quarter" idx="10"/>
          </p:nvPr>
        </p:nvSpPr>
        <p:spPr/>
        <p:txBody>
          <a:bodyPr/>
          <a:lstStyle>
            <a:lvl1pPr>
              <a:defRPr>
                <a:solidFill>
                  <a:schemeClr val="bg2"/>
                </a:solidFill>
              </a:defRPr>
            </a:lvl1pPr>
          </a:lstStyle>
          <a:p>
            <a:fld id="{64DF1125-80D7-5C48-9408-F746170441B0}" type="slidenum">
              <a:rPr lang="en-US" smtClean="0"/>
              <a:pPr/>
              <a:t>‹#›</a:t>
            </a:fld>
            <a:endParaRPr lang="en-US"/>
          </a:p>
        </p:txBody>
      </p:sp>
      <p:sp>
        <p:nvSpPr>
          <p:cNvPr id="10" name="Title 1">
            <a:extLst>
              <a:ext uri="{FF2B5EF4-FFF2-40B4-BE49-F238E27FC236}">
                <a16:creationId xmlns:a16="http://schemas.microsoft.com/office/drawing/2014/main" id="{4DD534D0-5143-CE4F-9E24-D8459B8FD0CA}"/>
              </a:ext>
            </a:extLst>
          </p:cNvPr>
          <p:cNvSpPr>
            <a:spLocks noGrp="1"/>
          </p:cNvSpPr>
          <p:nvPr>
            <p:ph type="title" hasCustomPrompt="1"/>
          </p:nvPr>
        </p:nvSpPr>
        <p:spPr>
          <a:xfrm>
            <a:off x="616773" y="149629"/>
            <a:ext cx="11202296" cy="357940"/>
          </a:xfrm>
          <a:prstGeom prst="rect">
            <a:avLst/>
          </a:prstGeom>
        </p:spPr>
        <p:txBody>
          <a:bodyPr anchor="t">
            <a:noAutofit/>
          </a:bodyPr>
          <a:lstStyle>
            <a:lvl1pPr>
              <a:defRPr sz="2727">
                <a:solidFill>
                  <a:schemeClr val="bg1"/>
                </a:solidFill>
              </a:defRPr>
            </a:lvl1pPr>
          </a:lstStyle>
          <a:p>
            <a:r>
              <a:rPr lang="en-US" err="1"/>
              <a:t>Adlob</a:t>
            </a:r>
            <a:r>
              <a:rPr lang="en-US"/>
              <a:t> spread black</a:t>
            </a:r>
          </a:p>
        </p:txBody>
      </p:sp>
    </p:spTree>
    <p:extLst>
      <p:ext uri="{BB962C8B-B14F-4D97-AF65-F5344CB8AC3E}">
        <p14:creationId xmlns:p14="http://schemas.microsoft.com/office/powerpoint/2010/main" val="2728812032"/>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Tactic Detail Black">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01F7CD4-5F02-6B4D-9A8B-28115400ABD9}"/>
              </a:ext>
            </a:extLst>
          </p:cNvPr>
          <p:cNvSpPr>
            <a:spLocks noGrp="1"/>
          </p:cNvSpPr>
          <p:nvPr>
            <p:ph type="sldNum" sz="quarter" idx="10"/>
          </p:nvPr>
        </p:nvSpPr>
        <p:spPr/>
        <p:txBody>
          <a:bodyPr/>
          <a:lstStyle/>
          <a:p>
            <a:fld id="{64DF1125-80D7-5C48-9408-F746170441B0}" type="slidenum">
              <a:rPr lang="en-US" smtClean="0"/>
              <a:pPr/>
              <a:t>‹#›</a:t>
            </a:fld>
            <a:endParaRPr lang="en-US"/>
          </a:p>
        </p:txBody>
      </p:sp>
      <p:sp>
        <p:nvSpPr>
          <p:cNvPr id="7" name="Picture Placeholder 6">
            <a:extLst>
              <a:ext uri="{FF2B5EF4-FFF2-40B4-BE49-F238E27FC236}">
                <a16:creationId xmlns:a16="http://schemas.microsoft.com/office/drawing/2014/main" id="{C3FB49DB-12D1-A142-BBCE-9D61E6FC5A8F}"/>
              </a:ext>
            </a:extLst>
          </p:cNvPr>
          <p:cNvSpPr>
            <a:spLocks noGrp="1"/>
          </p:cNvSpPr>
          <p:nvPr>
            <p:ph type="pic" sz="quarter" idx="11"/>
          </p:nvPr>
        </p:nvSpPr>
        <p:spPr>
          <a:xfrm>
            <a:off x="7128948" y="576930"/>
            <a:ext cx="4688409" cy="5508733"/>
          </a:xfrm>
          <a:ln w="3175">
            <a:solidFill>
              <a:schemeClr val="tx2"/>
            </a:solidFill>
          </a:ln>
        </p:spPr>
        <p:txBody>
          <a:bodyPr anchor="ctr"/>
          <a:lstStyle>
            <a:lvl1pPr marL="0" indent="0" algn="ctr">
              <a:buNone/>
              <a:defRPr/>
            </a:lvl1pPr>
          </a:lstStyle>
          <a:p>
            <a:r>
              <a:rPr lang="en-US"/>
              <a:t>Click icon to add picture</a:t>
            </a:r>
          </a:p>
        </p:txBody>
      </p:sp>
      <p:sp>
        <p:nvSpPr>
          <p:cNvPr id="9" name="Text Placeholder 8">
            <a:extLst>
              <a:ext uri="{FF2B5EF4-FFF2-40B4-BE49-F238E27FC236}">
                <a16:creationId xmlns:a16="http://schemas.microsoft.com/office/drawing/2014/main" id="{B9A39B81-EE3A-C24E-89BC-2847AE316DEC}"/>
              </a:ext>
            </a:extLst>
          </p:cNvPr>
          <p:cNvSpPr>
            <a:spLocks noGrp="1"/>
          </p:cNvSpPr>
          <p:nvPr>
            <p:ph type="body" sz="quarter" idx="12" hasCustomPrompt="1"/>
          </p:nvPr>
        </p:nvSpPr>
        <p:spPr>
          <a:xfrm>
            <a:off x="616772" y="941815"/>
            <a:ext cx="6096000" cy="5766556"/>
          </a:xfrm>
        </p:spPr>
        <p:txBody>
          <a:bodyPr>
            <a:normAutofit/>
          </a:bodyPr>
          <a:lstStyle>
            <a:lvl1pPr marL="0" indent="0">
              <a:lnSpc>
                <a:spcPct val="120000"/>
              </a:lnSpc>
              <a:spcBef>
                <a:spcPts val="1364"/>
              </a:spcBef>
              <a:buNone/>
              <a:defRPr sz="1227" b="0" i="0">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Et </a:t>
            </a:r>
            <a:r>
              <a:rPr lang="en-US" err="1"/>
              <a:t>tortor</a:t>
            </a:r>
            <a:r>
              <a:rPr lang="en-US"/>
              <a:t> </a:t>
            </a:r>
            <a:r>
              <a:rPr lang="en-US" err="1"/>
              <a:t>consequat</a:t>
            </a:r>
            <a:r>
              <a:rPr lang="en-US"/>
              <a:t> id porta </a:t>
            </a:r>
            <a:r>
              <a:rPr lang="en-US" err="1"/>
              <a:t>nibh</a:t>
            </a:r>
            <a:r>
              <a:rPr lang="en-US"/>
              <a:t> </a:t>
            </a:r>
            <a:r>
              <a:rPr lang="en-US" err="1"/>
              <a:t>venenatis</a:t>
            </a:r>
            <a:r>
              <a:rPr lang="en-US"/>
              <a:t> </a:t>
            </a:r>
            <a:r>
              <a:rPr lang="en-US" err="1"/>
              <a:t>cras</a:t>
            </a:r>
            <a:r>
              <a:rPr lang="en-US"/>
              <a:t> sed. Pulvinar </a:t>
            </a:r>
            <a:r>
              <a:rPr lang="en-US" err="1"/>
              <a:t>neque</a:t>
            </a:r>
            <a:r>
              <a:rPr lang="en-US"/>
              <a:t> </a:t>
            </a:r>
            <a:r>
              <a:rPr lang="en-US" err="1"/>
              <a:t>laoreet</a:t>
            </a:r>
            <a:r>
              <a:rPr lang="en-US"/>
              <a:t> </a:t>
            </a:r>
            <a:r>
              <a:rPr lang="en-US" err="1"/>
              <a:t>suspendisse</a:t>
            </a:r>
            <a:r>
              <a:rPr lang="en-US"/>
              <a:t> </a:t>
            </a:r>
            <a:r>
              <a:rPr lang="en-US" err="1"/>
              <a:t>interdum</a:t>
            </a:r>
            <a:r>
              <a:rPr lang="en-US"/>
              <a:t> </a:t>
            </a:r>
            <a:r>
              <a:rPr lang="en-US" err="1"/>
              <a:t>consectetur</a:t>
            </a:r>
            <a:r>
              <a:rPr lang="en-US"/>
              <a:t> libero id </a:t>
            </a:r>
            <a:r>
              <a:rPr lang="en-US" err="1"/>
              <a:t>faucibus</a:t>
            </a:r>
            <a:r>
              <a:rPr lang="en-US"/>
              <a:t>. </a:t>
            </a:r>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Magna fermentum </a:t>
            </a:r>
            <a:r>
              <a:rPr lang="en-US" err="1"/>
              <a:t>iaculis</a:t>
            </a:r>
            <a:r>
              <a:rPr lang="en-US"/>
              <a:t> </a:t>
            </a:r>
            <a:r>
              <a:rPr lang="en-US" err="1"/>
              <a:t>eu</a:t>
            </a:r>
            <a:r>
              <a:rPr lang="en-US"/>
              <a:t> non diam </a:t>
            </a:r>
            <a:r>
              <a:rPr lang="en-US" err="1"/>
              <a:t>phasellus</a:t>
            </a:r>
            <a:r>
              <a:rPr lang="en-US"/>
              <a:t>. Et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Auctor </a:t>
            </a:r>
            <a:r>
              <a:rPr lang="en-US" err="1"/>
              <a:t>elit</a:t>
            </a:r>
            <a:r>
              <a:rPr lang="en-US"/>
              <a:t> sed </a:t>
            </a:r>
            <a:r>
              <a:rPr lang="en-US" err="1"/>
              <a:t>vulputate</a:t>
            </a:r>
            <a:r>
              <a:rPr lang="en-US"/>
              <a:t> mi sit </a:t>
            </a:r>
            <a:r>
              <a:rPr lang="en-US" err="1"/>
              <a:t>amet</a:t>
            </a:r>
            <a:r>
              <a:rPr lang="en-US"/>
              <a:t> </a:t>
            </a:r>
            <a:r>
              <a:rPr lang="en-US" err="1"/>
              <a:t>mauris</a:t>
            </a:r>
            <a:r>
              <a:rPr lang="en-US"/>
              <a:t>. Auctor </a:t>
            </a:r>
            <a:r>
              <a:rPr lang="en-US" err="1"/>
              <a:t>eu</a:t>
            </a:r>
            <a:r>
              <a:rPr lang="en-US"/>
              <a:t> </a:t>
            </a:r>
            <a:r>
              <a:rPr lang="en-US" err="1"/>
              <a:t>augue</a:t>
            </a:r>
            <a:r>
              <a:rPr lang="en-US"/>
              <a:t> </a:t>
            </a:r>
            <a:r>
              <a:rPr lang="en-US" err="1"/>
              <a:t>ut</a:t>
            </a:r>
            <a:r>
              <a:rPr lang="en-US"/>
              <a:t> </a:t>
            </a:r>
            <a:r>
              <a:rPr lang="en-US" err="1"/>
              <a:t>lectus</a:t>
            </a:r>
            <a:r>
              <a:rPr lang="en-US"/>
              <a:t> </a:t>
            </a:r>
            <a:r>
              <a:rPr lang="en-US" err="1"/>
              <a:t>arcu</a:t>
            </a:r>
            <a:r>
              <a:rPr lang="en-US"/>
              <a:t> </a:t>
            </a:r>
            <a:r>
              <a:rPr lang="en-US" err="1"/>
              <a:t>bibendum</a:t>
            </a:r>
            <a:r>
              <a:rPr lang="en-US"/>
              <a:t> at. </a:t>
            </a:r>
            <a:r>
              <a:rPr lang="en-US" err="1"/>
              <a:t>Molestie</a:t>
            </a:r>
            <a:r>
              <a:rPr lang="en-US"/>
              <a:t> a </a:t>
            </a:r>
            <a:r>
              <a:rPr lang="en-US" err="1"/>
              <a:t>iaculis</a:t>
            </a:r>
            <a:r>
              <a:rPr lang="en-US"/>
              <a:t> at </a:t>
            </a:r>
            <a:r>
              <a:rPr lang="en-US" err="1"/>
              <a:t>erat</a:t>
            </a:r>
            <a:r>
              <a:rPr lang="en-US"/>
              <a:t> </a:t>
            </a:r>
            <a:r>
              <a:rPr lang="en-US" err="1"/>
              <a:t>pellentesque</a:t>
            </a:r>
            <a:r>
              <a:rPr lang="en-US"/>
              <a:t> </a:t>
            </a:r>
            <a:r>
              <a:rPr lang="en-US" err="1"/>
              <a:t>adipiscing</a:t>
            </a:r>
            <a:r>
              <a:rPr lang="en-US"/>
              <a:t> </a:t>
            </a:r>
            <a:r>
              <a:rPr lang="en-US" err="1"/>
              <a:t>commodo</a:t>
            </a:r>
            <a:r>
              <a:rPr lang="en-US"/>
              <a:t> </a:t>
            </a:r>
            <a:r>
              <a:rPr lang="en-US" err="1"/>
              <a:t>elit</a:t>
            </a:r>
            <a:r>
              <a:rPr lang="en-US"/>
              <a:t> at. Pharetra convallis </a:t>
            </a:r>
            <a:r>
              <a:rPr lang="en-US" err="1"/>
              <a:t>posuere</a:t>
            </a:r>
            <a:r>
              <a:rPr lang="en-US"/>
              <a:t> </a:t>
            </a:r>
            <a:r>
              <a:rPr lang="en-US" err="1"/>
              <a:t>morbi</a:t>
            </a:r>
            <a:r>
              <a:rPr lang="en-US"/>
              <a:t> </a:t>
            </a:r>
            <a:r>
              <a:rPr lang="en-US" err="1"/>
              <a:t>leo</a:t>
            </a:r>
            <a:r>
              <a:rPr lang="en-US"/>
              <a:t> </a:t>
            </a:r>
            <a:r>
              <a:rPr lang="en-US" err="1"/>
              <a:t>urna</a:t>
            </a:r>
            <a:r>
              <a:rPr lang="en-US"/>
              <a:t> </a:t>
            </a:r>
            <a:r>
              <a:rPr lang="en-US" err="1"/>
              <a:t>molestie</a:t>
            </a:r>
            <a:r>
              <a:rPr lang="en-US"/>
              <a:t> at </a:t>
            </a:r>
            <a:r>
              <a:rPr lang="en-US" err="1"/>
              <a:t>elementum</a:t>
            </a:r>
            <a:r>
              <a:rPr lang="en-US"/>
              <a:t>.</a:t>
            </a:r>
          </a:p>
        </p:txBody>
      </p:sp>
      <p:sp>
        <p:nvSpPr>
          <p:cNvPr id="10" name="Title 1">
            <a:extLst>
              <a:ext uri="{FF2B5EF4-FFF2-40B4-BE49-F238E27FC236}">
                <a16:creationId xmlns:a16="http://schemas.microsoft.com/office/drawing/2014/main" id="{632E81D5-D049-F046-88BA-B688F5296D1E}"/>
              </a:ext>
            </a:extLst>
          </p:cNvPr>
          <p:cNvSpPr>
            <a:spLocks noGrp="1"/>
          </p:cNvSpPr>
          <p:nvPr>
            <p:ph type="title" hasCustomPrompt="1"/>
          </p:nvPr>
        </p:nvSpPr>
        <p:spPr>
          <a:xfrm>
            <a:off x="616772" y="149629"/>
            <a:ext cx="11200584" cy="357940"/>
          </a:xfrm>
          <a:prstGeom prst="rect">
            <a:avLst/>
          </a:prstGeom>
        </p:spPr>
        <p:txBody>
          <a:bodyPr anchor="t">
            <a:noAutofit/>
          </a:bodyPr>
          <a:lstStyle>
            <a:lvl1pPr>
              <a:defRPr sz="2727"/>
            </a:lvl1pPr>
          </a:lstStyle>
          <a:p>
            <a:r>
              <a:rPr lang="en-US"/>
              <a:t>Tactic Detail Black</a:t>
            </a:r>
          </a:p>
        </p:txBody>
      </p:sp>
    </p:spTree>
    <p:extLst>
      <p:ext uri="{BB962C8B-B14F-4D97-AF65-F5344CB8AC3E}">
        <p14:creationId xmlns:p14="http://schemas.microsoft.com/office/powerpoint/2010/main" val="4750904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Agenda w/int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5B971-9520-F840-9E7F-B67E214755BB}"/>
              </a:ext>
            </a:extLst>
          </p:cNvPr>
          <p:cNvSpPr>
            <a:spLocks noGrp="1"/>
          </p:cNvSpPr>
          <p:nvPr>
            <p:ph type="title" hasCustomPrompt="1"/>
          </p:nvPr>
        </p:nvSpPr>
        <p:spPr>
          <a:xfrm>
            <a:off x="616773" y="149629"/>
            <a:ext cx="6454588" cy="357940"/>
          </a:xfrm>
          <a:prstGeom prst="rect">
            <a:avLst/>
          </a:prstGeom>
        </p:spPr>
        <p:txBody>
          <a:bodyPr anchor="ctr">
            <a:noAutofit/>
          </a:bodyPr>
          <a:lstStyle>
            <a:lvl1pPr>
              <a:defRPr sz="1636"/>
            </a:lvl1pPr>
          </a:lstStyle>
          <a:p>
            <a:r>
              <a:rPr lang="en-US"/>
              <a:t>Agenda w/Intro</a:t>
            </a:r>
          </a:p>
        </p:txBody>
      </p:sp>
      <p:sp>
        <p:nvSpPr>
          <p:cNvPr id="10" name="Content Placeholder 2">
            <a:extLst>
              <a:ext uri="{FF2B5EF4-FFF2-40B4-BE49-F238E27FC236}">
                <a16:creationId xmlns:a16="http://schemas.microsoft.com/office/drawing/2014/main" id="{4A11CCD1-FF9B-7042-81EB-585D6B0404B9}"/>
              </a:ext>
            </a:extLst>
          </p:cNvPr>
          <p:cNvSpPr>
            <a:spLocks noGrp="1"/>
          </p:cNvSpPr>
          <p:nvPr>
            <p:ph idx="11" hasCustomPrompt="1"/>
          </p:nvPr>
        </p:nvSpPr>
        <p:spPr>
          <a:xfrm>
            <a:off x="616773" y="1189582"/>
            <a:ext cx="6454588" cy="845605"/>
          </a:xfrm>
        </p:spPr>
        <p:txBody>
          <a:bodyPr>
            <a:normAutofit/>
          </a:bodyPr>
          <a:lstStyle>
            <a:lvl1pPr marL="0" indent="0">
              <a:lnSpc>
                <a:spcPct val="100000"/>
              </a:lnSpc>
              <a:buNone/>
              <a:defRPr sz="1364" b="0" i="0">
                <a:latin typeface="Arial" panose="020B0604020202020204" pitchFamily="34" charset="0"/>
              </a:defRPr>
            </a:lvl1pPr>
            <a:lvl2pPr marL="397424" indent="0">
              <a:buNone/>
              <a:defRPr sz="1364" b="0" i="0">
                <a:latin typeface="Work Sans Regular Roman" pitchFamily="2" charset="77"/>
              </a:defRPr>
            </a:lvl2pPr>
            <a:lvl3pPr marL="794849" indent="0">
              <a:buNone/>
              <a:defRPr sz="1364" b="0" i="0">
                <a:latin typeface="Work Sans Regular Roman" pitchFamily="2" charset="77"/>
              </a:defRPr>
            </a:lvl3pPr>
            <a:lvl4pPr marL="1192273" indent="0">
              <a:buNone/>
              <a:defRPr sz="1364" b="0" i="0">
                <a:latin typeface="Work Sans Regular Roman" pitchFamily="2" charset="77"/>
              </a:defRPr>
            </a:lvl4pPr>
            <a:lvl5pPr marL="1589696" indent="0">
              <a:buNone/>
              <a:defRPr sz="1364" b="0" i="0">
                <a:latin typeface="Work Sans Regular Roman" pitchFamily="2" charset="77"/>
              </a:defRPr>
            </a:lvl5pPr>
          </a:lstStyle>
          <a:p>
            <a:pPr lvl="0"/>
            <a:r>
              <a:rPr lang="en-US"/>
              <a:t>Intro copy goes here lorem ipsum dolor sit </a:t>
            </a:r>
            <a:r>
              <a:rPr lang="en-US" err="1"/>
              <a:t>amet</a:t>
            </a:r>
            <a:r>
              <a:rPr lang="en-US"/>
              <a:t> eras sunt </a:t>
            </a:r>
            <a:r>
              <a:rPr lang="en-US" err="1"/>
              <a:t>latin</a:t>
            </a:r>
            <a:r>
              <a:rPr lang="en-US"/>
              <a:t> is a dead language but </a:t>
            </a:r>
            <a:r>
              <a:rPr lang="en-US" err="1"/>
              <a:t>cualquier</a:t>
            </a:r>
            <a:r>
              <a:rPr lang="en-US"/>
              <a:t> is </a:t>
            </a:r>
            <a:r>
              <a:rPr lang="en-US" err="1"/>
              <a:t>spanish</a:t>
            </a:r>
            <a:r>
              <a:rPr lang="en-US"/>
              <a:t> and means whatever and in </a:t>
            </a:r>
            <a:r>
              <a:rPr lang="en-US" err="1"/>
              <a:t>latin</a:t>
            </a:r>
            <a:r>
              <a:rPr lang="en-US"/>
              <a:t> it’s </a:t>
            </a:r>
            <a:r>
              <a:rPr lang="la-Latn"/>
              <a:t>quicumque.</a:t>
            </a:r>
            <a:endParaRPr lang="en-US"/>
          </a:p>
        </p:txBody>
      </p:sp>
      <p:sp>
        <p:nvSpPr>
          <p:cNvPr id="9" name="Text Placeholder 4">
            <a:extLst>
              <a:ext uri="{FF2B5EF4-FFF2-40B4-BE49-F238E27FC236}">
                <a16:creationId xmlns:a16="http://schemas.microsoft.com/office/drawing/2014/main" id="{78B261D1-8E1A-DE40-8313-6B9F64A8A250}"/>
              </a:ext>
            </a:extLst>
          </p:cNvPr>
          <p:cNvSpPr>
            <a:spLocks noGrp="1"/>
          </p:cNvSpPr>
          <p:nvPr>
            <p:ph type="body" sz="quarter" idx="14"/>
          </p:nvPr>
        </p:nvSpPr>
        <p:spPr>
          <a:xfrm>
            <a:off x="717176" y="2178509"/>
            <a:ext cx="6354184" cy="3998672"/>
          </a:xfrm>
        </p:spPr>
        <p:txBody>
          <a:bodyPr lIns="0">
            <a:noAutofit/>
          </a:bodyPr>
          <a:lstStyle>
            <a:lvl1pPr marL="249364" indent="-249364">
              <a:spcBef>
                <a:spcPts val="0"/>
              </a:spcBef>
              <a:spcAft>
                <a:spcPts val="682"/>
              </a:spcAft>
              <a:buClr>
                <a:schemeClr val="tx2"/>
              </a:buClr>
              <a:buFont typeface="Arial" panose="020B0604020202020204" pitchFamily="34" charset="0"/>
              <a:buChar char="•"/>
              <a:defRPr sz="1364" b="0" i="0">
                <a:latin typeface="Arial" panose="020B0604020202020204" pitchFamily="34" charset="0"/>
              </a:defRPr>
            </a:lvl1pPr>
            <a:lvl2pPr marL="397424" indent="0">
              <a:buNone/>
              <a:defRPr sz="1364" b="0" i="0">
                <a:latin typeface="Work Sans Regular Roman" pitchFamily="2" charset="77"/>
              </a:defRPr>
            </a:lvl2pPr>
            <a:lvl3pPr marL="794849" indent="0">
              <a:buNone/>
              <a:defRPr sz="1364" b="0" i="0">
                <a:latin typeface="Work Sans Regular Roman" pitchFamily="2" charset="77"/>
              </a:defRPr>
            </a:lvl3pPr>
            <a:lvl4pPr marL="1192273" indent="0">
              <a:buNone/>
              <a:defRPr sz="1364" b="0" i="0">
                <a:latin typeface="Work Sans Regular Roman" pitchFamily="2" charset="77"/>
              </a:defRPr>
            </a:lvl4pPr>
            <a:lvl5pPr marL="1589696" indent="0">
              <a:buNone/>
              <a:defRPr sz="1364" b="0" i="0">
                <a:latin typeface="Work Sans Regular Roman" pitchFamily="2" charset="77"/>
              </a:defRPr>
            </a:lvl5pPr>
          </a:lstStyle>
          <a:p>
            <a:pPr lvl="0"/>
            <a:r>
              <a:rPr lang="en-US"/>
              <a:t>Click to edit Master text styles</a:t>
            </a:r>
          </a:p>
        </p:txBody>
      </p:sp>
      <p:sp>
        <p:nvSpPr>
          <p:cNvPr id="7" name="Picture Placeholder 3">
            <a:extLst>
              <a:ext uri="{FF2B5EF4-FFF2-40B4-BE49-F238E27FC236}">
                <a16:creationId xmlns:a16="http://schemas.microsoft.com/office/drawing/2014/main" id="{4243168C-73D6-4544-8D95-097716640622}"/>
              </a:ext>
            </a:extLst>
          </p:cNvPr>
          <p:cNvSpPr>
            <a:spLocks noGrp="1"/>
          </p:cNvSpPr>
          <p:nvPr>
            <p:ph type="pic" sz="quarter" idx="17" hasCustomPrompt="1"/>
          </p:nvPr>
        </p:nvSpPr>
        <p:spPr>
          <a:xfrm>
            <a:off x="7594645" y="0"/>
            <a:ext cx="4597101"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lstStyle>
            <a:lvl1pPr algn="ctr">
              <a:buNone/>
              <a:defRPr/>
            </a:lvl1pPr>
          </a:lstStyle>
          <a:p>
            <a:r>
              <a:rPr lang="en-US"/>
              <a:t>Editable Picture</a:t>
            </a:r>
          </a:p>
        </p:txBody>
      </p:sp>
    </p:spTree>
    <p:extLst>
      <p:ext uri="{BB962C8B-B14F-4D97-AF65-F5344CB8AC3E}">
        <p14:creationId xmlns:p14="http://schemas.microsoft.com/office/powerpoint/2010/main" val="174007861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Campaign Video Black">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3FB49DB-12D1-A142-BBCE-9D61E6FC5A8F}"/>
              </a:ext>
            </a:extLst>
          </p:cNvPr>
          <p:cNvSpPr>
            <a:spLocks noGrp="1"/>
          </p:cNvSpPr>
          <p:nvPr>
            <p:ph type="pic" sz="quarter" idx="11"/>
          </p:nvPr>
        </p:nvSpPr>
        <p:spPr>
          <a:xfrm>
            <a:off x="6957683" y="1"/>
            <a:ext cx="5234318" cy="2289101"/>
          </a:xfrm>
          <a:ln w="3175">
            <a:solidFill>
              <a:schemeClr val="bg1">
                <a:lumMod val="95000"/>
              </a:schemeClr>
            </a:solidFill>
          </a:ln>
        </p:spPr>
        <p:txBody>
          <a:bodyPr anchor="ctr"/>
          <a:lstStyle>
            <a:lvl1pPr marL="0" indent="0" algn="ctr">
              <a:buNone/>
              <a:defRPr/>
            </a:lvl1pPr>
          </a:lstStyle>
          <a:p>
            <a:r>
              <a:rPr lang="en-US"/>
              <a:t>Click icon to add picture</a:t>
            </a:r>
          </a:p>
        </p:txBody>
      </p:sp>
      <p:sp>
        <p:nvSpPr>
          <p:cNvPr id="9" name="Text Placeholder 8">
            <a:extLst>
              <a:ext uri="{FF2B5EF4-FFF2-40B4-BE49-F238E27FC236}">
                <a16:creationId xmlns:a16="http://schemas.microsoft.com/office/drawing/2014/main" id="{B9A39B81-EE3A-C24E-89BC-2847AE316DEC}"/>
              </a:ext>
            </a:extLst>
          </p:cNvPr>
          <p:cNvSpPr>
            <a:spLocks noGrp="1"/>
          </p:cNvSpPr>
          <p:nvPr>
            <p:ph type="body" sz="quarter" idx="12" hasCustomPrompt="1"/>
          </p:nvPr>
        </p:nvSpPr>
        <p:spPr>
          <a:xfrm>
            <a:off x="616324" y="1053343"/>
            <a:ext cx="6096448" cy="5664785"/>
          </a:xfrm>
        </p:spPr>
        <p:txBody>
          <a:bodyPr>
            <a:normAutofit/>
          </a:bodyPr>
          <a:lstStyle>
            <a:lvl1pPr marL="0" marR="0" indent="0" algn="l" defTabSz="794849" rtl="0" eaLnBrk="1" fontAlgn="auto" latinLnBrk="0" hangingPunct="1">
              <a:lnSpc>
                <a:spcPct val="100000"/>
              </a:lnSpc>
              <a:spcBef>
                <a:spcPts val="409"/>
              </a:spcBef>
              <a:spcAft>
                <a:spcPts val="0"/>
              </a:spcAft>
              <a:buClrTx/>
              <a:buSzTx/>
              <a:buFont typeface="Arial" panose="020B0604020202020204" pitchFamily="34" charset="0"/>
              <a:buNone/>
              <a:tabLst>
                <a:tab pos="1205693" algn="l"/>
              </a:tabLst>
              <a:defRPr sz="1023" b="0" i="0">
                <a:solidFill>
                  <a:schemeClr val="bg1"/>
                </a:solidFill>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Et </a:t>
            </a:r>
            <a:r>
              <a:rPr lang="en-US" err="1"/>
              <a:t>tortor</a:t>
            </a:r>
            <a:r>
              <a:rPr lang="en-US"/>
              <a:t> </a:t>
            </a:r>
            <a:r>
              <a:rPr lang="en-US" err="1"/>
              <a:t>consequat</a:t>
            </a:r>
            <a:r>
              <a:rPr lang="en-US"/>
              <a:t> id porta </a:t>
            </a:r>
            <a:r>
              <a:rPr lang="en-US" err="1"/>
              <a:t>nibh</a:t>
            </a:r>
            <a:r>
              <a:rPr lang="en-US"/>
              <a:t> </a:t>
            </a:r>
            <a:r>
              <a:rPr lang="en-US" err="1"/>
              <a:t>venenatis</a:t>
            </a:r>
            <a:r>
              <a:rPr lang="en-US"/>
              <a:t> </a:t>
            </a:r>
            <a:r>
              <a:rPr lang="en-US" err="1"/>
              <a:t>cras</a:t>
            </a:r>
            <a:r>
              <a:rPr lang="en-US"/>
              <a:t> sed. Pulvinar </a:t>
            </a:r>
            <a:r>
              <a:rPr lang="en-US" err="1"/>
              <a:t>neque</a:t>
            </a:r>
            <a:r>
              <a:rPr lang="en-US"/>
              <a:t> </a:t>
            </a:r>
            <a:r>
              <a:rPr lang="en-US" err="1"/>
              <a:t>laoreet</a:t>
            </a:r>
            <a:r>
              <a:rPr lang="en-US"/>
              <a:t> </a:t>
            </a:r>
            <a:r>
              <a:rPr lang="en-US" err="1"/>
              <a:t>suspendisse</a:t>
            </a:r>
            <a:r>
              <a:rPr lang="en-US"/>
              <a:t> </a:t>
            </a:r>
            <a:r>
              <a:rPr lang="en-US" err="1"/>
              <a:t>interdum</a:t>
            </a:r>
            <a:r>
              <a:rPr lang="en-US"/>
              <a:t> </a:t>
            </a:r>
            <a:r>
              <a:rPr lang="en-US" err="1"/>
              <a:t>consectetur</a:t>
            </a:r>
            <a:r>
              <a:rPr lang="en-US"/>
              <a:t> libero id </a:t>
            </a:r>
            <a:r>
              <a:rPr lang="en-US" err="1"/>
              <a:t>faucibus</a:t>
            </a:r>
            <a:r>
              <a:rPr lang="en-US"/>
              <a:t>. </a:t>
            </a:r>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Magna fermentum </a:t>
            </a:r>
            <a:r>
              <a:rPr lang="en-US" err="1"/>
              <a:t>iaculis</a:t>
            </a:r>
            <a:r>
              <a:rPr lang="en-US"/>
              <a:t> </a:t>
            </a:r>
            <a:r>
              <a:rPr lang="en-US" err="1"/>
              <a:t>eu</a:t>
            </a:r>
            <a:r>
              <a:rPr lang="en-US"/>
              <a:t> non diam </a:t>
            </a:r>
            <a:r>
              <a:rPr lang="en-US" err="1"/>
              <a:t>phasellus</a:t>
            </a:r>
            <a:r>
              <a:rPr lang="en-US"/>
              <a:t>. Et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Auctor </a:t>
            </a:r>
            <a:r>
              <a:rPr lang="en-US" err="1"/>
              <a:t>elit</a:t>
            </a:r>
            <a:r>
              <a:rPr lang="en-US"/>
              <a:t> sed </a:t>
            </a:r>
            <a:r>
              <a:rPr lang="en-US" err="1"/>
              <a:t>vulputate</a:t>
            </a:r>
            <a:r>
              <a:rPr lang="en-US"/>
              <a:t> mi sit </a:t>
            </a:r>
            <a:r>
              <a:rPr lang="en-US" err="1"/>
              <a:t>amet</a:t>
            </a:r>
            <a:r>
              <a:rPr lang="en-US"/>
              <a:t> </a:t>
            </a:r>
            <a:r>
              <a:rPr lang="en-US" err="1"/>
              <a:t>mauris</a:t>
            </a:r>
            <a:r>
              <a:rPr lang="en-US"/>
              <a:t>. Auctor </a:t>
            </a:r>
            <a:r>
              <a:rPr lang="en-US" err="1"/>
              <a:t>eu</a:t>
            </a:r>
            <a:r>
              <a:rPr lang="en-US"/>
              <a:t> </a:t>
            </a:r>
            <a:r>
              <a:rPr lang="en-US" err="1"/>
              <a:t>augue</a:t>
            </a:r>
            <a:r>
              <a:rPr lang="en-US"/>
              <a:t> </a:t>
            </a:r>
            <a:r>
              <a:rPr lang="en-US" err="1"/>
              <a:t>ut</a:t>
            </a:r>
            <a:r>
              <a:rPr lang="en-US"/>
              <a:t> </a:t>
            </a:r>
            <a:r>
              <a:rPr lang="en-US" err="1"/>
              <a:t>lectus</a:t>
            </a:r>
            <a:r>
              <a:rPr lang="en-US"/>
              <a:t> </a:t>
            </a:r>
            <a:r>
              <a:rPr lang="en-US" err="1"/>
              <a:t>arcu</a:t>
            </a:r>
            <a:r>
              <a:rPr lang="en-US"/>
              <a:t> </a:t>
            </a:r>
            <a:r>
              <a:rPr lang="en-US" err="1"/>
              <a:t>bibendum</a:t>
            </a:r>
            <a:r>
              <a:rPr lang="en-US"/>
              <a:t> at. </a:t>
            </a:r>
            <a:r>
              <a:rPr lang="en-US" err="1"/>
              <a:t>Molestie</a:t>
            </a:r>
            <a:r>
              <a:rPr lang="en-US"/>
              <a:t> a </a:t>
            </a:r>
            <a:r>
              <a:rPr lang="en-US" err="1"/>
              <a:t>iaculis</a:t>
            </a:r>
            <a:r>
              <a:rPr lang="en-US"/>
              <a:t> at </a:t>
            </a:r>
            <a:r>
              <a:rPr lang="en-US" err="1"/>
              <a:t>erat</a:t>
            </a:r>
            <a:r>
              <a:rPr lang="en-US"/>
              <a:t> </a:t>
            </a:r>
            <a:r>
              <a:rPr lang="en-US" err="1"/>
              <a:t>pellentesque</a:t>
            </a:r>
            <a:r>
              <a:rPr lang="en-US"/>
              <a:t> </a:t>
            </a:r>
            <a:r>
              <a:rPr lang="en-US" err="1"/>
              <a:t>adipiscing</a:t>
            </a:r>
            <a:r>
              <a:rPr lang="en-US"/>
              <a:t> </a:t>
            </a:r>
            <a:r>
              <a:rPr lang="en-US" err="1"/>
              <a:t>commodo</a:t>
            </a:r>
            <a:r>
              <a:rPr lang="en-US"/>
              <a:t> </a:t>
            </a:r>
            <a:r>
              <a:rPr lang="en-US" err="1"/>
              <a:t>elit</a:t>
            </a:r>
            <a:r>
              <a:rPr lang="en-US"/>
              <a:t> at. Pharetra convallis </a:t>
            </a:r>
            <a:r>
              <a:rPr lang="en-US" err="1"/>
              <a:t>posuere</a:t>
            </a:r>
            <a:r>
              <a:rPr lang="en-US"/>
              <a:t> </a:t>
            </a:r>
            <a:r>
              <a:rPr lang="en-US" err="1"/>
              <a:t>morbi</a:t>
            </a:r>
            <a:r>
              <a:rPr lang="en-US"/>
              <a:t> </a:t>
            </a:r>
            <a:r>
              <a:rPr lang="en-US" err="1"/>
              <a:t>leo</a:t>
            </a:r>
            <a:r>
              <a:rPr lang="en-US"/>
              <a:t> </a:t>
            </a:r>
            <a:r>
              <a:rPr lang="en-US" err="1"/>
              <a:t>urna</a:t>
            </a:r>
            <a:r>
              <a:rPr lang="en-US"/>
              <a:t> </a:t>
            </a:r>
            <a:r>
              <a:rPr lang="en-US" err="1"/>
              <a:t>molestie</a:t>
            </a:r>
            <a:r>
              <a:rPr lang="en-US"/>
              <a:t> at </a:t>
            </a:r>
            <a:r>
              <a:rPr lang="en-US" err="1"/>
              <a:t>elementum</a:t>
            </a:r>
            <a:r>
              <a:rPr lang="en-US"/>
              <a:t>.</a:t>
            </a:r>
          </a:p>
        </p:txBody>
      </p:sp>
      <p:sp>
        <p:nvSpPr>
          <p:cNvPr id="10" name="Picture Placeholder 6">
            <a:extLst>
              <a:ext uri="{FF2B5EF4-FFF2-40B4-BE49-F238E27FC236}">
                <a16:creationId xmlns:a16="http://schemas.microsoft.com/office/drawing/2014/main" id="{C0381B39-B382-4B4B-B09C-0D6829B459A7}"/>
              </a:ext>
            </a:extLst>
          </p:cNvPr>
          <p:cNvSpPr>
            <a:spLocks noGrp="1"/>
          </p:cNvSpPr>
          <p:nvPr>
            <p:ph type="pic" sz="quarter" idx="13"/>
          </p:nvPr>
        </p:nvSpPr>
        <p:spPr>
          <a:xfrm>
            <a:off x="6957683" y="2284450"/>
            <a:ext cx="5234318" cy="2289101"/>
          </a:xfrm>
          <a:ln w="3175">
            <a:solidFill>
              <a:schemeClr val="bg1">
                <a:lumMod val="95000"/>
              </a:schemeClr>
            </a:solidFill>
          </a:ln>
        </p:spPr>
        <p:txBody>
          <a:bodyPr anchor="ctr"/>
          <a:lstStyle>
            <a:lvl1pPr marL="0" indent="0" algn="ctr">
              <a:buNone/>
              <a:defRPr/>
            </a:lvl1pPr>
          </a:lstStyle>
          <a:p>
            <a:r>
              <a:rPr lang="en-US"/>
              <a:t>Click icon to add picture</a:t>
            </a:r>
          </a:p>
        </p:txBody>
      </p:sp>
      <p:sp>
        <p:nvSpPr>
          <p:cNvPr id="11" name="Picture Placeholder 6">
            <a:extLst>
              <a:ext uri="{FF2B5EF4-FFF2-40B4-BE49-F238E27FC236}">
                <a16:creationId xmlns:a16="http://schemas.microsoft.com/office/drawing/2014/main" id="{F5A916FC-709E-034A-98CD-C7A13C7E415C}"/>
              </a:ext>
            </a:extLst>
          </p:cNvPr>
          <p:cNvSpPr>
            <a:spLocks noGrp="1"/>
          </p:cNvSpPr>
          <p:nvPr>
            <p:ph type="pic" sz="quarter" idx="14"/>
          </p:nvPr>
        </p:nvSpPr>
        <p:spPr>
          <a:xfrm>
            <a:off x="6957683" y="4568898"/>
            <a:ext cx="5234318" cy="2289101"/>
          </a:xfrm>
          <a:ln w="3175">
            <a:solidFill>
              <a:schemeClr val="bg1">
                <a:lumMod val="95000"/>
              </a:schemeClr>
            </a:solidFill>
          </a:ln>
        </p:spPr>
        <p:txBody>
          <a:bodyPr anchor="ctr"/>
          <a:lstStyle>
            <a:lvl1pPr marL="0" indent="0" algn="ctr">
              <a:buNone/>
              <a:defRPr/>
            </a:lvl1pPr>
          </a:lstStyle>
          <a:p>
            <a:r>
              <a:rPr lang="en-US"/>
              <a:t>Click icon to add picture</a:t>
            </a:r>
          </a:p>
        </p:txBody>
      </p:sp>
      <p:sp>
        <p:nvSpPr>
          <p:cNvPr id="3" name="Slide Number Placeholder 2">
            <a:extLst>
              <a:ext uri="{FF2B5EF4-FFF2-40B4-BE49-F238E27FC236}">
                <a16:creationId xmlns:a16="http://schemas.microsoft.com/office/drawing/2014/main" id="{D01F7CD4-5F02-6B4D-9A8B-28115400ABD9}"/>
              </a:ext>
            </a:extLst>
          </p:cNvPr>
          <p:cNvSpPr>
            <a:spLocks noGrp="1"/>
          </p:cNvSpPr>
          <p:nvPr>
            <p:ph type="sldNum" sz="quarter" idx="10"/>
          </p:nvPr>
        </p:nvSpPr>
        <p:spPr/>
        <p:txBody>
          <a:bodyPr/>
          <a:lstStyle>
            <a:lvl1pPr>
              <a:defRPr>
                <a:solidFill>
                  <a:schemeClr val="bg2"/>
                </a:solidFill>
              </a:defRPr>
            </a:lvl1pPr>
          </a:lstStyle>
          <a:p>
            <a:fld id="{64DF1125-80D7-5C48-9408-F746170441B0}" type="slidenum">
              <a:rPr lang="en-US" smtClean="0"/>
              <a:pPr/>
              <a:t>‹#›</a:t>
            </a:fld>
            <a:endParaRPr lang="en-US"/>
          </a:p>
        </p:txBody>
      </p:sp>
      <p:sp>
        <p:nvSpPr>
          <p:cNvPr id="4" name="Text Placeholder 3">
            <a:extLst>
              <a:ext uri="{FF2B5EF4-FFF2-40B4-BE49-F238E27FC236}">
                <a16:creationId xmlns:a16="http://schemas.microsoft.com/office/drawing/2014/main" id="{A873F7BA-A989-DA44-9814-E6268CD5778D}"/>
              </a:ext>
            </a:extLst>
          </p:cNvPr>
          <p:cNvSpPr>
            <a:spLocks noGrp="1"/>
          </p:cNvSpPr>
          <p:nvPr>
            <p:ph type="body" sz="quarter" idx="15" hasCustomPrompt="1"/>
          </p:nvPr>
        </p:nvSpPr>
        <p:spPr>
          <a:xfrm>
            <a:off x="616324" y="726411"/>
            <a:ext cx="5199529" cy="290080"/>
          </a:xfrm>
        </p:spPr>
        <p:txBody>
          <a:bodyPr tIns="0" bIns="0" anchor="b">
            <a:normAutofit/>
          </a:bodyPr>
          <a:lstStyle>
            <a:lvl1pPr marL="0" indent="0">
              <a:buNone/>
              <a:defRPr sz="1500" b="0" i="0">
                <a:solidFill>
                  <a:schemeClr val="bg1"/>
                </a:solidFill>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err="1"/>
              <a:t>Preroll</a:t>
            </a:r>
            <a:r>
              <a:rPr lang="en-US"/>
              <a:t> :15</a:t>
            </a:r>
          </a:p>
        </p:txBody>
      </p:sp>
      <p:sp>
        <p:nvSpPr>
          <p:cNvPr id="13" name="Title 1">
            <a:extLst>
              <a:ext uri="{FF2B5EF4-FFF2-40B4-BE49-F238E27FC236}">
                <a16:creationId xmlns:a16="http://schemas.microsoft.com/office/drawing/2014/main" id="{C15B10D7-1924-DD47-8847-AC51037A82E7}"/>
              </a:ext>
            </a:extLst>
          </p:cNvPr>
          <p:cNvSpPr>
            <a:spLocks noGrp="1"/>
          </p:cNvSpPr>
          <p:nvPr>
            <p:ph type="title" hasCustomPrompt="1"/>
          </p:nvPr>
        </p:nvSpPr>
        <p:spPr>
          <a:xfrm>
            <a:off x="616772" y="149629"/>
            <a:ext cx="6095999" cy="357940"/>
          </a:xfrm>
          <a:prstGeom prst="rect">
            <a:avLst/>
          </a:prstGeom>
        </p:spPr>
        <p:txBody>
          <a:bodyPr anchor="t">
            <a:noAutofit/>
          </a:bodyPr>
          <a:lstStyle>
            <a:lvl1pPr>
              <a:defRPr sz="2727">
                <a:solidFill>
                  <a:schemeClr val="bg1"/>
                </a:solidFill>
              </a:defRPr>
            </a:lvl1pPr>
          </a:lstStyle>
          <a:p>
            <a:r>
              <a:rPr lang="en-US"/>
              <a:t>Campaign Video Black</a:t>
            </a:r>
          </a:p>
        </p:txBody>
      </p:sp>
    </p:spTree>
    <p:extLst>
      <p:ext uri="{BB962C8B-B14F-4D97-AF65-F5344CB8AC3E}">
        <p14:creationId xmlns:p14="http://schemas.microsoft.com/office/powerpoint/2010/main" val="2997679737"/>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Campaign TV Black">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3FB49DB-12D1-A142-BBCE-9D61E6FC5A8F}"/>
              </a:ext>
            </a:extLst>
          </p:cNvPr>
          <p:cNvSpPr>
            <a:spLocks noGrp="1"/>
          </p:cNvSpPr>
          <p:nvPr>
            <p:ph type="pic" sz="quarter" idx="11"/>
          </p:nvPr>
        </p:nvSpPr>
        <p:spPr>
          <a:xfrm>
            <a:off x="702311" y="1091046"/>
            <a:ext cx="3341769" cy="1627909"/>
          </a:xfrm>
          <a:solidFill>
            <a:schemeClr val="bg2"/>
          </a:solidFill>
          <a:ln w="3175">
            <a:solidFill>
              <a:schemeClr val="bg1">
                <a:lumMod val="95000"/>
              </a:schemeClr>
            </a:solidFill>
          </a:ln>
        </p:spPr>
        <p:txBody>
          <a:bodyPr anchor="ctr">
            <a:normAutofit/>
          </a:bodyPr>
          <a:lstStyle>
            <a:lvl1pPr marL="0" indent="0" algn="ctr">
              <a:buNone/>
              <a:defRPr sz="1364"/>
            </a:lvl1pPr>
          </a:lstStyle>
          <a:p>
            <a:r>
              <a:rPr lang="en-US"/>
              <a:t>Click icon to add picture</a:t>
            </a:r>
          </a:p>
        </p:txBody>
      </p:sp>
      <p:sp>
        <p:nvSpPr>
          <p:cNvPr id="9" name="Text Placeholder 8">
            <a:extLst>
              <a:ext uri="{FF2B5EF4-FFF2-40B4-BE49-F238E27FC236}">
                <a16:creationId xmlns:a16="http://schemas.microsoft.com/office/drawing/2014/main" id="{B9A39B81-EE3A-C24E-89BC-2847AE316DEC}"/>
              </a:ext>
            </a:extLst>
          </p:cNvPr>
          <p:cNvSpPr>
            <a:spLocks noGrp="1"/>
          </p:cNvSpPr>
          <p:nvPr>
            <p:ph type="body" sz="quarter" idx="12" hasCustomPrompt="1"/>
          </p:nvPr>
        </p:nvSpPr>
        <p:spPr>
          <a:xfrm>
            <a:off x="636247" y="2838143"/>
            <a:ext cx="3427755" cy="850628"/>
          </a:xfrm>
        </p:spPr>
        <p:txBody>
          <a:bodyPr>
            <a:normAutofit/>
          </a:bodyPr>
          <a:lstStyle>
            <a:lvl1pPr marL="0" marR="0" indent="0" algn="l" defTabSz="794849" rtl="0" eaLnBrk="1" fontAlgn="auto" latinLnBrk="0" hangingPunct="1">
              <a:lnSpc>
                <a:spcPct val="100000"/>
              </a:lnSpc>
              <a:spcBef>
                <a:spcPts val="273"/>
              </a:spcBef>
              <a:spcAft>
                <a:spcPts val="0"/>
              </a:spcAft>
              <a:buClrTx/>
              <a:buSzTx/>
              <a:buFont typeface="Arial" panose="020B0604020202020204" pitchFamily="34" charset="0"/>
              <a:buNone/>
              <a:tabLst>
                <a:tab pos="1205693" algn="l"/>
              </a:tabLst>
              <a:defRPr sz="682" b="0" i="0">
                <a:solidFill>
                  <a:schemeClr val="bg1"/>
                </a:solidFill>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Et </a:t>
            </a:r>
            <a:r>
              <a:rPr lang="en-US" err="1"/>
              <a:t>tortor</a:t>
            </a:r>
            <a:r>
              <a:rPr lang="en-US"/>
              <a:t> </a:t>
            </a:r>
            <a:r>
              <a:rPr lang="en-US" err="1"/>
              <a:t>consequat</a:t>
            </a:r>
            <a:r>
              <a:rPr lang="en-US"/>
              <a:t> id porta </a:t>
            </a:r>
            <a:r>
              <a:rPr lang="en-US" err="1"/>
              <a:t>nibh</a:t>
            </a:r>
            <a:r>
              <a:rPr lang="en-US"/>
              <a:t> </a:t>
            </a:r>
            <a:r>
              <a:rPr lang="en-US" err="1"/>
              <a:t>venenatis</a:t>
            </a:r>
            <a:r>
              <a:rPr lang="en-US"/>
              <a:t> </a:t>
            </a:r>
            <a:r>
              <a:rPr lang="en-US" err="1"/>
              <a:t>cras</a:t>
            </a:r>
            <a:r>
              <a:rPr lang="en-US"/>
              <a:t> sed. Pulvinar </a:t>
            </a:r>
            <a:r>
              <a:rPr lang="en-US" err="1"/>
              <a:t>neque</a:t>
            </a:r>
            <a:r>
              <a:rPr lang="en-US"/>
              <a:t> </a:t>
            </a:r>
            <a:r>
              <a:rPr lang="en-US" err="1"/>
              <a:t>laoreet</a:t>
            </a:r>
            <a:r>
              <a:rPr lang="en-US"/>
              <a:t> </a:t>
            </a:r>
            <a:r>
              <a:rPr lang="en-US" err="1"/>
              <a:t>suspendisse</a:t>
            </a:r>
            <a:r>
              <a:rPr lang="en-US"/>
              <a:t> </a:t>
            </a:r>
            <a:r>
              <a:rPr lang="en-US" err="1"/>
              <a:t>interdum</a:t>
            </a:r>
            <a:r>
              <a:rPr lang="en-US"/>
              <a:t> </a:t>
            </a:r>
            <a:r>
              <a:rPr lang="en-US" err="1"/>
              <a:t>consectetur</a:t>
            </a:r>
            <a:r>
              <a:rPr lang="en-US"/>
              <a:t> libero id </a:t>
            </a:r>
            <a:r>
              <a:rPr lang="en-US" err="1"/>
              <a:t>faucibus</a:t>
            </a:r>
            <a:r>
              <a:rPr lang="en-US"/>
              <a:t>. </a:t>
            </a:r>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a:t>
            </a:r>
          </a:p>
          <a:p>
            <a:pPr lvl="0"/>
            <a:r>
              <a:rPr lang="en-US"/>
              <a:t>Magna fermentum </a:t>
            </a:r>
            <a:r>
              <a:rPr lang="en-US" err="1"/>
              <a:t>iaculis</a:t>
            </a:r>
            <a:r>
              <a:rPr lang="en-US"/>
              <a:t> </a:t>
            </a:r>
            <a:r>
              <a:rPr lang="en-US" err="1"/>
              <a:t>eu</a:t>
            </a:r>
            <a:r>
              <a:rPr lang="en-US"/>
              <a:t> non diam </a:t>
            </a:r>
            <a:r>
              <a:rPr lang="en-US" err="1"/>
              <a:t>phasellus</a:t>
            </a:r>
            <a:r>
              <a:rPr lang="en-US"/>
              <a:t>. Et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Auctor </a:t>
            </a:r>
            <a:r>
              <a:rPr lang="en-US" err="1"/>
              <a:t>elit</a:t>
            </a:r>
            <a:r>
              <a:rPr lang="en-US"/>
              <a:t> sed </a:t>
            </a:r>
            <a:r>
              <a:rPr lang="en-US" err="1"/>
              <a:t>vulputate</a:t>
            </a:r>
            <a:r>
              <a:rPr lang="en-US"/>
              <a:t> mi sit </a:t>
            </a:r>
            <a:r>
              <a:rPr lang="en-US" err="1"/>
              <a:t>amet</a:t>
            </a:r>
            <a:r>
              <a:rPr lang="en-US"/>
              <a:t> </a:t>
            </a:r>
            <a:r>
              <a:rPr lang="en-US" err="1"/>
              <a:t>mauris</a:t>
            </a:r>
            <a:r>
              <a:rPr lang="en-US"/>
              <a:t>. </a:t>
            </a:r>
          </a:p>
        </p:txBody>
      </p:sp>
      <p:sp>
        <p:nvSpPr>
          <p:cNvPr id="3" name="Slide Number Placeholder 2">
            <a:extLst>
              <a:ext uri="{FF2B5EF4-FFF2-40B4-BE49-F238E27FC236}">
                <a16:creationId xmlns:a16="http://schemas.microsoft.com/office/drawing/2014/main" id="{D01F7CD4-5F02-6B4D-9A8B-28115400ABD9}"/>
              </a:ext>
            </a:extLst>
          </p:cNvPr>
          <p:cNvSpPr>
            <a:spLocks noGrp="1"/>
          </p:cNvSpPr>
          <p:nvPr>
            <p:ph type="sldNum" sz="quarter" idx="10"/>
          </p:nvPr>
        </p:nvSpPr>
        <p:spPr/>
        <p:txBody>
          <a:bodyPr/>
          <a:lstStyle>
            <a:lvl1pPr>
              <a:defRPr>
                <a:solidFill>
                  <a:schemeClr val="bg2"/>
                </a:solidFill>
              </a:defRPr>
            </a:lvl1pPr>
          </a:lstStyle>
          <a:p>
            <a:fld id="{64DF1125-80D7-5C48-9408-F746170441B0}" type="slidenum">
              <a:rPr lang="en-US" smtClean="0"/>
              <a:pPr/>
              <a:t>‹#›</a:t>
            </a:fld>
            <a:endParaRPr lang="en-US"/>
          </a:p>
        </p:txBody>
      </p:sp>
      <p:sp>
        <p:nvSpPr>
          <p:cNvPr id="4" name="Text Placeholder 3">
            <a:extLst>
              <a:ext uri="{FF2B5EF4-FFF2-40B4-BE49-F238E27FC236}">
                <a16:creationId xmlns:a16="http://schemas.microsoft.com/office/drawing/2014/main" id="{A873F7BA-A989-DA44-9814-E6268CD5778D}"/>
              </a:ext>
            </a:extLst>
          </p:cNvPr>
          <p:cNvSpPr>
            <a:spLocks noGrp="1"/>
          </p:cNvSpPr>
          <p:nvPr>
            <p:ph type="body" sz="quarter" idx="15" hasCustomPrompt="1"/>
          </p:nvPr>
        </p:nvSpPr>
        <p:spPr>
          <a:xfrm>
            <a:off x="616324" y="726411"/>
            <a:ext cx="5199529" cy="290080"/>
          </a:xfrm>
        </p:spPr>
        <p:txBody>
          <a:bodyPr tIns="0" bIns="0" anchor="b">
            <a:normAutofit/>
          </a:bodyPr>
          <a:lstStyle>
            <a:lvl1pPr marL="0" indent="0">
              <a:buNone/>
              <a:defRPr sz="1500" b="0" i="0">
                <a:solidFill>
                  <a:schemeClr val="bg1"/>
                </a:solidFill>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TV :30</a:t>
            </a:r>
          </a:p>
        </p:txBody>
      </p:sp>
      <p:sp>
        <p:nvSpPr>
          <p:cNvPr id="13" name="Title 1">
            <a:extLst>
              <a:ext uri="{FF2B5EF4-FFF2-40B4-BE49-F238E27FC236}">
                <a16:creationId xmlns:a16="http://schemas.microsoft.com/office/drawing/2014/main" id="{C15B10D7-1924-DD47-8847-AC51037A82E7}"/>
              </a:ext>
            </a:extLst>
          </p:cNvPr>
          <p:cNvSpPr>
            <a:spLocks noGrp="1"/>
          </p:cNvSpPr>
          <p:nvPr>
            <p:ph type="title" hasCustomPrompt="1"/>
          </p:nvPr>
        </p:nvSpPr>
        <p:spPr>
          <a:xfrm>
            <a:off x="616772" y="149629"/>
            <a:ext cx="10599069" cy="357940"/>
          </a:xfrm>
          <a:prstGeom prst="rect">
            <a:avLst/>
          </a:prstGeom>
        </p:spPr>
        <p:txBody>
          <a:bodyPr anchor="t">
            <a:noAutofit/>
          </a:bodyPr>
          <a:lstStyle>
            <a:lvl1pPr>
              <a:defRPr sz="2727">
                <a:solidFill>
                  <a:schemeClr val="bg1"/>
                </a:solidFill>
              </a:defRPr>
            </a:lvl1pPr>
          </a:lstStyle>
          <a:p>
            <a:r>
              <a:rPr lang="en-US"/>
              <a:t>Campaign TV Black</a:t>
            </a:r>
          </a:p>
        </p:txBody>
      </p:sp>
      <p:sp>
        <p:nvSpPr>
          <p:cNvPr id="12" name="Picture Placeholder 6">
            <a:extLst>
              <a:ext uri="{FF2B5EF4-FFF2-40B4-BE49-F238E27FC236}">
                <a16:creationId xmlns:a16="http://schemas.microsoft.com/office/drawing/2014/main" id="{50C22466-7E18-3A48-96F4-24A0EC6B7B22}"/>
              </a:ext>
            </a:extLst>
          </p:cNvPr>
          <p:cNvSpPr>
            <a:spLocks noGrp="1"/>
          </p:cNvSpPr>
          <p:nvPr>
            <p:ph type="pic" sz="quarter" idx="16"/>
          </p:nvPr>
        </p:nvSpPr>
        <p:spPr>
          <a:xfrm>
            <a:off x="4288192" y="1091046"/>
            <a:ext cx="3341769" cy="1627909"/>
          </a:xfrm>
          <a:solidFill>
            <a:schemeClr val="bg2"/>
          </a:solidFill>
          <a:ln w="3175">
            <a:solidFill>
              <a:schemeClr val="bg1">
                <a:lumMod val="95000"/>
              </a:schemeClr>
            </a:solidFill>
          </a:ln>
        </p:spPr>
        <p:txBody>
          <a:bodyPr anchor="ctr">
            <a:normAutofit/>
          </a:bodyPr>
          <a:lstStyle>
            <a:lvl1pPr marL="0" indent="0" algn="ctr">
              <a:buNone/>
              <a:defRPr sz="1364"/>
            </a:lvl1pPr>
          </a:lstStyle>
          <a:p>
            <a:r>
              <a:rPr lang="en-US"/>
              <a:t>Click icon to add picture</a:t>
            </a:r>
          </a:p>
        </p:txBody>
      </p:sp>
      <p:sp>
        <p:nvSpPr>
          <p:cNvPr id="14" name="Text Placeholder 8">
            <a:extLst>
              <a:ext uri="{FF2B5EF4-FFF2-40B4-BE49-F238E27FC236}">
                <a16:creationId xmlns:a16="http://schemas.microsoft.com/office/drawing/2014/main" id="{046BD8D2-AC39-1240-9B97-D64C89DAC85F}"/>
              </a:ext>
            </a:extLst>
          </p:cNvPr>
          <p:cNvSpPr>
            <a:spLocks noGrp="1"/>
          </p:cNvSpPr>
          <p:nvPr>
            <p:ph type="body" sz="quarter" idx="17" hasCustomPrompt="1"/>
          </p:nvPr>
        </p:nvSpPr>
        <p:spPr>
          <a:xfrm>
            <a:off x="4222128" y="2838143"/>
            <a:ext cx="3427755" cy="850628"/>
          </a:xfrm>
        </p:spPr>
        <p:txBody>
          <a:bodyPr>
            <a:normAutofit/>
          </a:bodyPr>
          <a:lstStyle>
            <a:lvl1pPr marL="0" marR="0" indent="0" algn="l" defTabSz="794849" rtl="0" eaLnBrk="1" fontAlgn="auto" latinLnBrk="0" hangingPunct="1">
              <a:lnSpc>
                <a:spcPct val="100000"/>
              </a:lnSpc>
              <a:spcBef>
                <a:spcPts val="273"/>
              </a:spcBef>
              <a:spcAft>
                <a:spcPts val="0"/>
              </a:spcAft>
              <a:buClrTx/>
              <a:buSzTx/>
              <a:buFont typeface="Arial" panose="020B0604020202020204" pitchFamily="34" charset="0"/>
              <a:buNone/>
              <a:tabLst>
                <a:tab pos="1205693" algn="l"/>
              </a:tabLst>
              <a:defRPr sz="682" b="0" i="0">
                <a:solidFill>
                  <a:schemeClr val="bg1"/>
                </a:solidFill>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Et </a:t>
            </a:r>
            <a:r>
              <a:rPr lang="en-US" err="1"/>
              <a:t>tortor</a:t>
            </a:r>
            <a:r>
              <a:rPr lang="en-US"/>
              <a:t> </a:t>
            </a:r>
            <a:r>
              <a:rPr lang="en-US" err="1"/>
              <a:t>consequat</a:t>
            </a:r>
            <a:r>
              <a:rPr lang="en-US"/>
              <a:t> id porta </a:t>
            </a:r>
            <a:r>
              <a:rPr lang="en-US" err="1"/>
              <a:t>nibh</a:t>
            </a:r>
            <a:r>
              <a:rPr lang="en-US"/>
              <a:t> </a:t>
            </a:r>
            <a:r>
              <a:rPr lang="en-US" err="1"/>
              <a:t>venenatis</a:t>
            </a:r>
            <a:r>
              <a:rPr lang="en-US"/>
              <a:t> </a:t>
            </a:r>
            <a:r>
              <a:rPr lang="en-US" err="1"/>
              <a:t>cras</a:t>
            </a:r>
            <a:r>
              <a:rPr lang="en-US"/>
              <a:t> sed. Pulvinar </a:t>
            </a:r>
            <a:r>
              <a:rPr lang="en-US" err="1"/>
              <a:t>neque</a:t>
            </a:r>
            <a:r>
              <a:rPr lang="en-US"/>
              <a:t> </a:t>
            </a:r>
            <a:r>
              <a:rPr lang="en-US" err="1"/>
              <a:t>laoreet</a:t>
            </a:r>
            <a:r>
              <a:rPr lang="en-US"/>
              <a:t> </a:t>
            </a:r>
            <a:r>
              <a:rPr lang="en-US" err="1"/>
              <a:t>suspendisse</a:t>
            </a:r>
            <a:r>
              <a:rPr lang="en-US"/>
              <a:t> </a:t>
            </a:r>
            <a:r>
              <a:rPr lang="en-US" err="1"/>
              <a:t>interdum</a:t>
            </a:r>
            <a:r>
              <a:rPr lang="en-US"/>
              <a:t> </a:t>
            </a:r>
            <a:r>
              <a:rPr lang="en-US" err="1"/>
              <a:t>consectetur</a:t>
            </a:r>
            <a:r>
              <a:rPr lang="en-US"/>
              <a:t> libero id </a:t>
            </a:r>
            <a:r>
              <a:rPr lang="en-US" err="1"/>
              <a:t>faucibus</a:t>
            </a:r>
            <a:r>
              <a:rPr lang="en-US"/>
              <a:t>. </a:t>
            </a:r>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a:t>
            </a:r>
          </a:p>
          <a:p>
            <a:pPr lvl="0"/>
            <a:r>
              <a:rPr lang="en-US"/>
              <a:t>Magna fermentum </a:t>
            </a:r>
            <a:r>
              <a:rPr lang="en-US" err="1"/>
              <a:t>iaculis</a:t>
            </a:r>
            <a:r>
              <a:rPr lang="en-US"/>
              <a:t> </a:t>
            </a:r>
            <a:r>
              <a:rPr lang="en-US" err="1"/>
              <a:t>eu</a:t>
            </a:r>
            <a:r>
              <a:rPr lang="en-US"/>
              <a:t> non diam </a:t>
            </a:r>
            <a:r>
              <a:rPr lang="en-US" err="1"/>
              <a:t>phasellus</a:t>
            </a:r>
            <a:r>
              <a:rPr lang="en-US"/>
              <a:t>. Et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Auctor </a:t>
            </a:r>
            <a:r>
              <a:rPr lang="en-US" err="1"/>
              <a:t>elit</a:t>
            </a:r>
            <a:r>
              <a:rPr lang="en-US"/>
              <a:t> sed </a:t>
            </a:r>
            <a:r>
              <a:rPr lang="en-US" err="1"/>
              <a:t>vulputate</a:t>
            </a:r>
            <a:r>
              <a:rPr lang="en-US"/>
              <a:t> mi sit </a:t>
            </a:r>
            <a:r>
              <a:rPr lang="en-US" err="1"/>
              <a:t>amet</a:t>
            </a:r>
            <a:r>
              <a:rPr lang="en-US"/>
              <a:t> </a:t>
            </a:r>
            <a:r>
              <a:rPr lang="en-US" err="1"/>
              <a:t>mauris</a:t>
            </a:r>
            <a:r>
              <a:rPr lang="en-US"/>
              <a:t>. </a:t>
            </a:r>
          </a:p>
        </p:txBody>
      </p:sp>
      <p:sp>
        <p:nvSpPr>
          <p:cNvPr id="15" name="Picture Placeholder 6">
            <a:extLst>
              <a:ext uri="{FF2B5EF4-FFF2-40B4-BE49-F238E27FC236}">
                <a16:creationId xmlns:a16="http://schemas.microsoft.com/office/drawing/2014/main" id="{4C49F935-E23D-B349-982F-E6D3A733E646}"/>
              </a:ext>
            </a:extLst>
          </p:cNvPr>
          <p:cNvSpPr>
            <a:spLocks noGrp="1"/>
          </p:cNvSpPr>
          <p:nvPr>
            <p:ph type="pic" sz="quarter" idx="18"/>
          </p:nvPr>
        </p:nvSpPr>
        <p:spPr>
          <a:xfrm>
            <a:off x="7874072" y="1091046"/>
            <a:ext cx="3341769" cy="1627909"/>
          </a:xfrm>
          <a:solidFill>
            <a:schemeClr val="bg2"/>
          </a:solidFill>
          <a:ln w="3175">
            <a:solidFill>
              <a:schemeClr val="bg1">
                <a:lumMod val="95000"/>
              </a:schemeClr>
            </a:solidFill>
          </a:ln>
        </p:spPr>
        <p:txBody>
          <a:bodyPr anchor="ctr">
            <a:normAutofit/>
          </a:bodyPr>
          <a:lstStyle>
            <a:lvl1pPr marL="0" indent="0" algn="ctr">
              <a:buNone/>
              <a:defRPr sz="1364"/>
            </a:lvl1pPr>
          </a:lstStyle>
          <a:p>
            <a:r>
              <a:rPr lang="en-US"/>
              <a:t>Click icon to add picture</a:t>
            </a:r>
          </a:p>
        </p:txBody>
      </p:sp>
      <p:sp>
        <p:nvSpPr>
          <p:cNvPr id="16" name="Text Placeholder 8">
            <a:extLst>
              <a:ext uri="{FF2B5EF4-FFF2-40B4-BE49-F238E27FC236}">
                <a16:creationId xmlns:a16="http://schemas.microsoft.com/office/drawing/2014/main" id="{C8384401-3BB2-E34A-AB5C-F70E61823C93}"/>
              </a:ext>
            </a:extLst>
          </p:cNvPr>
          <p:cNvSpPr>
            <a:spLocks noGrp="1"/>
          </p:cNvSpPr>
          <p:nvPr>
            <p:ph type="body" sz="quarter" idx="19" hasCustomPrompt="1"/>
          </p:nvPr>
        </p:nvSpPr>
        <p:spPr>
          <a:xfrm>
            <a:off x="7808009" y="2838143"/>
            <a:ext cx="3427755" cy="850628"/>
          </a:xfrm>
        </p:spPr>
        <p:txBody>
          <a:bodyPr>
            <a:normAutofit/>
          </a:bodyPr>
          <a:lstStyle>
            <a:lvl1pPr marL="0" marR="0" indent="0" algn="l" defTabSz="794849" rtl="0" eaLnBrk="1" fontAlgn="auto" latinLnBrk="0" hangingPunct="1">
              <a:lnSpc>
                <a:spcPct val="100000"/>
              </a:lnSpc>
              <a:spcBef>
                <a:spcPts val="273"/>
              </a:spcBef>
              <a:spcAft>
                <a:spcPts val="0"/>
              </a:spcAft>
              <a:buClrTx/>
              <a:buSzTx/>
              <a:buFont typeface="Arial" panose="020B0604020202020204" pitchFamily="34" charset="0"/>
              <a:buNone/>
              <a:tabLst>
                <a:tab pos="1205693" algn="l"/>
              </a:tabLst>
              <a:defRPr sz="682" b="0" i="0">
                <a:solidFill>
                  <a:schemeClr val="bg1"/>
                </a:solidFill>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Et </a:t>
            </a:r>
            <a:r>
              <a:rPr lang="en-US" err="1"/>
              <a:t>tortor</a:t>
            </a:r>
            <a:r>
              <a:rPr lang="en-US"/>
              <a:t> </a:t>
            </a:r>
            <a:r>
              <a:rPr lang="en-US" err="1"/>
              <a:t>consequat</a:t>
            </a:r>
            <a:r>
              <a:rPr lang="en-US"/>
              <a:t> id porta </a:t>
            </a:r>
            <a:r>
              <a:rPr lang="en-US" err="1"/>
              <a:t>nibh</a:t>
            </a:r>
            <a:r>
              <a:rPr lang="en-US"/>
              <a:t> </a:t>
            </a:r>
            <a:r>
              <a:rPr lang="en-US" err="1"/>
              <a:t>venenatis</a:t>
            </a:r>
            <a:r>
              <a:rPr lang="en-US"/>
              <a:t> </a:t>
            </a:r>
            <a:r>
              <a:rPr lang="en-US" err="1"/>
              <a:t>cras</a:t>
            </a:r>
            <a:r>
              <a:rPr lang="en-US"/>
              <a:t> sed. Pulvinar </a:t>
            </a:r>
            <a:r>
              <a:rPr lang="en-US" err="1"/>
              <a:t>neque</a:t>
            </a:r>
            <a:r>
              <a:rPr lang="en-US"/>
              <a:t> </a:t>
            </a:r>
            <a:r>
              <a:rPr lang="en-US" err="1"/>
              <a:t>laoreet</a:t>
            </a:r>
            <a:r>
              <a:rPr lang="en-US"/>
              <a:t> </a:t>
            </a:r>
            <a:r>
              <a:rPr lang="en-US" err="1"/>
              <a:t>suspendisse</a:t>
            </a:r>
            <a:r>
              <a:rPr lang="en-US"/>
              <a:t> </a:t>
            </a:r>
            <a:r>
              <a:rPr lang="en-US" err="1"/>
              <a:t>interdum</a:t>
            </a:r>
            <a:r>
              <a:rPr lang="en-US"/>
              <a:t> </a:t>
            </a:r>
            <a:r>
              <a:rPr lang="en-US" err="1"/>
              <a:t>consectetur</a:t>
            </a:r>
            <a:r>
              <a:rPr lang="en-US"/>
              <a:t> libero id </a:t>
            </a:r>
            <a:r>
              <a:rPr lang="en-US" err="1"/>
              <a:t>faucibus</a:t>
            </a:r>
            <a:r>
              <a:rPr lang="en-US"/>
              <a:t>. </a:t>
            </a:r>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a:t>
            </a:r>
          </a:p>
          <a:p>
            <a:pPr lvl="0"/>
            <a:r>
              <a:rPr lang="en-US"/>
              <a:t>Magna fermentum </a:t>
            </a:r>
            <a:r>
              <a:rPr lang="en-US" err="1"/>
              <a:t>iaculis</a:t>
            </a:r>
            <a:r>
              <a:rPr lang="en-US"/>
              <a:t> </a:t>
            </a:r>
            <a:r>
              <a:rPr lang="en-US" err="1"/>
              <a:t>eu</a:t>
            </a:r>
            <a:r>
              <a:rPr lang="en-US"/>
              <a:t> non diam </a:t>
            </a:r>
            <a:r>
              <a:rPr lang="en-US" err="1"/>
              <a:t>phasellus</a:t>
            </a:r>
            <a:r>
              <a:rPr lang="en-US"/>
              <a:t>. Et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Auctor </a:t>
            </a:r>
            <a:r>
              <a:rPr lang="en-US" err="1"/>
              <a:t>elit</a:t>
            </a:r>
            <a:r>
              <a:rPr lang="en-US"/>
              <a:t> sed </a:t>
            </a:r>
            <a:r>
              <a:rPr lang="en-US" err="1"/>
              <a:t>vulputate</a:t>
            </a:r>
            <a:r>
              <a:rPr lang="en-US"/>
              <a:t> mi sit </a:t>
            </a:r>
            <a:r>
              <a:rPr lang="en-US" err="1"/>
              <a:t>amet</a:t>
            </a:r>
            <a:r>
              <a:rPr lang="en-US"/>
              <a:t> </a:t>
            </a:r>
            <a:r>
              <a:rPr lang="en-US" err="1"/>
              <a:t>mauris</a:t>
            </a:r>
            <a:r>
              <a:rPr lang="en-US"/>
              <a:t>. </a:t>
            </a:r>
          </a:p>
        </p:txBody>
      </p:sp>
      <p:sp>
        <p:nvSpPr>
          <p:cNvPr id="17" name="Picture Placeholder 6">
            <a:extLst>
              <a:ext uri="{FF2B5EF4-FFF2-40B4-BE49-F238E27FC236}">
                <a16:creationId xmlns:a16="http://schemas.microsoft.com/office/drawing/2014/main" id="{99937930-E6B4-C440-AE55-A93306278255}"/>
              </a:ext>
            </a:extLst>
          </p:cNvPr>
          <p:cNvSpPr>
            <a:spLocks noGrp="1"/>
          </p:cNvSpPr>
          <p:nvPr>
            <p:ph type="pic" sz="quarter" idx="20"/>
          </p:nvPr>
        </p:nvSpPr>
        <p:spPr>
          <a:xfrm>
            <a:off x="702311" y="3838863"/>
            <a:ext cx="3341769" cy="1627909"/>
          </a:xfrm>
          <a:solidFill>
            <a:schemeClr val="bg2"/>
          </a:solidFill>
          <a:ln w="3175">
            <a:solidFill>
              <a:schemeClr val="bg1">
                <a:lumMod val="95000"/>
              </a:schemeClr>
            </a:solidFill>
          </a:ln>
        </p:spPr>
        <p:txBody>
          <a:bodyPr anchor="ctr">
            <a:normAutofit/>
          </a:bodyPr>
          <a:lstStyle>
            <a:lvl1pPr marL="0" indent="0" algn="ctr">
              <a:buNone/>
              <a:defRPr sz="1364"/>
            </a:lvl1pPr>
          </a:lstStyle>
          <a:p>
            <a:r>
              <a:rPr lang="en-US"/>
              <a:t>Click icon to add picture</a:t>
            </a:r>
          </a:p>
        </p:txBody>
      </p:sp>
      <p:sp>
        <p:nvSpPr>
          <p:cNvPr id="18" name="Text Placeholder 8">
            <a:extLst>
              <a:ext uri="{FF2B5EF4-FFF2-40B4-BE49-F238E27FC236}">
                <a16:creationId xmlns:a16="http://schemas.microsoft.com/office/drawing/2014/main" id="{8447B92C-21FD-404F-B0F7-05E39B14E1A9}"/>
              </a:ext>
            </a:extLst>
          </p:cNvPr>
          <p:cNvSpPr>
            <a:spLocks noGrp="1"/>
          </p:cNvSpPr>
          <p:nvPr>
            <p:ph type="body" sz="quarter" idx="21" hasCustomPrompt="1"/>
          </p:nvPr>
        </p:nvSpPr>
        <p:spPr>
          <a:xfrm>
            <a:off x="636247" y="5585961"/>
            <a:ext cx="3427755" cy="850628"/>
          </a:xfrm>
        </p:spPr>
        <p:txBody>
          <a:bodyPr>
            <a:normAutofit/>
          </a:bodyPr>
          <a:lstStyle>
            <a:lvl1pPr marL="0" marR="0" indent="0" algn="l" defTabSz="794849" rtl="0" eaLnBrk="1" fontAlgn="auto" latinLnBrk="0" hangingPunct="1">
              <a:lnSpc>
                <a:spcPct val="100000"/>
              </a:lnSpc>
              <a:spcBef>
                <a:spcPts val="273"/>
              </a:spcBef>
              <a:spcAft>
                <a:spcPts val="0"/>
              </a:spcAft>
              <a:buClrTx/>
              <a:buSzTx/>
              <a:buFont typeface="Arial" panose="020B0604020202020204" pitchFamily="34" charset="0"/>
              <a:buNone/>
              <a:tabLst>
                <a:tab pos="1205693" algn="l"/>
              </a:tabLst>
              <a:defRPr sz="682" b="0" i="0">
                <a:solidFill>
                  <a:schemeClr val="bg1"/>
                </a:solidFill>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Et </a:t>
            </a:r>
            <a:r>
              <a:rPr lang="en-US" err="1"/>
              <a:t>tortor</a:t>
            </a:r>
            <a:r>
              <a:rPr lang="en-US"/>
              <a:t> </a:t>
            </a:r>
            <a:r>
              <a:rPr lang="en-US" err="1"/>
              <a:t>consequat</a:t>
            </a:r>
            <a:r>
              <a:rPr lang="en-US"/>
              <a:t> id porta </a:t>
            </a:r>
            <a:r>
              <a:rPr lang="en-US" err="1"/>
              <a:t>nibh</a:t>
            </a:r>
            <a:r>
              <a:rPr lang="en-US"/>
              <a:t> </a:t>
            </a:r>
            <a:r>
              <a:rPr lang="en-US" err="1"/>
              <a:t>venenatis</a:t>
            </a:r>
            <a:r>
              <a:rPr lang="en-US"/>
              <a:t> </a:t>
            </a:r>
            <a:r>
              <a:rPr lang="en-US" err="1"/>
              <a:t>cras</a:t>
            </a:r>
            <a:r>
              <a:rPr lang="en-US"/>
              <a:t> sed. Pulvinar </a:t>
            </a:r>
            <a:r>
              <a:rPr lang="en-US" err="1"/>
              <a:t>neque</a:t>
            </a:r>
            <a:r>
              <a:rPr lang="en-US"/>
              <a:t> </a:t>
            </a:r>
            <a:r>
              <a:rPr lang="en-US" err="1"/>
              <a:t>laoreet</a:t>
            </a:r>
            <a:r>
              <a:rPr lang="en-US"/>
              <a:t> </a:t>
            </a:r>
            <a:r>
              <a:rPr lang="en-US" err="1"/>
              <a:t>suspendisse</a:t>
            </a:r>
            <a:r>
              <a:rPr lang="en-US"/>
              <a:t> </a:t>
            </a:r>
            <a:r>
              <a:rPr lang="en-US" err="1"/>
              <a:t>interdum</a:t>
            </a:r>
            <a:r>
              <a:rPr lang="en-US"/>
              <a:t> </a:t>
            </a:r>
            <a:r>
              <a:rPr lang="en-US" err="1"/>
              <a:t>consectetur</a:t>
            </a:r>
            <a:r>
              <a:rPr lang="en-US"/>
              <a:t> libero id </a:t>
            </a:r>
            <a:r>
              <a:rPr lang="en-US" err="1"/>
              <a:t>faucibus</a:t>
            </a:r>
            <a:r>
              <a:rPr lang="en-US"/>
              <a:t>. </a:t>
            </a:r>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a:t>
            </a:r>
          </a:p>
          <a:p>
            <a:pPr lvl="0"/>
            <a:r>
              <a:rPr lang="en-US"/>
              <a:t>Magna fermentum </a:t>
            </a:r>
            <a:r>
              <a:rPr lang="en-US" err="1"/>
              <a:t>iaculis</a:t>
            </a:r>
            <a:r>
              <a:rPr lang="en-US"/>
              <a:t> </a:t>
            </a:r>
            <a:r>
              <a:rPr lang="en-US" err="1"/>
              <a:t>eu</a:t>
            </a:r>
            <a:r>
              <a:rPr lang="en-US"/>
              <a:t> non diam </a:t>
            </a:r>
            <a:r>
              <a:rPr lang="en-US" err="1"/>
              <a:t>phasellus</a:t>
            </a:r>
            <a:r>
              <a:rPr lang="en-US"/>
              <a:t>. Et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Auctor </a:t>
            </a:r>
            <a:r>
              <a:rPr lang="en-US" err="1"/>
              <a:t>elit</a:t>
            </a:r>
            <a:r>
              <a:rPr lang="en-US"/>
              <a:t> sed </a:t>
            </a:r>
            <a:r>
              <a:rPr lang="en-US" err="1"/>
              <a:t>vulputate</a:t>
            </a:r>
            <a:r>
              <a:rPr lang="en-US"/>
              <a:t> mi sit </a:t>
            </a:r>
            <a:r>
              <a:rPr lang="en-US" err="1"/>
              <a:t>amet</a:t>
            </a:r>
            <a:r>
              <a:rPr lang="en-US"/>
              <a:t> </a:t>
            </a:r>
            <a:r>
              <a:rPr lang="en-US" err="1"/>
              <a:t>mauris</a:t>
            </a:r>
            <a:r>
              <a:rPr lang="en-US"/>
              <a:t>. </a:t>
            </a:r>
          </a:p>
        </p:txBody>
      </p:sp>
      <p:sp>
        <p:nvSpPr>
          <p:cNvPr id="19" name="Picture Placeholder 6">
            <a:extLst>
              <a:ext uri="{FF2B5EF4-FFF2-40B4-BE49-F238E27FC236}">
                <a16:creationId xmlns:a16="http://schemas.microsoft.com/office/drawing/2014/main" id="{A87C8B1E-5251-FC49-BAC3-E6989B5CF318}"/>
              </a:ext>
            </a:extLst>
          </p:cNvPr>
          <p:cNvSpPr>
            <a:spLocks noGrp="1"/>
          </p:cNvSpPr>
          <p:nvPr>
            <p:ph type="pic" sz="quarter" idx="22"/>
          </p:nvPr>
        </p:nvSpPr>
        <p:spPr>
          <a:xfrm>
            <a:off x="4288192" y="3838863"/>
            <a:ext cx="3341769" cy="1627909"/>
          </a:xfrm>
          <a:solidFill>
            <a:schemeClr val="bg2"/>
          </a:solidFill>
          <a:ln w="3175">
            <a:solidFill>
              <a:schemeClr val="bg1">
                <a:lumMod val="95000"/>
              </a:schemeClr>
            </a:solidFill>
          </a:ln>
        </p:spPr>
        <p:txBody>
          <a:bodyPr anchor="ctr">
            <a:normAutofit/>
          </a:bodyPr>
          <a:lstStyle>
            <a:lvl1pPr marL="0" indent="0" algn="ctr">
              <a:buNone/>
              <a:defRPr sz="1364"/>
            </a:lvl1pPr>
          </a:lstStyle>
          <a:p>
            <a:r>
              <a:rPr lang="en-US"/>
              <a:t>Click icon to add picture</a:t>
            </a:r>
          </a:p>
        </p:txBody>
      </p:sp>
      <p:sp>
        <p:nvSpPr>
          <p:cNvPr id="20" name="Text Placeholder 8">
            <a:extLst>
              <a:ext uri="{FF2B5EF4-FFF2-40B4-BE49-F238E27FC236}">
                <a16:creationId xmlns:a16="http://schemas.microsoft.com/office/drawing/2014/main" id="{E1A338D4-A112-3B4A-BB37-CBA5A618A224}"/>
              </a:ext>
            </a:extLst>
          </p:cNvPr>
          <p:cNvSpPr>
            <a:spLocks noGrp="1"/>
          </p:cNvSpPr>
          <p:nvPr>
            <p:ph type="body" sz="quarter" idx="23" hasCustomPrompt="1"/>
          </p:nvPr>
        </p:nvSpPr>
        <p:spPr>
          <a:xfrm>
            <a:off x="4222128" y="5585961"/>
            <a:ext cx="3427755" cy="850628"/>
          </a:xfrm>
        </p:spPr>
        <p:txBody>
          <a:bodyPr>
            <a:normAutofit/>
          </a:bodyPr>
          <a:lstStyle>
            <a:lvl1pPr marL="0" marR="0" indent="0" algn="l" defTabSz="794849" rtl="0" eaLnBrk="1" fontAlgn="auto" latinLnBrk="0" hangingPunct="1">
              <a:lnSpc>
                <a:spcPct val="100000"/>
              </a:lnSpc>
              <a:spcBef>
                <a:spcPts val="273"/>
              </a:spcBef>
              <a:spcAft>
                <a:spcPts val="0"/>
              </a:spcAft>
              <a:buClrTx/>
              <a:buSzTx/>
              <a:buFont typeface="Arial" panose="020B0604020202020204" pitchFamily="34" charset="0"/>
              <a:buNone/>
              <a:tabLst>
                <a:tab pos="1205693" algn="l"/>
              </a:tabLst>
              <a:defRPr sz="682" b="0" i="0">
                <a:solidFill>
                  <a:schemeClr val="bg1"/>
                </a:solidFill>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Et </a:t>
            </a:r>
            <a:r>
              <a:rPr lang="en-US" err="1"/>
              <a:t>tortor</a:t>
            </a:r>
            <a:r>
              <a:rPr lang="en-US"/>
              <a:t> </a:t>
            </a:r>
            <a:r>
              <a:rPr lang="en-US" err="1"/>
              <a:t>consequat</a:t>
            </a:r>
            <a:r>
              <a:rPr lang="en-US"/>
              <a:t> id porta </a:t>
            </a:r>
            <a:r>
              <a:rPr lang="en-US" err="1"/>
              <a:t>nibh</a:t>
            </a:r>
            <a:r>
              <a:rPr lang="en-US"/>
              <a:t> </a:t>
            </a:r>
            <a:r>
              <a:rPr lang="en-US" err="1"/>
              <a:t>venenatis</a:t>
            </a:r>
            <a:r>
              <a:rPr lang="en-US"/>
              <a:t> </a:t>
            </a:r>
            <a:r>
              <a:rPr lang="en-US" err="1"/>
              <a:t>cras</a:t>
            </a:r>
            <a:r>
              <a:rPr lang="en-US"/>
              <a:t> sed. Pulvinar </a:t>
            </a:r>
            <a:r>
              <a:rPr lang="en-US" err="1"/>
              <a:t>neque</a:t>
            </a:r>
            <a:r>
              <a:rPr lang="en-US"/>
              <a:t> </a:t>
            </a:r>
            <a:r>
              <a:rPr lang="en-US" err="1"/>
              <a:t>laoreet</a:t>
            </a:r>
            <a:r>
              <a:rPr lang="en-US"/>
              <a:t> </a:t>
            </a:r>
            <a:r>
              <a:rPr lang="en-US" err="1"/>
              <a:t>suspendisse</a:t>
            </a:r>
            <a:r>
              <a:rPr lang="en-US"/>
              <a:t> </a:t>
            </a:r>
            <a:r>
              <a:rPr lang="en-US" err="1"/>
              <a:t>interdum</a:t>
            </a:r>
            <a:r>
              <a:rPr lang="en-US"/>
              <a:t> </a:t>
            </a:r>
            <a:r>
              <a:rPr lang="en-US" err="1"/>
              <a:t>consectetur</a:t>
            </a:r>
            <a:r>
              <a:rPr lang="en-US"/>
              <a:t> libero id </a:t>
            </a:r>
            <a:r>
              <a:rPr lang="en-US" err="1"/>
              <a:t>faucibus</a:t>
            </a:r>
            <a:r>
              <a:rPr lang="en-US"/>
              <a:t>. </a:t>
            </a:r>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a:t>
            </a:r>
          </a:p>
          <a:p>
            <a:pPr lvl="0"/>
            <a:r>
              <a:rPr lang="en-US"/>
              <a:t>Magna fermentum </a:t>
            </a:r>
            <a:r>
              <a:rPr lang="en-US" err="1"/>
              <a:t>iaculis</a:t>
            </a:r>
            <a:r>
              <a:rPr lang="en-US"/>
              <a:t> </a:t>
            </a:r>
            <a:r>
              <a:rPr lang="en-US" err="1"/>
              <a:t>eu</a:t>
            </a:r>
            <a:r>
              <a:rPr lang="en-US"/>
              <a:t> non diam </a:t>
            </a:r>
            <a:r>
              <a:rPr lang="en-US" err="1"/>
              <a:t>phasellus</a:t>
            </a:r>
            <a:r>
              <a:rPr lang="en-US"/>
              <a:t>. Et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Auctor </a:t>
            </a:r>
            <a:r>
              <a:rPr lang="en-US" err="1"/>
              <a:t>elit</a:t>
            </a:r>
            <a:r>
              <a:rPr lang="en-US"/>
              <a:t> sed </a:t>
            </a:r>
            <a:r>
              <a:rPr lang="en-US" err="1"/>
              <a:t>vulputate</a:t>
            </a:r>
            <a:r>
              <a:rPr lang="en-US"/>
              <a:t> mi sit </a:t>
            </a:r>
            <a:r>
              <a:rPr lang="en-US" err="1"/>
              <a:t>amet</a:t>
            </a:r>
            <a:r>
              <a:rPr lang="en-US"/>
              <a:t> </a:t>
            </a:r>
            <a:r>
              <a:rPr lang="en-US" err="1"/>
              <a:t>mauris</a:t>
            </a:r>
            <a:r>
              <a:rPr lang="en-US"/>
              <a:t>. </a:t>
            </a:r>
          </a:p>
        </p:txBody>
      </p:sp>
      <p:sp>
        <p:nvSpPr>
          <p:cNvPr id="21" name="Picture Placeholder 6">
            <a:extLst>
              <a:ext uri="{FF2B5EF4-FFF2-40B4-BE49-F238E27FC236}">
                <a16:creationId xmlns:a16="http://schemas.microsoft.com/office/drawing/2014/main" id="{2A2BBAA9-A5EF-DB40-B96B-367384016275}"/>
              </a:ext>
            </a:extLst>
          </p:cNvPr>
          <p:cNvSpPr>
            <a:spLocks noGrp="1"/>
          </p:cNvSpPr>
          <p:nvPr>
            <p:ph type="pic" sz="quarter" idx="24"/>
          </p:nvPr>
        </p:nvSpPr>
        <p:spPr>
          <a:xfrm>
            <a:off x="7874072" y="3838863"/>
            <a:ext cx="3341769" cy="1627909"/>
          </a:xfrm>
          <a:solidFill>
            <a:schemeClr val="bg2"/>
          </a:solidFill>
          <a:ln w="3175">
            <a:solidFill>
              <a:schemeClr val="bg1">
                <a:lumMod val="95000"/>
              </a:schemeClr>
            </a:solidFill>
          </a:ln>
        </p:spPr>
        <p:txBody>
          <a:bodyPr anchor="ctr">
            <a:normAutofit/>
          </a:bodyPr>
          <a:lstStyle>
            <a:lvl1pPr marL="0" indent="0" algn="ctr">
              <a:buNone/>
              <a:defRPr sz="1364"/>
            </a:lvl1pPr>
          </a:lstStyle>
          <a:p>
            <a:r>
              <a:rPr lang="en-US"/>
              <a:t>Click icon to add picture</a:t>
            </a:r>
          </a:p>
        </p:txBody>
      </p:sp>
      <p:sp>
        <p:nvSpPr>
          <p:cNvPr id="22" name="Text Placeholder 8">
            <a:extLst>
              <a:ext uri="{FF2B5EF4-FFF2-40B4-BE49-F238E27FC236}">
                <a16:creationId xmlns:a16="http://schemas.microsoft.com/office/drawing/2014/main" id="{A023C8BD-5E91-2342-84CC-4BD6C1434E3D}"/>
              </a:ext>
            </a:extLst>
          </p:cNvPr>
          <p:cNvSpPr>
            <a:spLocks noGrp="1"/>
          </p:cNvSpPr>
          <p:nvPr>
            <p:ph type="body" sz="quarter" idx="25" hasCustomPrompt="1"/>
          </p:nvPr>
        </p:nvSpPr>
        <p:spPr>
          <a:xfrm>
            <a:off x="7808009" y="5585961"/>
            <a:ext cx="3427755" cy="850628"/>
          </a:xfrm>
        </p:spPr>
        <p:txBody>
          <a:bodyPr>
            <a:normAutofit/>
          </a:bodyPr>
          <a:lstStyle>
            <a:lvl1pPr marL="0" marR="0" indent="0" algn="l" defTabSz="794849" rtl="0" eaLnBrk="1" fontAlgn="auto" latinLnBrk="0" hangingPunct="1">
              <a:lnSpc>
                <a:spcPct val="100000"/>
              </a:lnSpc>
              <a:spcBef>
                <a:spcPts val="273"/>
              </a:spcBef>
              <a:spcAft>
                <a:spcPts val="0"/>
              </a:spcAft>
              <a:buClrTx/>
              <a:buSzTx/>
              <a:buFont typeface="Arial" panose="020B0604020202020204" pitchFamily="34" charset="0"/>
              <a:buNone/>
              <a:tabLst>
                <a:tab pos="1205693" algn="l"/>
              </a:tabLst>
              <a:defRPr sz="682" b="0" i="0">
                <a:solidFill>
                  <a:schemeClr val="bg1"/>
                </a:solidFill>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Et </a:t>
            </a:r>
            <a:r>
              <a:rPr lang="en-US" err="1"/>
              <a:t>tortor</a:t>
            </a:r>
            <a:r>
              <a:rPr lang="en-US"/>
              <a:t> </a:t>
            </a:r>
            <a:r>
              <a:rPr lang="en-US" err="1"/>
              <a:t>consequat</a:t>
            </a:r>
            <a:r>
              <a:rPr lang="en-US"/>
              <a:t> id porta </a:t>
            </a:r>
            <a:r>
              <a:rPr lang="en-US" err="1"/>
              <a:t>nibh</a:t>
            </a:r>
            <a:r>
              <a:rPr lang="en-US"/>
              <a:t> </a:t>
            </a:r>
            <a:r>
              <a:rPr lang="en-US" err="1"/>
              <a:t>venenatis</a:t>
            </a:r>
            <a:r>
              <a:rPr lang="en-US"/>
              <a:t> </a:t>
            </a:r>
            <a:r>
              <a:rPr lang="en-US" err="1"/>
              <a:t>cras</a:t>
            </a:r>
            <a:r>
              <a:rPr lang="en-US"/>
              <a:t> sed. Pulvinar </a:t>
            </a:r>
            <a:r>
              <a:rPr lang="en-US" err="1"/>
              <a:t>neque</a:t>
            </a:r>
            <a:r>
              <a:rPr lang="en-US"/>
              <a:t> </a:t>
            </a:r>
            <a:r>
              <a:rPr lang="en-US" err="1"/>
              <a:t>laoreet</a:t>
            </a:r>
            <a:r>
              <a:rPr lang="en-US"/>
              <a:t> </a:t>
            </a:r>
            <a:r>
              <a:rPr lang="en-US" err="1"/>
              <a:t>suspendisse</a:t>
            </a:r>
            <a:r>
              <a:rPr lang="en-US"/>
              <a:t> </a:t>
            </a:r>
            <a:r>
              <a:rPr lang="en-US" err="1"/>
              <a:t>interdum</a:t>
            </a:r>
            <a:r>
              <a:rPr lang="en-US"/>
              <a:t> </a:t>
            </a:r>
            <a:r>
              <a:rPr lang="en-US" err="1"/>
              <a:t>consectetur</a:t>
            </a:r>
            <a:r>
              <a:rPr lang="en-US"/>
              <a:t> libero id </a:t>
            </a:r>
            <a:r>
              <a:rPr lang="en-US" err="1"/>
              <a:t>faucibus</a:t>
            </a:r>
            <a:r>
              <a:rPr lang="en-US"/>
              <a:t>. </a:t>
            </a:r>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a:t>
            </a:r>
          </a:p>
          <a:p>
            <a:pPr lvl="0"/>
            <a:r>
              <a:rPr lang="en-US"/>
              <a:t>Magna fermentum </a:t>
            </a:r>
            <a:r>
              <a:rPr lang="en-US" err="1"/>
              <a:t>iaculis</a:t>
            </a:r>
            <a:r>
              <a:rPr lang="en-US"/>
              <a:t> </a:t>
            </a:r>
            <a:r>
              <a:rPr lang="en-US" err="1"/>
              <a:t>eu</a:t>
            </a:r>
            <a:r>
              <a:rPr lang="en-US"/>
              <a:t> non diam </a:t>
            </a:r>
            <a:r>
              <a:rPr lang="en-US" err="1"/>
              <a:t>phasellus</a:t>
            </a:r>
            <a:r>
              <a:rPr lang="en-US"/>
              <a:t>. Et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Auctor </a:t>
            </a:r>
            <a:r>
              <a:rPr lang="en-US" err="1"/>
              <a:t>elit</a:t>
            </a:r>
            <a:r>
              <a:rPr lang="en-US"/>
              <a:t> sed </a:t>
            </a:r>
            <a:r>
              <a:rPr lang="en-US" err="1"/>
              <a:t>vulputate</a:t>
            </a:r>
            <a:r>
              <a:rPr lang="en-US"/>
              <a:t> mi sit </a:t>
            </a:r>
            <a:r>
              <a:rPr lang="en-US" err="1"/>
              <a:t>amet</a:t>
            </a:r>
            <a:r>
              <a:rPr lang="en-US"/>
              <a:t> </a:t>
            </a:r>
            <a:r>
              <a:rPr lang="en-US" err="1"/>
              <a:t>mauris</a:t>
            </a:r>
            <a:r>
              <a:rPr lang="en-US"/>
              <a:t>. </a:t>
            </a:r>
          </a:p>
        </p:txBody>
      </p:sp>
    </p:spTree>
    <p:extLst>
      <p:ext uri="{BB962C8B-B14F-4D97-AF65-F5344CB8AC3E}">
        <p14:creationId xmlns:p14="http://schemas.microsoft.com/office/powerpoint/2010/main" val="596435908"/>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Campaign Radio Black">
    <p:bg>
      <p:bgPr>
        <a:solidFill>
          <a:schemeClr val="tx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9A39B81-EE3A-C24E-89BC-2847AE316DEC}"/>
              </a:ext>
            </a:extLst>
          </p:cNvPr>
          <p:cNvSpPr>
            <a:spLocks noGrp="1"/>
          </p:cNvSpPr>
          <p:nvPr>
            <p:ph type="body" sz="quarter" idx="12" hasCustomPrompt="1"/>
          </p:nvPr>
        </p:nvSpPr>
        <p:spPr>
          <a:xfrm>
            <a:off x="616324" y="1053342"/>
            <a:ext cx="5326945" cy="5299660"/>
          </a:xfrm>
        </p:spPr>
        <p:txBody>
          <a:bodyPr>
            <a:normAutofit/>
          </a:bodyPr>
          <a:lstStyle>
            <a:lvl1pPr marL="0" marR="0" indent="0" algn="l" defTabSz="794849" rtl="0" eaLnBrk="1" fontAlgn="auto" latinLnBrk="0" hangingPunct="1">
              <a:lnSpc>
                <a:spcPct val="100000"/>
              </a:lnSpc>
              <a:spcBef>
                <a:spcPts val="409"/>
              </a:spcBef>
              <a:spcAft>
                <a:spcPts val="0"/>
              </a:spcAft>
              <a:buClrTx/>
              <a:buSzTx/>
              <a:buFont typeface="Arial" panose="020B0604020202020204" pitchFamily="34" charset="0"/>
              <a:buNone/>
              <a:tabLst>
                <a:tab pos="1205693" algn="l"/>
              </a:tabLst>
              <a:defRPr sz="1091" b="0" i="0">
                <a:solidFill>
                  <a:schemeClr val="bg1"/>
                </a:solidFill>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Et </a:t>
            </a:r>
            <a:r>
              <a:rPr lang="en-US" err="1"/>
              <a:t>tortor</a:t>
            </a:r>
            <a:r>
              <a:rPr lang="en-US"/>
              <a:t> </a:t>
            </a:r>
            <a:r>
              <a:rPr lang="en-US" err="1"/>
              <a:t>consequat</a:t>
            </a:r>
            <a:r>
              <a:rPr lang="en-US"/>
              <a:t> id porta </a:t>
            </a:r>
            <a:r>
              <a:rPr lang="en-US" err="1"/>
              <a:t>nibh</a:t>
            </a:r>
            <a:r>
              <a:rPr lang="en-US"/>
              <a:t> </a:t>
            </a:r>
            <a:r>
              <a:rPr lang="en-US" err="1"/>
              <a:t>venenatis</a:t>
            </a:r>
            <a:r>
              <a:rPr lang="en-US"/>
              <a:t> </a:t>
            </a:r>
            <a:r>
              <a:rPr lang="en-US" err="1"/>
              <a:t>cras</a:t>
            </a:r>
            <a:r>
              <a:rPr lang="en-US"/>
              <a:t> sed. Pulvinar </a:t>
            </a:r>
            <a:r>
              <a:rPr lang="en-US" err="1"/>
              <a:t>neque</a:t>
            </a:r>
            <a:r>
              <a:rPr lang="en-US"/>
              <a:t> </a:t>
            </a:r>
            <a:r>
              <a:rPr lang="en-US" err="1"/>
              <a:t>laoreet</a:t>
            </a:r>
            <a:r>
              <a:rPr lang="en-US"/>
              <a:t> </a:t>
            </a:r>
            <a:r>
              <a:rPr lang="en-US" err="1"/>
              <a:t>suspendisse</a:t>
            </a:r>
            <a:r>
              <a:rPr lang="en-US"/>
              <a:t> </a:t>
            </a:r>
            <a:r>
              <a:rPr lang="en-US" err="1"/>
              <a:t>interdum</a:t>
            </a:r>
            <a:r>
              <a:rPr lang="en-US"/>
              <a:t> </a:t>
            </a:r>
            <a:r>
              <a:rPr lang="en-US" err="1"/>
              <a:t>consectetur</a:t>
            </a:r>
            <a:r>
              <a:rPr lang="en-US"/>
              <a:t> libero id </a:t>
            </a:r>
            <a:r>
              <a:rPr lang="en-US" err="1"/>
              <a:t>faucibus</a:t>
            </a:r>
            <a:r>
              <a:rPr lang="en-US"/>
              <a:t>. </a:t>
            </a:r>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Magna fermentum </a:t>
            </a:r>
            <a:r>
              <a:rPr lang="en-US" err="1"/>
              <a:t>iaculis</a:t>
            </a:r>
            <a:r>
              <a:rPr lang="en-US"/>
              <a:t> </a:t>
            </a:r>
            <a:r>
              <a:rPr lang="en-US" err="1"/>
              <a:t>eu</a:t>
            </a:r>
            <a:r>
              <a:rPr lang="en-US"/>
              <a:t> non diam </a:t>
            </a:r>
            <a:r>
              <a:rPr lang="en-US" err="1"/>
              <a:t>phasellus</a:t>
            </a:r>
            <a:r>
              <a:rPr lang="en-US"/>
              <a:t>. Et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Auctor </a:t>
            </a:r>
            <a:r>
              <a:rPr lang="en-US" err="1"/>
              <a:t>elit</a:t>
            </a:r>
            <a:r>
              <a:rPr lang="en-US"/>
              <a:t> sed </a:t>
            </a:r>
            <a:r>
              <a:rPr lang="en-US" err="1"/>
              <a:t>vulputate</a:t>
            </a:r>
            <a:r>
              <a:rPr lang="en-US"/>
              <a:t> mi sit </a:t>
            </a:r>
            <a:r>
              <a:rPr lang="en-US" err="1"/>
              <a:t>amet</a:t>
            </a:r>
            <a:r>
              <a:rPr lang="en-US"/>
              <a:t> </a:t>
            </a:r>
            <a:r>
              <a:rPr lang="en-US" err="1"/>
              <a:t>mauris</a:t>
            </a:r>
            <a:r>
              <a:rPr lang="en-US"/>
              <a:t>. Auctor </a:t>
            </a:r>
            <a:r>
              <a:rPr lang="en-US" err="1"/>
              <a:t>eu</a:t>
            </a:r>
            <a:r>
              <a:rPr lang="en-US"/>
              <a:t> </a:t>
            </a:r>
            <a:r>
              <a:rPr lang="en-US" err="1"/>
              <a:t>augue</a:t>
            </a:r>
            <a:r>
              <a:rPr lang="en-US"/>
              <a:t> </a:t>
            </a:r>
            <a:r>
              <a:rPr lang="en-US" err="1"/>
              <a:t>ut</a:t>
            </a:r>
            <a:r>
              <a:rPr lang="en-US"/>
              <a:t> </a:t>
            </a:r>
            <a:r>
              <a:rPr lang="en-US" err="1"/>
              <a:t>lectus</a:t>
            </a:r>
            <a:r>
              <a:rPr lang="en-US"/>
              <a:t> </a:t>
            </a:r>
            <a:r>
              <a:rPr lang="en-US" err="1"/>
              <a:t>arcu</a:t>
            </a:r>
            <a:r>
              <a:rPr lang="en-US"/>
              <a:t> </a:t>
            </a:r>
            <a:r>
              <a:rPr lang="en-US" err="1"/>
              <a:t>bibendum</a:t>
            </a:r>
            <a:r>
              <a:rPr lang="en-US"/>
              <a:t> at. </a:t>
            </a:r>
            <a:r>
              <a:rPr lang="en-US" err="1"/>
              <a:t>Molestie</a:t>
            </a:r>
            <a:r>
              <a:rPr lang="en-US"/>
              <a:t> a </a:t>
            </a:r>
            <a:r>
              <a:rPr lang="en-US" err="1"/>
              <a:t>iaculis</a:t>
            </a:r>
            <a:r>
              <a:rPr lang="en-US"/>
              <a:t> at </a:t>
            </a:r>
            <a:r>
              <a:rPr lang="en-US" err="1"/>
              <a:t>erat</a:t>
            </a:r>
            <a:r>
              <a:rPr lang="en-US"/>
              <a:t> </a:t>
            </a:r>
            <a:r>
              <a:rPr lang="en-US" err="1"/>
              <a:t>pellentesque</a:t>
            </a:r>
            <a:r>
              <a:rPr lang="en-US"/>
              <a:t> </a:t>
            </a:r>
            <a:r>
              <a:rPr lang="en-US" err="1"/>
              <a:t>adipiscing</a:t>
            </a:r>
            <a:r>
              <a:rPr lang="en-US"/>
              <a:t> </a:t>
            </a:r>
            <a:r>
              <a:rPr lang="en-US" err="1"/>
              <a:t>commodo</a:t>
            </a:r>
            <a:r>
              <a:rPr lang="en-US"/>
              <a:t> </a:t>
            </a:r>
            <a:r>
              <a:rPr lang="en-US" err="1"/>
              <a:t>elit</a:t>
            </a:r>
            <a:r>
              <a:rPr lang="en-US"/>
              <a:t> at. Pharetra convallis </a:t>
            </a:r>
            <a:r>
              <a:rPr lang="en-US" err="1"/>
              <a:t>posuere</a:t>
            </a:r>
            <a:r>
              <a:rPr lang="en-US"/>
              <a:t> </a:t>
            </a:r>
            <a:r>
              <a:rPr lang="en-US" err="1"/>
              <a:t>morbi</a:t>
            </a:r>
            <a:r>
              <a:rPr lang="en-US"/>
              <a:t> </a:t>
            </a:r>
            <a:r>
              <a:rPr lang="en-US" err="1"/>
              <a:t>leo</a:t>
            </a:r>
            <a:r>
              <a:rPr lang="en-US"/>
              <a:t> </a:t>
            </a:r>
            <a:r>
              <a:rPr lang="en-US" err="1"/>
              <a:t>urna</a:t>
            </a:r>
            <a:r>
              <a:rPr lang="en-US"/>
              <a:t> </a:t>
            </a:r>
            <a:r>
              <a:rPr lang="en-US" err="1"/>
              <a:t>molestie</a:t>
            </a:r>
            <a:r>
              <a:rPr lang="en-US"/>
              <a:t> at </a:t>
            </a:r>
            <a:r>
              <a:rPr lang="en-US" err="1"/>
              <a:t>elementum</a:t>
            </a:r>
            <a:r>
              <a:rPr lang="en-US"/>
              <a:t>.</a:t>
            </a:r>
          </a:p>
        </p:txBody>
      </p:sp>
      <p:sp>
        <p:nvSpPr>
          <p:cNvPr id="3" name="Slide Number Placeholder 2">
            <a:extLst>
              <a:ext uri="{FF2B5EF4-FFF2-40B4-BE49-F238E27FC236}">
                <a16:creationId xmlns:a16="http://schemas.microsoft.com/office/drawing/2014/main" id="{D01F7CD4-5F02-6B4D-9A8B-28115400ABD9}"/>
              </a:ext>
            </a:extLst>
          </p:cNvPr>
          <p:cNvSpPr>
            <a:spLocks noGrp="1"/>
          </p:cNvSpPr>
          <p:nvPr>
            <p:ph type="sldNum" sz="quarter" idx="10"/>
          </p:nvPr>
        </p:nvSpPr>
        <p:spPr/>
        <p:txBody>
          <a:bodyPr/>
          <a:lstStyle>
            <a:lvl1pPr>
              <a:defRPr>
                <a:solidFill>
                  <a:schemeClr val="bg2"/>
                </a:solidFill>
              </a:defRPr>
            </a:lvl1pPr>
          </a:lstStyle>
          <a:p>
            <a:fld id="{64DF1125-80D7-5C48-9408-F746170441B0}" type="slidenum">
              <a:rPr lang="en-US" smtClean="0"/>
              <a:pPr/>
              <a:t>‹#›</a:t>
            </a:fld>
            <a:endParaRPr lang="en-US"/>
          </a:p>
        </p:txBody>
      </p:sp>
      <p:sp>
        <p:nvSpPr>
          <p:cNvPr id="4" name="Text Placeholder 3">
            <a:extLst>
              <a:ext uri="{FF2B5EF4-FFF2-40B4-BE49-F238E27FC236}">
                <a16:creationId xmlns:a16="http://schemas.microsoft.com/office/drawing/2014/main" id="{A873F7BA-A989-DA44-9814-E6268CD5778D}"/>
              </a:ext>
            </a:extLst>
          </p:cNvPr>
          <p:cNvSpPr>
            <a:spLocks noGrp="1"/>
          </p:cNvSpPr>
          <p:nvPr>
            <p:ph type="body" sz="quarter" idx="15" hasCustomPrompt="1"/>
          </p:nvPr>
        </p:nvSpPr>
        <p:spPr>
          <a:xfrm>
            <a:off x="616324" y="726411"/>
            <a:ext cx="5326945" cy="290080"/>
          </a:xfrm>
        </p:spPr>
        <p:txBody>
          <a:bodyPr tIns="0" bIns="0" anchor="b">
            <a:normAutofit/>
          </a:bodyPr>
          <a:lstStyle>
            <a:lvl1pPr marL="0" indent="0">
              <a:buNone/>
              <a:defRPr sz="1500" b="0" i="0">
                <a:solidFill>
                  <a:schemeClr val="bg1"/>
                </a:solidFill>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Radio :30</a:t>
            </a:r>
          </a:p>
        </p:txBody>
      </p:sp>
      <p:sp>
        <p:nvSpPr>
          <p:cNvPr id="13" name="Title 1">
            <a:extLst>
              <a:ext uri="{FF2B5EF4-FFF2-40B4-BE49-F238E27FC236}">
                <a16:creationId xmlns:a16="http://schemas.microsoft.com/office/drawing/2014/main" id="{C15B10D7-1924-DD47-8847-AC51037A82E7}"/>
              </a:ext>
            </a:extLst>
          </p:cNvPr>
          <p:cNvSpPr>
            <a:spLocks noGrp="1"/>
          </p:cNvSpPr>
          <p:nvPr>
            <p:ph type="title" hasCustomPrompt="1"/>
          </p:nvPr>
        </p:nvSpPr>
        <p:spPr>
          <a:xfrm>
            <a:off x="616772" y="149629"/>
            <a:ext cx="11004144" cy="357940"/>
          </a:xfrm>
          <a:prstGeom prst="rect">
            <a:avLst/>
          </a:prstGeom>
        </p:spPr>
        <p:txBody>
          <a:bodyPr anchor="t">
            <a:noAutofit/>
          </a:bodyPr>
          <a:lstStyle>
            <a:lvl1pPr>
              <a:defRPr sz="2727">
                <a:solidFill>
                  <a:schemeClr val="bg1"/>
                </a:solidFill>
              </a:defRPr>
            </a:lvl1pPr>
          </a:lstStyle>
          <a:p>
            <a:r>
              <a:rPr lang="en-US"/>
              <a:t>Campaign Radio</a:t>
            </a:r>
          </a:p>
        </p:txBody>
      </p:sp>
      <p:sp>
        <p:nvSpPr>
          <p:cNvPr id="12" name="Text Placeholder 8">
            <a:extLst>
              <a:ext uri="{FF2B5EF4-FFF2-40B4-BE49-F238E27FC236}">
                <a16:creationId xmlns:a16="http://schemas.microsoft.com/office/drawing/2014/main" id="{51E5D3CD-96B5-5543-B797-090C44A06621}"/>
              </a:ext>
            </a:extLst>
          </p:cNvPr>
          <p:cNvSpPr>
            <a:spLocks noGrp="1"/>
          </p:cNvSpPr>
          <p:nvPr>
            <p:ph type="body" sz="quarter" idx="16" hasCustomPrompt="1"/>
          </p:nvPr>
        </p:nvSpPr>
        <p:spPr>
          <a:xfrm>
            <a:off x="6293971" y="1053342"/>
            <a:ext cx="5326945" cy="5299660"/>
          </a:xfrm>
        </p:spPr>
        <p:txBody>
          <a:bodyPr>
            <a:normAutofit/>
          </a:bodyPr>
          <a:lstStyle>
            <a:lvl1pPr marL="0" marR="0" indent="0" algn="l" defTabSz="794849" rtl="0" eaLnBrk="1" fontAlgn="auto" latinLnBrk="0" hangingPunct="1">
              <a:lnSpc>
                <a:spcPct val="100000"/>
              </a:lnSpc>
              <a:spcBef>
                <a:spcPts val="409"/>
              </a:spcBef>
              <a:spcAft>
                <a:spcPts val="0"/>
              </a:spcAft>
              <a:buClrTx/>
              <a:buSzTx/>
              <a:buFont typeface="Arial" panose="020B0604020202020204" pitchFamily="34" charset="0"/>
              <a:buNone/>
              <a:tabLst>
                <a:tab pos="1205693" algn="l"/>
              </a:tabLst>
              <a:defRPr sz="1091" b="0" i="0">
                <a:solidFill>
                  <a:schemeClr val="bg1"/>
                </a:solidFill>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Et </a:t>
            </a:r>
            <a:r>
              <a:rPr lang="en-US" err="1"/>
              <a:t>tortor</a:t>
            </a:r>
            <a:r>
              <a:rPr lang="en-US"/>
              <a:t> </a:t>
            </a:r>
            <a:r>
              <a:rPr lang="en-US" err="1"/>
              <a:t>consequat</a:t>
            </a:r>
            <a:r>
              <a:rPr lang="en-US"/>
              <a:t> id porta </a:t>
            </a:r>
            <a:r>
              <a:rPr lang="en-US" err="1"/>
              <a:t>nibh</a:t>
            </a:r>
            <a:r>
              <a:rPr lang="en-US"/>
              <a:t> </a:t>
            </a:r>
            <a:r>
              <a:rPr lang="en-US" err="1"/>
              <a:t>venenatis</a:t>
            </a:r>
            <a:r>
              <a:rPr lang="en-US"/>
              <a:t> </a:t>
            </a:r>
            <a:r>
              <a:rPr lang="en-US" err="1"/>
              <a:t>cras</a:t>
            </a:r>
            <a:r>
              <a:rPr lang="en-US"/>
              <a:t> sed. Pulvinar </a:t>
            </a:r>
            <a:r>
              <a:rPr lang="en-US" err="1"/>
              <a:t>neque</a:t>
            </a:r>
            <a:r>
              <a:rPr lang="en-US"/>
              <a:t> </a:t>
            </a:r>
            <a:r>
              <a:rPr lang="en-US" err="1"/>
              <a:t>laoreet</a:t>
            </a:r>
            <a:r>
              <a:rPr lang="en-US"/>
              <a:t> </a:t>
            </a:r>
            <a:r>
              <a:rPr lang="en-US" err="1"/>
              <a:t>suspendisse</a:t>
            </a:r>
            <a:r>
              <a:rPr lang="en-US"/>
              <a:t> </a:t>
            </a:r>
            <a:r>
              <a:rPr lang="en-US" err="1"/>
              <a:t>interdum</a:t>
            </a:r>
            <a:r>
              <a:rPr lang="en-US"/>
              <a:t> </a:t>
            </a:r>
            <a:r>
              <a:rPr lang="en-US" err="1"/>
              <a:t>consectetur</a:t>
            </a:r>
            <a:r>
              <a:rPr lang="en-US"/>
              <a:t> libero id </a:t>
            </a:r>
            <a:r>
              <a:rPr lang="en-US" err="1"/>
              <a:t>faucibus</a:t>
            </a:r>
            <a:r>
              <a:rPr lang="en-US"/>
              <a:t>. </a:t>
            </a:r>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Magna fermentum </a:t>
            </a:r>
            <a:r>
              <a:rPr lang="en-US" err="1"/>
              <a:t>iaculis</a:t>
            </a:r>
            <a:r>
              <a:rPr lang="en-US"/>
              <a:t> </a:t>
            </a:r>
            <a:r>
              <a:rPr lang="en-US" err="1"/>
              <a:t>eu</a:t>
            </a:r>
            <a:r>
              <a:rPr lang="en-US"/>
              <a:t> non diam </a:t>
            </a:r>
            <a:r>
              <a:rPr lang="en-US" err="1"/>
              <a:t>phasellus</a:t>
            </a:r>
            <a:r>
              <a:rPr lang="en-US"/>
              <a:t>. Et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Auctor </a:t>
            </a:r>
            <a:r>
              <a:rPr lang="en-US" err="1"/>
              <a:t>elit</a:t>
            </a:r>
            <a:r>
              <a:rPr lang="en-US"/>
              <a:t> sed </a:t>
            </a:r>
            <a:r>
              <a:rPr lang="en-US" err="1"/>
              <a:t>vulputate</a:t>
            </a:r>
            <a:r>
              <a:rPr lang="en-US"/>
              <a:t> mi sit </a:t>
            </a:r>
            <a:r>
              <a:rPr lang="en-US" err="1"/>
              <a:t>amet</a:t>
            </a:r>
            <a:r>
              <a:rPr lang="en-US"/>
              <a:t> </a:t>
            </a:r>
            <a:r>
              <a:rPr lang="en-US" err="1"/>
              <a:t>mauris</a:t>
            </a:r>
            <a:r>
              <a:rPr lang="en-US"/>
              <a:t>. Auctor </a:t>
            </a:r>
            <a:r>
              <a:rPr lang="en-US" err="1"/>
              <a:t>eu</a:t>
            </a:r>
            <a:r>
              <a:rPr lang="en-US"/>
              <a:t> </a:t>
            </a:r>
            <a:r>
              <a:rPr lang="en-US" err="1"/>
              <a:t>augue</a:t>
            </a:r>
            <a:r>
              <a:rPr lang="en-US"/>
              <a:t> </a:t>
            </a:r>
            <a:r>
              <a:rPr lang="en-US" err="1"/>
              <a:t>ut</a:t>
            </a:r>
            <a:r>
              <a:rPr lang="en-US"/>
              <a:t> </a:t>
            </a:r>
            <a:r>
              <a:rPr lang="en-US" err="1"/>
              <a:t>lectus</a:t>
            </a:r>
            <a:r>
              <a:rPr lang="en-US"/>
              <a:t> </a:t>
            </a:r>
            <a:r>
              <a:rPr lang="en-US" err="1"/>
              <a:t>arcu</a:t>
            </a:r>
            <a:r>
              <a:rPr lang="en-US"/>
              <a:t> </a:t>
            </a:r>
            <a:r>
              <a:rPr lang="en-US" err="1"/>
              <a:t>bibendum</a:t>
            </a:r>
            <a:r>
              <a:rPr lang="en-US"/>
              <a:t> at. </a:t>
            </a:r>
            <a:r>
              <a:rPr lang="en-US" err="1"/>
              <a:t>Molestie</a:t>
            </a:r>
            <a:r>
              <a:rPr lang="en-US"/>
              <a:t> a </a:t>
            </a:r>
            <a:r>
              <a:rPr lang="en-US" err="1"/>
              <a:t>iaculis</a:t>
            </a:r>
            <a:r>
              <a:rPr lang="en-US"/>
              <a:t> at </a:t>
            </a:r>
            <a:r>
              <a:rPr lang="en-US" err="1"/>
              <a:t>erat</a:t>
            </a:r>
            <a:r>
              <a:rPr lang="en-US"/>
              <a:t> </a:t>
            </a:r>
            <a:r>
              <a:rPr lang="en-US" err="1"/>
              <a:t>pellentesque</a:t>
            </a:r>
            <a:r>
              <a:rPr lang="en-US"/>
              <a:t> </a:t>
            </a:r>
            <a:r>
              <a:rPr lang="en-US" err="1"/>
              <a:t>adipiscing</a:t>
            </a:r>
            <a:r>
              <a:rPr lang="en-US"/>
              <a:t> </a:t>
            </a:r>
            <a:r>
              <a:rPr lang="en-US" err="1"/>
              <a:t>commodo</a:t>
            </a:r>
            <a:r>
              <a:rPr lang="en-US"/>
              <a:t> </a:t>
            </a:r>
            <a:r>
              <a:rPr lang="en-US" err="1"/>
              <a:t>elit</a:t>
            </a:r>
            <a:r>
              <a:rPr lang="en-US"/>
              <a:t> at. Pharetra convallis </a:t>
            </a:r>
            <a:r>
              <a:rPr lang="en-US" err="1"/>
              <a:t>posuere</a:t>
            </a:r>
            <a:r>
              <a:rPr lang="en-US"/>
              <a:t> </a:t>
            </a:r>
            <a:r>
              <a:rPr lang="en-US" err="1"/>
              <a:t>morbi</a:t>
            </a:r>
            <a:r>
              <a:rPr lang="en-US"/>
              <a:t> </a:t>
            </a:r>
            <a:r>
              <a:rPr lang="en-US" err="1"/>
              <a:t>leo</a:t>
            </a:r>
            <a:r>
              <a:rPr lang="en-US"/>
              <a:t> </a:t>
            </a:r>
            <a:r>
              <a:rPr lang="en-US" err="1"/>
              <a:t>urna</a:t>
            </a:r>
            <a:r>
              <a:rPr lang="en-US"/>
              <a:t> </a:t>
            </a:r>
            <a:r>
              <a:rPr lang="en-US" err="1"/>
              <a:t>molestie</a:t>
            </a:r>
            <a:r>
              <a:rPr lang="en-US"/>
              <a:t> at </a:t>
            </a:r>
            <a:r>
              <a:rPr lang="en-US" err="1"/>
              <a:t>elementum</a:t>
            </a:r>
            <a:r>
              <a:rPr lang="en-US"/>
              <a:t>.</a:t>
            </a:r>
          </a:p>
        </p:txBody>
      </p:sp>
      <p:sp>
        <p:nvSpPr>
          <p:cNvPr id="14" name="Text Placeholder 3">
            <a:extLst>
              <a:ext uri="{FF2B5EF4-FFF2-40B4-BE49-F238E27FC236}">
                <a16:creationId xmlns:a16="http://schemas.microsoft.com/office/drawing/2014/main" id="{BC1C91BF-7A16-8748-806C-486993A9F6C0}"/>
              </a:ext>
            </a:extLst>
          </p:cNvPr>
          <p:cNvSpPr>
            <a:spLocks noGrp="1"/>
          </p:cNvSpPr>
          <p:nvPr>
            <p:ph type="body" sz="quarter" idx="17" hasCustomPrompt="1"/>
          </p:nvPr>
        </p:nvSpPr>
        <p:spPr>
          <a:xfrm>
            <a:off x="6293971" y="726411"/>
            <a:ext cx="5326945" cy="290080"/>
          </a:xfrm>
        </p:spPr>
        <p:txBody>
          <a:bodyPr tIns="0" bIns="0" anchor="b">
            <a:normAutofit/>
          </a:bodyPr>
          <a:lstStyle>
            <a:lvl1pPr marL="0" indent="0">
              <a:buNone/>
              <a:defRPr sz="1500" b="0" i="0">
                <a:solidFill>
                  <a:schemeClr val="bg1"/>
                </a:solidFill>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Radio :15</a:t>
            </a:r>
          </a:p>
        </p:txBody>
      </p:sp>
    </p:spTree>
    <p:extLst>
      <p:ext uri="{BB962C8B-B14F-4D97-AF65-F5344CB8AC3E}">
        <p14:creationId xmlns:p14="http://schemas.microsoft.com/office/powerpoint/2010/main" val="3547642739"/>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Why it works-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89EA16-7A07-374C-9320-F43A40E4245A}"/>
              </a:ext>
            </a:extLst>
          </p:cNvPr>
          <p:cNvSpPr/>
          <p:nvPr/>
        </p:nvSpPr>
        <p:spPr>
          <a:xfrm>
            <a:off x="1" y="0"/>
            <a:ext cx="12191999" cy="37407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77" b="0" i="0">
              <a:latin typeface="Arial" panose="020B0604020202020204" pitchFamily="34" charset="0"/>
            </a:endParaRPr>
          </a:p>
        </p:txBody>
      </p:sp>
      <p:sp>
        <p:nvSpPr>
          <p:cNvPr id="7" name="Slide Number Placeholder 6">
            <a:extLst>
              <a:ext uri="{FF2B5EF4-FFF2-40B4-BE49-F238E27FC236}">
                <a16:creationId xmlns:a16="http://schemas.microsoft.com/office/drawing/2014/main" id="{F3693CDB-D9FC-4648-9D59-79842B37913E}"/>
              </a:ext>
            </a:extLst>
          </p:cNvPr>
          <p:cNvSpPr>
            <a:spLocks noGrp="1"/>
          </p:cNvSpPr>
          <p:nvPr>
            <p:ph type="sldNum" sz="quarter" idx="10"/>
          </p:nvPr>
        </p:nvSpPr>
        <p:spPr>
          <a:xfrm>
            <a:off x="9278316" y="6353004"/>
            <a:ext cx="2612801" cy="365125"/>
          </a:xfrm>
        </p:spPr>
        <p:txBody>
          <a:bodyPr/>
          <a:lstStyle>
            <a:lvl1pPr>
              <a:defRPr b="0" i="0">
                <a:latin typeface="Arial" panose="020B0604020202020204" pitchFamily="34" charset="0"/>
              </a:defRPr>
            </a:lvl1pPr>
          </a:lstStyle>
          <a:p>
            <a:fld id="{64DF1125-80D7-5C48-9408-F746170441B0}" type="slidenum">
              <a:rPr lang="en-US" smtClean="0"/>
              <a:pPr/>
              <a:t>‹#›</a:t>
            </a:fld>
            <a:endParaRPr lang="en-US"/>
          </a:p>
        </p:txBody>
      </p:sp>
      <p:sp>
        <p:nvSpPr>
          <p:cNvPr id="3" name="Text Placeholder 2">
            <a:extLst>
              <a:ext uri="{FF2B5EF4-FFF2-40B4-BE49-F238E27FC236}">
                <a16:creationId xmlns:a16="http://schemas.microsoft.com/office/drawing/2014/main" id="{86C527C0-5EE8-2546-BFBA-5F6EB4068655}"/>
              </a:ext>
            </a:extLst>
          </p:cNvPr>
          <p:cNvSpPr>
            <a:spLocks noGrp="1"/>
          </p:cNvSpPr>
          <p:nvPr>
            <p:ph type="body" sz="quarter" idx="11" hasCustomPrompt="1"/>
          </p:nvPr>
        </p:nvSpPr>
        <p:spPr>
          <a:xfrm>
            <a:off x="616773" y="4020261"/>
            <a:ext cx="10874091" cy="2330089"/>
          </a:xfrm>
        </p:spPr>
        <p:txBody>
          <a:bodyPr/>
          <a:lstStyle>
            <a:lvl1pPr marL="0" indent="0">
              <a:lnSpc>
                <a:spcPct val="100000"/>
              </a:lnSpc>
              <a:buNone/>
              <a:defRPr sz="2045">
                <a:solidFill>
                  <a:schemeClr val="tx1"/>
                </a:solidFill>
              </a:defRPr>
            </a:lvl1pPr>
            <a:lvl2pPr>
              <a:buNone/>
              <a:defRPr sz="2045">
                <a:solidFill>
                  <a:schemeClr val="tx1"/>
                </a:solidFill>
              </a:defRPr>
            </a:lvl2pPr>
            <a:lvl3pPr>
              <a:buNone/>
              <a:defRPr sz="2045">
                <a:solidFill>
                  <a:schemeClr val="tx1"/>
                </a:solidFill>
              </a:defRPr>
            </a:lvl3pPr>
            <a:lvl4pPr>
              <a:buNone/>
              <a:defRPr sz="2045">
                <a:solidFill>
                  <a:schemeClr val="tx1"/>
                </a:solidFill>
              </a:defRPr>
            </a:lvl4pPr>
            <a:lvl5pPr>
              <a:buNone/>
              <a:defRPr sz="2045">
                <a:solidFill>
                  <a:schemeClr val="tx1"/>
                </a:solidFill>
              </a:defRPr>
            </a:lvl5pPr>
          </a:lstStyle>
          <a:p>
            <a:pPr marL="0" indent="0">
              <a:lnSpc>
                <a:spcPct val="100000"/>
              </a:lnSpc>
              <a:buNone/>
            </a:pPr>
            <a:r>
              <a:rPr lang="en-US" sz="2045" err="1"/>
              <a:t>Todos</a:t>
            </a:r>
            <a:r>
              <a:rPr lang="en-US" sz="2045"/>
              <a:t> </a:t>
            </a:r>
            <a:r>
              <a:rPr lang="en-US" sz="2045" err="1"/>
              <a:t>dicen</a:t>
            </a:r>
            <a:r>
              <a:rPr lang="en-US" sz="2045"/>
              <a:t> que es </a:t>
            </a:r>
            <a:r>
              <a:rPr lang="en-US" sz="2045" err="1"/>
              <a:t>mentira</a:t>
            </a:r>
            <a:r>
              <a:rPr lang="en-US" sz="2045"/>
              <a:t> que </a:t>
            </a:r>
            <a:r>
              <a:rPr lang="en-US" sz="2045" err="1"/>
              <a:t>te</a:t>
            </a:r>
            <a:r>
              <a:rPr lang="en-US" sz="2045"/>
              <a:t> </a:t>
            </a:r>
            <a:r>
              <a:rPr lang="en-US" sz="2045" err="1"/>
              <a:t>quiero</a:t>
            </a:r>
            <a:r>
              <a:rPr lang="en-US" sz="2045"/>
              <a:t> </a:t>
            </a:r>
            <a:r>
              <a:rPr lang="en-US" sz="2045" err="1"/>
              <a:t>Porque</a:t>
            </a:r>
            <a:r>
              <a:rPr lang="en-US" sz="2045"/>
              <a:t> </a:t>
            </a:r>
            <a:r>
              <a:rPr lang="en-US" sz="2045" err="1"/>
              <a:t>nunca</a:t>
            </a:r>
            <a:r>
              <a:rPr lang="en-US" sz="2045"/>
              <a:t> me </a:t>
            </a:r>
            <a:r>
              <a:rPr lang="en-US" sz="2045" err="1"/>
              <a:t>habían</a:t>
            </a:r>
            <a:r>
              <a:rPr lang="en-US" sz="2045"/>
              <a:t> visto </a:t>
            </a:r>
            <a:r>
              <a:rPr lang="en-US" sz="2045" err="1"/>
              <a:t>enamorado</a:t>
            </a:r>
            <a:r>
              <a:rPr lang="en-US" sz="2045"/>
              <a:t> </a:t>
            </a:r>
            <a:r>
              <a:rPr lang="en-US" sz="2045" err="1"/>
              <a:t>Yo</a:t>
            </a:r>
            <a:r>
              <a:rPr lang="en-US" sz="2045"/>
              <a:t> </a:t>
            </a:r>
            <a:r>
              <a:rPr lang="en-US" sz="2045" err="1"/>
              <a:t>te</a:t>
            </a:r>
            <a:r>
              <a:rPr lang="en-US" sz="2045"/>
              <a:t> </a:t>
            </a:r>
            <a:r>
              <a:rPr lang="en-US" sz="2045" err="1"/>
              <a:t>juro</a:t>
            </a:r>
            <a:r>
              <a:rPr lang="en-US" sz="2045"/>
              <a:t> que </a:t>
            </a:r>
            <a:r>
              <a:rPr lang="en-US" sz="2045" err="1"/>
              <a:t>yo</a:t>
            </a:r>
            <a:r>
              <a:rPr lang="en-US" sz="2045"/>
              <a:t> </a:t>
            </a:r>
            <a:r>
              <a:rPr lang="en-US" sz="2045" err="1"/>
              <a:t>mismo</a:t>
            </a:r>
            <a:r>
              <a:rPr lang="en-US" sz="2045"/>
              <a:t> no </a:t>
            </a:r>
            <a:r>
              <a:rPr lang="en-US" sz="2045" err="1"/>
              <a:t>comprendo</a:t>
            </a:r>
            <a:r>
              <a:rPr lang="en-US" sz="2045"/>
              <a:t> El por </a:t>
            </a:r>
            <a:r>
              <a:rPr lang="en-US" sz="2045" err="1"/>
              <a:t>qué</a:t>
            </a:r>
            <a:r>
              <a:rPr lang="en-US" sz="2045"/>
              <a:t> </a:t>
            </a:r>
            <a:r>
              <a:rPr lang="en-US" sz="2045" err="1"/>
              <a:t>tu</a:t>
            </a:r>
            <a:r>
              <a:rPr lang="en-US" sz="2045"/>
              <a:t> </a:t>
            </a:r>
            <a:r>
              <a:rPr lang="en-US" sz="2045" err="1"/>
              <a:t>mirar</a:t>
            </a:r>
            <a:r>
              <a:rPr lang="en-US" sz="2045"/>
              <a:t> me ha </a:t>
            </a:r>
            <a:r>
              <a:rPr lang="en-US" sz="2045" err="1"/>
              <a:t>cautivado</a:t>
            </a:r>
            <a:r>
              <a:rPr lang="en-US" sz="2045"/>
              <a:t> </a:t>
            </a:r>
            <a:r>
              <a:rPr lang="en-US" sz="2045" err="1"/>
              <a:t>Cuando</a:t>
            </a:r>
            <a:r>
              <a:rPr lang="en-US" sz="2045"/>
              <a:t> </a:t>
            </a:r>
            <a:r>
              <a:rPr lang="en-US" sz="2045" err="1"/>
              <a:t>estás</a:t>
            </a:r>
            <a:r>
              <a:rPr lang="en-US" sz="2045"/>
              <a:t> </a:t>
            </a:r>
            <a:r>
              <a:rPr lang="en-US" sz="2045" err="1"/>
              <a:t>cerca</a:t>
            </a:r>
            <a:r>
              <a:rPr lang="en-US" sz="2045"/>
              <a:t> de mi </a:t>
            </a:r>
            <a:r>
              <a:rPr lang="en-US" sz="2045" err="1"/>
              <a:t>ya</a:t>
            </a:r>
            <a:r>
              <a:rPr lang="en-US" sz="2045"/>
              <a:t> </a:t>
            </a:r>
            <a:r>
              <a:rPr lang="en-US" sz="2045" err="1"/>
              <a:t>estoy</a:t>
            </a:r>
            <a:r>
              <a:rPr lang="en-US" sz="2045"/>
              <a:t> content No </a:t>
            </a:r>
            <a:r>
              <a:rPr lang="en-US" sz="2045" err="1"/>
              <a:t>quisiera</a:t>
            </a:r>
            <a:r>
              <a:rPr lang="en-US" sz="2045"/>
              <a:t> que de </a:t>
            </a:r>
            <a:r>
              <a:rPr lang="en-US" sz="2045" err="1"/>
              <a:t>nadie</a:t>
            </a:r>
            <a:r>
              <a:rPr lang="en-US" sz="2045"/>
              <a:t> </a:t>
            </a:r>
            <a:r>
              <a:rPr lang="en-US" sz="2045" err="1"/>
              <a:t>te</a:t>
            </a:r>
            <a:r>
              <a:rPr lang="en-US" sz="2045"/>
              <a:t> </a:t>
            </a:r>
            <a:r>
              <a:rPr lang="en-US" sz="2045" err="1"/>
              <a:t>acordaras</a:t>
            </a:r>
            <a:r>
              <a:rPr lang="en-US" sz="2045"/>
              <a:t> Tengo </a:t>
            </a:r>
            <a:r>
              <a:rPr lang="en-US" sz="2045" err="1"/>
              <a:t>celos</a:t>
            </a:r>
            <a:r>
              <a:rPr lang="en-US" sz="2045"/>
              <a:t> hasta del </a:t>
            </a:r>
            <a:r>
              <a:rPr lang="en-US" sz="2045" err="1"/>
              <a:t>pensamiento</a:t>
            </a:r>
            <a:r>
              <a:rPr lang="en-US" sz="2045"/>
              <a:t> Que </a:t>
            </a:r>
            <a:r>
              <a:rPr lang="en-US" sz="2045" err="1"/>
              <a:t>pueda</a:t>
            </a:r>
            <a:r>
              <a:rPr lang="en-US" sz="2045"/>
              <a:t> </a:t>
            </a:r>
            <a:r>
              <a:rPr lang="en-US" sz="2045" err="1"/>
              <a:t>recordarte</a:t>
            </a:r>
            <a:r>
              <a:rPr lang="en-US" sz="2045"/>
              <a:t> a </a:t>
            </a:r>
            <a:r>
              <a:rPr lang="en-US" sz="2045" err="1"/>
              <a:t>otra</a:t>
            </a:r>
            <a:r>
              <a:rPr lang="en-US" sz="2045"/>
              <a:t> persona </a:t>
            </a:r>
            <a:r>
              <a:rPr lang="en-US" sz="2045" err="1"/>
              <a:t>amada</a:t>
            </a:r>
            <a:endParaRPr lang="en-US" sz="2045"/>
          </a:p>
        </p:txBody>
      </p:sp>
      <p:sp>
        <p:nvSpPr>
          <p:cNvPr id="6" name="Picture Placeholder 5">
            <a:extLst>
              <a:ext uri="{FF2B5EF4-FFF2-40B4-BE49-F238E27FC236}">
                <a16:creationId xmlns:a16="http://schemas.microsoft.com/office/drawing/2014/main" id="{081B1E9B-FACE-D84E-919B-700C6E2ED820}"/>
              </a:ext>
            </a:extLst>
          </p:cNvPr>
          <p:cNvSpPr>
            <a:spLocks noGrp="1"/>
          </p:cNvSpPr>
          <p:nvPr>
            <p:ph type="pic" sz="quarter" idx="12"/>
          </p:nvPr>
        </p:nvSpPr>
        <p:spPr>
          <a:xfrm>
            <a:off x="5893995" y="1178721"/>
            <a:ext cx="6298005" cy="2559843"/>
          </a:xfrm>
        </p:spPr>
        <p:txBody>
          <a:bodyPr anchor="ctr"/>
          <a:lstStyle>
            <a:lvl1pPr algn="ctr">
              <a:buNone/>
              <a:defRPr/>
            </a:lvl1pPr>
          </a:lstStyle>
          <a:p>
            <a:r>
              <a:rPr lang="en-US"/>
              <a:t>Click icon to add picture</a:t>
            </a:r>
          </a:p>
        </p:txBody>
      </p:sp>
      <p:sp>
        <p:nvSpPr>
          <p:cNvPr id="20" name="Title 1">
            <a:extLst>
              <a:ext uri="{FF2B5EF4-FFF2-40B4-BE49-F238E27FC236}">
                <a16:creationId xmlns:a16="http://schemas.microsoft.com/office/drawing/2014/main" id="{281A99A6-2CCE-C249-99E4-73AAE3DADD22}"/>
              </a:ext>
            </a:extLst>
          </p:cNvPr>
          <p:cNvSpPr>
            <a:spLocks noGrp="1"/>
          </p:cNvSpPr>
          <p:nvPr>
            <p:ph type="title" hasCustomPrompt="1"/>
          </p:nvPr>
        </p:nvSpPr>
        <p:spPr>
          <a:xfrm>
            <a:off x="616772" y="408124"/>
            <a:ext cx="10945707" cy="2281711"/>
          </a:xfrm>
          <a:prstGeom prst="rect">
            <a:avLst/>
          </a:prstGeom>
        </p:spPr>
        <p:txBody>
          <a:bodyPr anchor="t">
            <a:normAutofit/>
          </a:bodyPr>
          <a:lstStyle>
            <a:lvl1pPr>
              <a:defRPr sz="7567" b="0"/>
            </a:lvl1pPr>
          </a:lstStyle>
          <a:p>
            <a:pPr>
              <a:lnSpc>
                <a:spcPct val="80000"/>
              </a:lnSpc>
            </a:pPr>
            <a:r>
              <a:rPr lang="en-US" sz="7567">
                <a:solidFill>
                  <a:schemeClr val="tx1"/>
                </a:solidFill>
              </a:rPr>
              <a:t>Why it works –photo</a:t>
            </a:r>
          </a:p>
        </p:txBody>
      </p:sp>
    </p:spTree>
    <p:extLst>
      <p:ext uri="{BB962C8B-B14F-4D97-AF65-F5344CB8AC3E}">
        <p14:creationId xmlns:p14="http://schemas.microsoft.com/office/powerpoint/2010/main" val="363215885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Why it work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A8686C5-2383-4F43-90F7-A544BDCE7A4A}"/>
              </a:ext>
            </a:extLst>
          </p:cNvPr>
          <p:cNvSpPr>
            <a:spLocks noGrp="1"/>
          </p:cNvSpPr>
          <p:nvPr>
            <p:ph type="sldNum" sz="quarter" idx="10"/>
          </p:nvPr>
        </p:nvSpPr>
        <p:spPr/>
        <p:txBody>
          <a:bodyPr/>
          <a:lstStyle/>
          <a:p>
            <a:fld id="{64DF1125-80D7-5C48-9408-F746170441B0}" type="slidenum">
              <a:rPr lang="en-US" smtClean="0"/>
              <a:pPr/>
              <a:t>‹#›</a:t>
            </a:fld>
            <a:endParaRPr lang="en-US"/>
          </a:p>
        </p:txBody>
      </p:sp>
      <p:sp>
        <p:nvSpPr>
          <p:cNvPr id="4" name="Content Placeholder 2">
            <a:extLst>
              <a:ext uri="{FF2B5EF4-FFF2-40B4-BE49-F238E27FC236}">
                <a16:creationId xmlns:a16="http://schemas.microsoft.com/office/drawing/2014/main" id="{67B727C4-8AAC-3E43-A9A1-07959E72169D}"/>
              </a:ext>
            </a:extLst>
          </p:cNvPr>
          <p:cNvSpPr>
            <a:spLocks noGrp="1"/>
          </p:cNvSpPr>
          <p:nvPr>
            <p:ph idx="11" hasCustomPrompt="1"/>
          </p:nvPr>
        </p:nvSpPr>
        <p:spPr>
          <a:xfrm>
            <a:off x="616772" y="2074186"/>
            <a:ext cx="10874091" cy="4282165"/>
          </a:xfrm>
        </p:spPr>
        <p:txBody>
          <a:bodyPr>
            <a:normAutofit/>
          </a:bodyPr>
          <a:lstStyle>
            <a:lvl1pPr marL="0" indent="0">
              <a:lnSpc>
                <a:spcPct val="100000"/>
              </a:lnSpc>
              <a:spcBef>
                <a:spcPts val="1364"/>
              </a:spcBef>
              <a:buNone/>
              <a:defRPr sz="2045" b="0" i="0">
                <a:latin typeface="Arial" panose="020B0604020202020204" pitchFamily="34" charset="0"/>
              </a:defRPr>
            </a:lvl1pPr>
            <a:lvl2pPr marL="397424" indent="0">
              <a:buNone/>
              <a:defRPr sz="1364" b="0" i="0">
                <a:latin typeface="Work Sans Regular Roman" pitchFamily="2" charset="77"/>
              </a:defRPr>
            </a:lvl2pPr>
            <a:lvl3pPr marL="794849" indent="0">
              <a:buNone/>
              <a:defRPr sz="1364" b="0" i="0">
                <a:latin typeface="Work Sans Regular Roman" pitchFamily="2" charset="77"/>
              </a:defRPr>
            </a:lvl3pPr>
            <a:lvl4pPr marL="1192273" indent="0">
              <a:buNone/>
              <a:defRPr sz="1364" b="0" i="0">
                <a:latin typeface="Work Sans Regular Roman" pitchFamily="2" charset="77"/>
              </a:defRPr>
            </a:lvl4pPr>
            <a:lvl5pPr marL="1589696" indent="0">
              <a:buNone/>
              <a:defRPr sz="1364" b="0" i="0">
                <a:latin typeface="Work Sans Regular Roman" pitchFamily="2" charset="77"/>
              </a:defRPr>
            </a:lvl5pPr>
          </a:lstStyle>
          <a:p>
            <a:pPr lvl="0"/>
            <a:r>
              <a:rPr lang="en-US"/>
              <a:t>Copy goes here lorem ipsum dolor sit </a:t>
            </a:r>
            <a:r>
              <a:rPr lang="en-US" err="1"/>
              <a:t>amet</a:t>
            </a:r>
            <a:r>
              <a:rPr lang="en-US"/>
              <a:t> eras sunt </a:t>
            </a:r>
            <a:r>
              <a:rPr lang="en-US" err="1"/>
              <a:t>latin</a:t>
            </a:r>
            <a:r>
              <a:rPr lang="en-US"/>
              <a:t> is a dead language but </a:t>
            </a:r>
            <a:r>
              <a:rPr lang="en-US" err="1"/>
              <a:t>cualquier</a:t>
            </a:r>
            <a:r>
              <a:rPr lang="en-US"/>
              <a:t> is </a:t>
            </a:r>
            <a:r>
              <a:rPr lang="en-US" err="1"/>
              <a:t>spanish</a:t>
            </a:r>
            <a:r>
              <a:rPr lang="en-US"/>
              <a:t> and means whatever and in </a:t>
            </a:r>
            <a:r>
              <a:rPr lang="en-US" err="1"/>
              <a:t>latin</a:t>
            </a:r>
            <a:r>
              <a:rPr lang="en-US"/>
              <a:t> it’s </a:t>
            </a:r>
            <a:r>
              <a:rPr lang="la-Latn"/>
              <a:t>quicumque. </a:t>
            </a:r>
            <a:r>
              <a:rPr lang="en-US"/>
              <a:t>Et </a:t>
            </a:r>
            <a:r>
              <a:rPr lang="en-US" err="1"/>
              <a:t>tortor</a:t>
            </a:r>
            <a:r>
              <a:rPr lang="en-US"/>
              <a:t> </a:t>
            </a:r>
            <a:r>
              <a:rPr lang="en-US" err="1"/>
              <a:t>consequat</a:t>
            </a:r>
            <a:r>
              <a:rPr lang="en-US"/>
              <a:t> id porta </a:t>
            </a:r>
            <a:r>
              <a:rPr lang="en-US" err="1"/>
              <a:t>nibh</a:t>
            </a:r>
            <a:r>
              <a:rPr lang="en-US"/>
              <a:t> </a:t>
            </a:r>
            <a:r>
              <a:rPr lang="en-US" err="1"/>
              <a:t>venenatis</a:t>
            </a:r>
            <a:r>
              <a:rPr lang="en-US"/>
              <a:t> </a:t>
            </a:r>
            <a:r>
              <a:rPr lang="en-US" err="1"/>
              <a:t>cras</a:t>
            </a:r>
            <a:r>
              <a:rPr lang="en-US"/>
              <a:t> sed. </a:t>
            </a:r>
          </a:p>
          <a:p>
            <a:pPr lvl="0"/>
            <a:r>
              <a:rPr lang="en-US"/>
              <a:t>Pulvinar </a:t>
            </a:r>
            <a:r>
              <a:rPr lang="en-US" err="1"/>
              <a:t>neque</a:t>
            </a:r>
            <a:r>
              <a:rPr lang="en-US"/>
              <a:t> </a:t>
            </a:r>
            <a:r>
              <a:rPr lang="en-US" err="1"/>
              <a:t>laoreet</a:t>
            </a:r>
            <a:r>
              <a:rPr lang="en-US"/>
              <a:t> </a:t>
            </a:r>
            <a:r>
              <a:rPr lang="en-US" err="1"/>
              <a:t>suspendisse</a:t>
            </a:r>
            <a:r>
              <a:rPr lang="en-US"/>
              <a:t> </a:t>
            </a:r>
            <a:r>
              <a:rPr lang="en-US" err="1"/>
              <a:t>interdum</a:t>
            </a:r>
            <a:r>
              <a:rPr lang="en-US"/>
              <a:t> </a:t>
            </a:r>
            <a:r>
              <a:rPr lang="en-US" err="1"/>
              <a:t>consectetur</a:t>
            </a:r>
            <a:r>
              <a:rPr lang="en-US"/>
              <a:t> libero id </a:t>
            </a:r>
            <a:r>
              <a:rPr lang="en-US" err="1"/>
              <a:t>faucibus</a:t>
            </a:r>
            <a:r>
              <a:rPr lang="en-US"/>
              <a:t>. </a:t>
            </a:r>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a:t>
            </a:r>
          </a:p>
        </p:txBody>
      </p:sp>
      <p:sp>
        <p:nvSpPr>
          <p:cNvPr id="15" name="Rectangle 14">
            <a:extLst>
              <a:ext uri="{FF2B5EF4-FFF2-40B4-BE49-F238E27FC236}">
                <a16:creationId xmlns:a16="http://schemas.microsoft.com/office/drawing/2014/main" id="{3EC445EF-5A0A-574C-B66F-AEA805259EC5}"/>
              </a:ext>
            </a:extLst>
          </p:cNvPr>
          <p:cNvSpPr/>
          <p:nvPr/>
        </p:nvSpPr>
        <p:spPr>
          <a:xfrm>
            <a:off x="0" y="-24817"/>
            <a:ext cx="12192000" cy="16651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77" b="0" i="0">
              <a:latin typeface="Arial" panose="020B0604020202020204" pitchFamily="34" charset="0"/>
            </a:endParaRPr>
          </a:p>
        </p:txBody>
      </p:sp>
      <p:sp>
        <p:nvSpPr>
          <p:cNvPr id="17" name="Title 1">
            <a:extLst>
              <a:ext uri="{FF2B5EF4-FFF2-40B4-BE49-F238E27FC236}">
                <a16:creationId xmlns:a16="http://schemas.microsoft.com/office/drawing/2014/main" id="{2929EA89-A3C1-AE48-81BE-26F9F8FEA818}"/>
              </a:ext>
            </a:extLst>
          </p:cNvPr>
          <p:cNvSpPr>
            <a:spLocks noGrp="1"/>
          </p:cNvSpPr>
          <p:nvPr>
            <p:ph type="title" hasCustomPrompt="1"/>
          </p:nvPr>
        </p:nvSpPr>
        <p:spPr>
          <a:xfrm>
            <a:off x="616773" y="536173"/>
            <a:ext cx="10874539" cy="674875"/>
          </a:xfrm>
          <a:prstGeom prst="rect">
            <a:avLst/>
          </a:prstGeom>
        </p:spPr>
        <p:txBody>
          <a:bodyPr anchor="t">
            <a:noAutofit/>
          </a:bodyPr>
          <a:lstStyle>
            <a:lvl1pPr>
              <a:defRPr sz="4091">
                <a:solidFill>
                  <a:schemeClr val="bg1"/>
                </a:solidFill>
              </a:defRPr>
            </a:lvl1pPr>
          </a:lstStyle>
          <a:p>
            <a:r>
              <a:rPr lang="en-US"/>
              <a:t>Why it works</a:t>
            </a:r>
          </a:p>
        </p:txBody>
      </p:sp>
    </p:spTree>
    <p:extLst>
      <p:ext uri="{BB962C8B-B14F-4D97-AF65-F5344CB8AC3E}">
        <p14:creationId xmlns:p14="http://schemas.microsoft.com/office/powerpoint/2010/main" val="1969783720"/>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Thank you">
    <p:bg>
      <p:bgRef idx="1001">
        <a:schemeClr val="bg1"/>
      </p:bgRef>
    </p:bg>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BF032DDA-3EDB-834A-A408-98CDE2E267AE}"/>
              </a:ext>
            </a:extLst>
          </p:cNvPr>
          <p:cNvSpPr>
            <a:spLocks noGrp="1"/>
          </p:cNvSpPr>
          <p:nvPr>
            <p:ph type="pic" sz="quarter" idx="11" hasCustomPrompt="1"/>
          </p:nvPr>
        </p:nvSpPr>
        <p:spPr>
          <a:xfrm>
            <a:off x="0" y="0"/>
            <a:ext cx="12192000" cy="6858000"/>
          </a:xfrm>
          <a:solidFill>
            <a:schemeClr val="tx2"/>
          </a:solidFill>
        </p:spPr>
        <p:txBody>
          <a:bodyPr anchor="t"/>
          <a:lstStyle>
            <a:lvl1pPr marL="0" indent="0" algn="ctr">
              <a:buFont typeface="+mj-lt"/>
              <a:buNone/>
              <a:defRPr>
                <a:solidFill>
                  <a:schemeClr val="accent1"/>
                </a:solidFill>
              </a:defRPr>
            </a:lvl1pPr>
          </a:lstStyle>
          <a:p>
            <a:r>
              <a:rPr lang="en-US"/>
              <a:t>The background color is editable.</a:t>
            </a:r>
          </a:p>
        </p:txBody>
      </p:sp>
      <p:sp>
        <p:nvSpPr>
          <p:cNvPr id="5" name="Title 1">
            <a:extLst>
              <a:ext uri="{FF2B5EF4-FFF2-40B4-BE49-F238E27FC236}">
                <a16:creationId xmlns:a16="http://schemas.microsoft.com/office/drawing/2014/main" id="{D03016BC-3823-7141-B1F0-4154A6F57675}"/>
              </a:ext>
            </a:extLst>
          </p:cNvPr>
          <p:cNvSpPr>
            <a:spLocks noGrp="1"/>
          </p:cNvSpPr>
          <p:nvPr>
            <p:ph type="title" hasCustomPrompt="1"/>
          </p:nvPr>
        </p:nvSpPr>
        <p:spPr>
          <a:xfrm>
            <a:off x="0" y="2708133"/>
            <a:ext cx="12192000" cy="1278536"/>
          </a:xfrm>
          <a:prstGeom prst="rect">
            <a:avLst/>
          </a:prstGeom>
        </p:spPr>
        <p:txBody>
          <a:bodyPr anchor="ctr">
            <a:noAutofit/>
          </a:bodyPr>
          <a:lstStyle>
            <a:lvl1pPr algn="ctr">
              <a:defRPr sz="6477">
                <a:solidFill>
                  <a:schemeClr val="bg1"/>
                </a:solidFill>
              </a:defRPr>
            </a:lvl1pPr>
          </a:lstStyle>
          <a:p>
            <a:r>
              <a:rPr lang="en-US"/>
              <a:t>Thank you.</a:t>
            </a:r>
          </a:p>
        </p:txBody>
      </p:sp>
    </p:spTree>
    <p:extLst>
      <p:ext uri="{BB962C8B-B14F-4D97-AF65-F5344CB8AC3E}">
        <p14:creationId xmlns:p14="http://schemas.microsoft.com/office/powerpoint/2010/main" val="366427249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Graveyard">
    <p:bg>
      <p:bgPr>
        <a:solidFill>
          <a:schemeClr val="tx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8E55835-0AEE-A84E-9D90-C006547C8B47}"/>
              </a:ext>
            </a:extLst>
          </p:cNvPr>
          <p:cNvSpPr txBox="1"/>
          <p:nvPr/>
        </p:nvSpPr>
        <p:spPr>
          <a:xfrm>
            <a:off x="616772" y="4878740"/>
            <a:ext cx="10874539" cy="1144316"/>
          </a:xfrm>
          <a:prstGeom prst="rect">
            <a:avLst/>
          </a:prstGeom>
          <a:noFill/>
        </p:spPr>
        <p:txBody>
          <a:bodyPr wrap="square" rtlCol="0" anchor="ctr">
            <a:noAutofit/>
          </a:bodyPr>
          <a:lstStyle/>
          <a:p>
            <a:pPr algn="ctr"/>
            <a:r>
              <a:rPr lang="en-US" sz="4500" b="0" i="0">
                <a:solidFill>
                  <a:schemeClr val="accent4"/>
                </a:solidFill>
                <a:latin typeface="Arial" panose="020B0604020202020204" pitchFamily="34" charset="0"/>
              </a:rPr>
              <a:t>Welcome to the Graveyard</a:t>
            </a:r>
          </a:p>
        </p:txBody>
      </p:sp>
      <p:sp>
        <p:nvSpPr>
          <p:cNvPr id="8" name="Picture Placeholder 2">
            <a:extLst>
              <a:ext uri="{FF2B5EF4-FFF2-40B4-BE49-F238E27FC236}">
                <a16:creationId xmlns:a16="http://schemas.microsoft.com/office/drawing/2014/main" id="{4891C68B-4DED-BD42-9F58-D1B7376230AF}"/>
              </a:ext>
            </a:extLst>
          </p:cNvPr>
          <p:cNvSpPr>
            <a:spLocks noGrp="1"/>
          </p:cNvSpPr>
          <p:nvPr>
            <p:ph type="pic" sz="quarter" idx="10" hasCustomPrompt="1"/>
          </p:nvPr>
        </p:nvSpPr>
        <p:spPr>
          <a:xfrm>
            <a:off x="3452457" y="834520"/>
            <a:ext cx="5287090" cy="4156364"/>
          </a:xfrm>
        </p:spPr>
        <p:txBody>
          <a:bodyPr anchor="ctr"/>
          <a:lstStyle>
            <a:lvl1pPr algn="ctr">
              <a:buNone/>
              <a:defRPr>
                <a:solidFill>
                  <a:schemeClr val="accent6"/>
                </a:solidFill>
              </a:defRPr>
            </a:lvl1pPr>
          </a:lstStyle>
          <a:p>
            <a:r>
              <a:rPr lang="en-US"/>
              <a:t>insert skeleton here</a:t>
            </a:r>
          </a:p>
        </p:txBody>
      </p:sp>
    </p:spTree>
    <p:extLst>
      <p:ext uri="{BB962C8B-B14F-4D97-AF65-F5344CB8AC3E}">
        <p14:creationId xmlns:p14="http://schemas.microsoft.com/office/powerpoint/2010/main" val="3964075564"/>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2" y="992768"/>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027"/>
            </a:lvl1pPr>
            <a:lvl2pPr lvl="1" algn="ctr">
              <a:spcBef>
                <a:spcPts val="0"/>
              </a:spcBef>
              <a:spcAft>
                <a:spcPts val="0"/>
              </a:spcAft>
              <a:buSzPts val="5200"/>
              <a:buNone/>
              <a:defRPr sz="6027"/>
            </a:lvl2pPr>
            <a:lvl3pPr lvl="2" algn="ctr">
              <a:spcBef>
                <a:spcPts val="0"/>
              </a:spcBef>
              <a:spcAft>
                <a:spcPts val="0"/>
              </a:spcAft>
              <a:buSzPts val="5200"/>
              <a:buNone/>
              <a:defRPr sz="6027"/>
            </a:lvl3pPr>
            <a:lvl4pPr lvl="3" algn="ctr">
              <a:spcBef>
                <a:spcPts val="0"/>
              </a:spcBef>
              <a:spcAft>
                <a:spcPts val="0"/>
              </a:spcAft>
              <a:buSzPts val="5200"/>
              <a:buNone/>
              <a:defRPr sz="6027"/>
            </a:lvl4pPr>
            <a:lvl5pPr lvl="4" algn="ctr">
              <a:spcBef>
                <a:spcPts val="0"/>
              </a:spcBef>
              <a:spcAft>
                <a:spcPts val="0"/>
              </a:spcAft>
              <a:buSzPts val="5200"/>
              <a:buNone/>
              <a:defRPr sz="6027"/>
            </a:lvl5pPr>
            <a:lvl6pPr lvl="5" algn="ctr">
              <a:spcBef>
                <a:spcPts val="0"/>
              </a:spcBef>
              <a:spcAft>
                <a:spcPts val="0"/>
              </a:spcAft>
              <a:buSzPts val="5200"/>
              <a:buNone/>
              <a:defRPr sz="6027"/>
            </a:lvl6pPr>
            <a:lvl7pPr lvl="6" algn="ctr">
              <a:spcBef>
                <a:spcPts val="0"/>
              </a:spcBef>
              <a:spcAft>
                <a:spcPts val="0"/>
              </a:spcAft>
              <a:buSzPts val="5200"/>
              <a:buNone/>
              <a:defRPr sz="6027"/>
            </a:lvl7pPr>
            <a:lvl8pPr lvl="7" algn="ctr">
              <a:spcBef>
                <a:spcPts val="0"/>
              </a:spcBef>
              <a:spcAft>
                <a:spcPts val="0"/>
              </a:spcAft>
              <a:buSzPts val="5200"/>
              <a:buNone/>
              <a:defRPr sz="6027"/>
            </a:lvl8pPr>
            <a:lvl9pPr lvl="8" algn="ctr">
              <a:spcBef>
                <a:spcPts val="0"/>
              </a:spcBef>
              <a:spcAft>
                <a:spcPts val="0"/>
              </a:spcAft>
              <a:buSzPts val="5200"/>
              <a:buNone/>
              <a:defRPr sz="6027"/>
            </a:lvl9pPr>
          </a:lstStyle>
          <a:p>
            <a:endParaRPr/>
          </a:p>
        </p:txBody>
      </p:sp>
      <p:sp>
        <p:nvSpPr>
          <p:cNvPr id="11" name="Google Shape;11;p2"/>
          <p:cNvSpPr txBox="1">
            <a:spLocks noGrp="1"/>
          </p:cNvSpPr>
          <p:nvPr>
            <p:ph type="subTitle" idx="1"/>
          </p:nvPr>
        </p:nvSpPr>
        <p:spPr>
          <a:xfrm>
            <a:off x="415601" y="3778835"/>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245"/>
            </a:lvl1pPr>
            <a:lvl2pPr lvl="1" algn="ctr">
              <a:lnSpc>
                <a:spcPct val="100000"/>
              </a:lnSpc>
              <a:spcBef>
                <a:spcPts val="0"/>
              </a:spcBef>
              <a:spcAft>
                <a:spcPts val="0"/>
              </a:spcAft>
              <a:buSzPts val="2800"/>
              <a:buNone/>
              <a:defRPr sz="3245"/>
            </a:lvl2pPr>
            <a:lvl3pPr lvl="2" algn="ctr">
              <a:lnSpc>
                <a:spcPct val="100000"/>
              </a:lnSpc>
              <a:spcBef>
                <a:spcPts val="0"/>
              </a:spcBef>
              <a:spcAft>
                <a:spcPts val="0"/>
              </a:spcAft>
              <a:buSzPts val="2800"/>
              <a:buNone/>
              <a:defRPr sz="3245"/>
            </a:lvl3pPr>
            <a:lvl4pPr lvl="3" algn="ctr">
              <a:lnSpc>
                <a:spcPct val="100000"/>
              </a:lnSpc>
              <a:spcBef>
                <a:spcPts val="0"/>
              </a:spcBef>
              <a:spcAft>
                <a:spcPts val="0"/>
              </a:spcAft>
              <a:buSzPts val="2800"/>
              <a:buNone/>
              <a:defRPr sz="3245"/>
            </a:lvl4pPr>
            <a:lvl5pPr lvl="4" algn="ctr">
              <a:lnSpc>
                <a:spcPct val="100000"/>
              </a:lnSpc>
              <a:spcBef>
                <a:spcPts val="0"/>
              </a:spcBef>
              <a:spcAft>
                <a:spcPts val="0"/>
              </a:spcAft>
              <a:buSzPts val="2800"/>
              <a:buNone/>
              <a:defRPr sz="3245"/>
            </a:lvl5pPr>
            <a:lvl6pPr lvl="5" algn="ctr">
              <a:lnSpc>
                <a:spcPct val="100000"/>
              </a:lnSpc>
              <a:spcBef>
                <a:spcPts val="0"/>
              </a:spcBef>
              <a:spcAft>
                <a:spcPts val="0"/>
              </a:spcAft>
              <a:buSzPts val="2800"/>
              <a:buNone/>
              <a:defRPr sz="3245"/>
            </a:lvl6pPr>
            <a:lvl7pPr lvl="6" algn="ctr">
              <a:lnSpc>
                <a:spcPct val="100000"/>
              </a:lnSpc>
              <a:spcBef>
                <a:spcPts val="0"/>
              </a:spcBef>
              <a:spcAft>
                <a:spcPts val="0"/>
              </a:spcAft>
              <a:buSzPts val="2800"/>
              <a:buNone/>
              <a:defRPr sz="3245"/>
            </a:lvl7pPr>
            <a:lvl8pPr lvl="7" algn="ctr">
              <a:lnSpc>
                <a:spcPct val="100000"/>
              </a:lnSpc>
              <a:spcBef>
                <a:spcPts val="0"/>
              </a:spcBef>
              <a:spcAft>
                <a:spcPts val="0"/>
              </a:spcAft>
              <a:buSzPts val="2800"/>
              <a:buNone/>
              <a:defRPr sz="3245"/>
            </a:lvl8pPr>
            <a:lvl9pPr lvl="8" algn="ctr">
              <a:lnSpc>
                <a:spcPct val="100000"/>
              </a:lnSpc>
              <a:spcBef>
                <a:spcPts val="0"/>
              </a:spcBef>
              <a:spcAft>
                <a:spcPts val="0"/>
              </a:spcAft>
              <a:buSzPts val="2800"/>
              <a:buNone/>
              <a:defRPr sz="3245"/>
            </a:lvl9pPr>
          </a:lstStyle>
          <a:p>
            <a:endParaRPr/>
          </a:p>
        </p:txBody>
      </p:sp>
      <p:sp>
        <p:nvSpPr>
          <p:cNvPr id="12" name="Google Shape;12;p2"/>
          <p:cNvSpPr txBox="1">
            <a:spLocks noGrp="1"/>
          </p:cNvSpPr>
          <p:nvPr>
            <p:ph type="sldNum" idx="12"/>
          </p:nvPr>
        </p:nvSpPr>
        <p:spPr>
          <a:xfrm>
            <a:off x="11296611" y="621762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5382201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cSld name="Blank2">
    <p:bg>
      <p:bgPr>
        <a:solidFill>
          <a:schemeClr val="bg2">
            <a:lumMod val="10000"/>
          </a:schemeClr>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F7488F2-DA19-E140-B258-7A4132582185}"/>
              </a:ext>
            </a:extLst>
          </p:cNvPr>
          <p:cNvSpPr>
            <a:spLocks noGrp="1"/>
          </p:cNvSpPr>
          <p:nvPr>
            <p:ph type="sldNum" sz="quarter" idx="10"/>
          </p:nvPr>
        </p:nvSpPr>
        <p:spPr/>
        <p:txBody>
          <a:bodyPr/>
          <a:lstStyle/>
          <a:p>
            <a:fld id="{64DF1125-80D7-5C48-9408-F746170441B0}" type="slidenum">
              <a:rPr lang="en-US" smtClean="0"/>
              <a:pPr/>
              <a:t>‹#›</a:t>
            </a:fld>
            <a:endParaRPr lang="en-US"/>
          </a:p>
        </p:txBody>
      </p:sp>
    </p:spTree>
    <p:extLst>
      <p:ext uri="{BB962C8B-B14F-4D97-AF65-F5344CB8AC3E}">
        <p14:creationId xmlns:p14="http://schemas.microsoft.com/office/powerpoint/2010/main" val="5571715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61" name="Title Text"/>
          <p:cNvSpPr txBox="1">
            <a:spLocks noGrp="1"/>
          </p:cNvSpPr>
          <p:nvPr>
            <p:ph type="title"/>
          </p:nvPr>
        </p:nvSpPr>
        <p:spPr>
          <a:prstGeom prst="rect">
            <a:avLst/>
          </a:prstGeom>
        </p:spPr>
        <p:txBody>
          <a:bodyPr/>
          <a:lstStyle/>
          <a:p>
            <a:r>
              <a:t>Title Text</a:t>
            </a:r>
          </a:p>
        </p:txBody>
      </p:sp>
      <p:sp>
        <p:nvSpPr>
          <p:cNvPr id="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7248330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hapterTitle_Right">
    <p:bg>
      <p:bgRef idx="1001">
        <a:schemeClr val="bg1"/>
      </p:bgRef>
    </p:bg>
    <p:spTree>
      <p:nvGrpSpPr>
        <p:cNvPr id="1" name=""/>
        <p:cNvGrpSpPr/>
        <p:nvPr/>
      </p:nvGrpSpPr>
      <p:grpSpPr>
        <a:xfrm>
          <a:off x="0" y="0"/>
          <a:ext cx="0" cy="0"/>
          <a:chOff x="0" y="0"/>
          <a:chExt cx="0" cy="0"/>
        </a:xfrm>
      </p:grpSpPr>
      <p:sp>
        <p:nvSpPr>
          <p:cNvPr id="10" name="Picture Placeholder 10">
            <a:extLst>
              <a:ext uri="{FF2B5EF4-FFF2-40B4-BE49-F238E27FC236}">
                <a16:creationId xmlns:a16="http://schemas.microsoft.com/office/drawing/2014/main" id="{00477AFE-A081-C14B-8E1B-BDAE26A9D706}"/>
              </a:ext>
            </a:extLst>
          </p:cNvPr>
          <p:cNvSpPr>
            <a:spLocks noGrp="1"/>
          </p:cNvSpPr>
          <p:nvPr>
            <p:ph type="pic" sz="quarter" idx="11" hasCustomPrompt="1"/>
          </p:nvPr>
        </p:nvSpPr>
        <p:spPr>
          <a:xfrm>
            <a:off x="358590" y="623454"/>
            <a:ext cx="11474824" cy="5710844"/>
          </a:xfrm>
          <a:noFill/>
        </p:spPr>
        <p:txBody>
          <a:bodyPr anchor="ctr">
            <a:normAutofit/>
          </a:bodyPr>
          <a:lstStyle>
            <a:lvl1pPr marL="0" indent="0" algn="ctr">
              <a:buNone/>
              <a:defRPr sz="1227" b="0" i="0">
                <a:latin typeface="Arial" panose="020B0604020202020204" pitchFamily="34" charset="0"/>
              </a:defRPr>
            </a:lvl1pPr>
          </a:lstStyle>
          <a:p>
            <a:r>
              <a:rPr lang="en-US"/>
              <a:t>Picture</a:t>
            </a:r>
          </a:p>
        </p:txBody>
      </p:sp>
      <p:sp>
        <p:nvSpPr>
          <p:cNvPr id="20" name="Picture Placeholder 8">
            <a:extLst>
              <a:ext uri="{FF2B5EF4-FFF2-40B4-BE49-F238E27FC236}">
                <a16:creationId xmlns:a16="http://schemas.microsoft.com/office/drawing/2014/main" id="{664D0DBD-D978-2E48-9A7F-40C3FE8A61F0}"/>
              </a:ext>
            </a:extLst>
          </p:cNvPr>
          <p:cNvSpPr>
            <a:spLocks noGrp="1"/>
          </p:cNvSpPr>
          <p:nvPr>
            <p:ph type="pic" sz="quarter" idx="15" hasCustomPrompt="1"/>
          </p:nvPr>
        </p:nvSpPr>
        <p:spPr>
          <a:xfrm>
            <a:off x="7181727" y="1753230"/>
            <a:ext cx="5010274" cy="3698813"/>
          </a:xfrm>
          <a:solidFill>
            <a:schemeClr val="tx2"/>
          </a:solidFill>
        </p:spPr>
        <p:txBody>
          <a:bodyPr anchor="ctr"/>
          <a:lstStyle>
            <a:lvl1pPr marL="0" indent="0" algn="ctr">
              <a:buNone/>
              <a:defRPr>
                <a:solidFill>
                  <a:schemeClr val="accent1"/>
                </a:solidFill>
              </a:defRPr>
            </a:lvl1pPr>
          </a:lstStyle>
          <a:p>
            <a:r>
              <a:rPr lang="en-US"/>
              <a:t>Color box</a:t>
            </a:r>
          </a:p>
        </p:txBody>
      </p:sp>
      <p:sp>
        <p:nvSpPr>
          <p:cNvPr id="14" name="Text Placeholder 2">
            <a:extLst>
              <a:ext uri="{FF2B5EF4-FFF2-40B4-BE49-F238E27FC236}">
                <a16:creationId xmlns:a16="http://schemas.microsoft.com/office/drawing/2014/main" id="{9BBF46E5-7DC8-EA4E-9E3D-D7D787AC2318}"/>
              </a:ext>
            </a:extLst>
          </p:cNvPr>
          <p:cNvSpPr>
            <a:spLocks noGrp="1"/>
          </p:cNvSpPr>
          <p:nvPr>
            <p:ph type="body" idx="1" hasCustomPrompt="1"/>
          </p:nvPr>
        </p:nvSpPr>
        <p:spPr>
          <a:xfrm>
            <a:off x="7181726" y="3882397"/>
            <a:ext cx="4651686" cy="1268009"/>
          </a:xfrm>
        </p:spPr>
        <p:txBody>
          <a:bodyPr lIns="365760" rIns="0">
            <a:normAutofit/>
          </a:bodyPr>
          <a:lstStyle>
            <a:lvl1pPr marL="0" marR="0" indent="0" algn="l" defTabSz="794849" rtl="0" eaLnBrk="1" fontAlgn="auto" latinLnBrk="0" hangingPunct="1">
              <a:lnSpc>
                <a:spcPct val="100000"/>
              </a:lnSpc>
              <a:spcBef>
                <a:spcPts val="0"/>
              </a:spcBef>
              <a:spcAft>
                <a:spcPts val="0"/>
              </a:spcAft>
              <a:buClrTx/>
              <a:buSzTx/>
              <a:buFont typeface="Arial" panose="020B0604020202020204" pitchFamily="34" charset="0"/>
              <a:buNone/>
              <a:tabLst/>
              <a:defRPr sz="1364" b="0" i="0">
                <a:solidFill>
                  <a:schemeClr val="bg1"/>
                </a:solidFill>
                <a:latin typeface="Arial" panose="020B0604020202020204" pitchFamily="34" charset="0"/>
              </a:defRPr>
            </a:lvl1pPr>
            <a:lvl2pPr marL="397424" indent="0">
              <a:buNone/>
              <a:defRPr sz="1739">
                <a:solidFill>
                  <a:schemeClr val="tx1">
                    <a:tint val="75000"/>
                  </a:schemeClr>
                </a:solidFill>
              </a:defRPr>
            </a:lvl2pPr>
            <a:lvl3pPr marL="794849" indent="0">
              <a:buNone/>
              <a:defRPr sz="1565">
                <a:solidFill>
                  <a:schemeClr val="tx1">
                    <a:tint val="75000"/>
                  </a:schemeClr>
                </a:solidFill>
              </a:defRPr>
            </a:lvl3pPr>
            <a:lvl4pPr marL="1192273" indent="0">
              <a:buNone/>
              <a:defRPr sz="1391">
                <a:solidFill>
                  <a:schemeClr val="tx1">
                    <a:tint val="75000"/>
                  </a:schemeClr>
                </a:solidFill>
              </a:defRPr>
            </a:lvl4pPr>
            <a:lvl5pPr marL="1589696" indent="0">
              <a:buNone/>
              <a:defRPr sz="1391">
                <a:solidFill>
                  <a:schemeClr val="tx1">
                    <a:tint val="75000"/>
                  </a:schemeClr>
                </a:solidFill>
              </a:defRPr>
            </a:lvl5pPr>
            <a:lvl6pPr marL="1987120" indent="0">
              <a:buNone/>
              <a:defRPr sz="1391">
                <a:solidFill>
                  <a:schemeClr val="tx1">
                    <a:tint val="75000"/>
                  </a:schemeClr>
                </a:solidFill>
              </a:defRPr>
            </a:lvl6pPr>
            <a:lvl7pPr marL="2384544" indent="0">
              <a:buNone/>
              <a:defRPr sz="1391">
                <a:solidFill>
                  <a:schemeClr val="tx1">
                    <a:tint val="75000"/>
                  </a:schemeClr>
                </a:solidFill>
              </a:defRPr>
            </a:lvl7pPr>
            <a:lvl8pPr marL="2781969" indent="0">
              <a:buNone/>
              <a:defRPr sz="1391">
                <a:solidFill>
                  <a:schemeClr val="tx1">
                    <a:tint val="75000"/>
                  </a:schemeClr>
                </a:solidFill>
              </a:defRPr>
            </a:lvl8pPr>
            <a:lvl9pPr marL="3179393" indent="0">
              <a:buNone/>
              <a:defRPr sz="1391">
                <a:solidFill>
                  <a:schemeClr val="tx1">
                    <a:tint val="75000"/>
                  </a:schemeClr>
                </a:solidFill>
              </a:defRPr>
            </a:lvl9pPr>
          </a:lstStyle>
          <a:p>
            <a:pPr lvl="0"/>
            <a:r>
              <a:rPr lang="en-US"/>
              <a:t>Chapter images can be found here: Departments/</a:t>
            </a:r>
            <a:r>
              <a:rPr lang="en-US" err="1"/>
              <a:t>Yamamoto_Templates</a:t>
            </a:r>
            <a:r>
              <a:rPr lang="en-US"/>
              <a:t>/Images-for-decks/_Chapter-</a:t>
            </a:r>
            <a:r>
              <a:rPr lang="en-US" err="1"/>
              <a:t>Imgs</a:t>
            </a:r>
            <a:r>
              <a:rPr lang="en-US"/>
              <a:t>. Morbi </a:t>
            </a:r>
            <a:r>
              <a:rPr lang="en-US" err="1"/>
              <a:t>tristique</a:t>
            </a:r>
            <a:r>
              <a:rPr lang="en-US"/>
              <a:t>. </a:t>
            </a:r>
            <a:r>
              <a:rPr lang="en-US" err="1"/>
              <a:t>Macenas</a:t>
            </a:r>
            <a:r>
              <a:rPr lang="en-US"/>
              <a:t> </a:t>
            </a:r>
            <a:r>
              <a:rPr lang="en-US" err="1"/>
              <a:t>volutpat</a:t>
            </a:r>
            <a:r>
              <a:rPr lang="en-US"/>
              <a:t> </a:t>
            </a:r>
            <a:r>
              <a:rPr lang="en-US" err="1"/>
              <a:t>blandit</a:t>
            </a:r>
            <a:r>
              <a:rPr lang="en-US"/>
              <a:t> </a:t>
            </a:r>
            <a:r>
              <a:rPr lang="en-US" err="1"/>
              <a:t>aliquam</a:t>
            </a:r>
            <a:r>
              <a:rPr lang="en-US"/>
              <a:t> </a:t>
            </a:r>
            <a:r>
              <a:rPr lang="en-US" err="1"/>
              <a:t>etiam</a:t>
            </a:r>
            <a:r>
              <a:rPr lang="en-US"/>
              <a:t> </a:t>
            </a:r>
            <a:r>
              <a:rPr lang="en-US" err="1"/>
              <a:t>erat</a:t>
            </a:r>
            <a:r>
              <a:rPr lang="en-US"/>
              <a:t>.</a:t>
            </a:r>
          </a:p>
        </p:txBody>
      </p:sp>
      <p:sp>
        <p:nvSpPr>
          <p:cNvPr id="15" name="Text Placeholder 2">
            <a:extLst>
              <a:ext uri="{FF2B5EF4-FFF2-40B4-BE49-F238E27FC236}">
                <a16:creationId xmlns:a16="http://schemas.microsoft.com/office/drawing/2014/main" id="{08C787B5-FD96-7042-B9E6-6AB1F7A4BA1E}"/>
              </a:ext>
            </a:extLst>
          </p:cNvPr>
          <p:cNvSpPr>
            <a:spLocks noGrp="1"/>
          </p:cNvSpPr>
          <p:nvPr>
            <p:ph type="body" idx="16" hasCustomPrompt="1"/>
          </p:nvPr>
        </p:nvSpPr>
        <p:spPr>
          <a:xfrm>
            <a:off x="7181726" y="2291197"/>
            <a:ext cx="4651686" cy="1497051"/>
          </a:xfrm>
        </p:spPr>
        <p:txBody>
          <a:bodyPr lIns="365760" rIns="0" anchor="b">
            <a:noAutofit/>
          </a:bodyPr>
          <a:lstStyle>
            <a:lvl1pPr marL="0" indent="0">
              <a:lnSpc>
                <a:spcPct val="100000"/>
              </a:lnSpc>
              <a:spcBef>
                <a:spcPts val="0"/>
              </a:spcBef>
              <a:buNone/>
              <a:defRPr sz="3000" b="0" i="0">
                <a:solidFill>
                  <a:schemeClr val="bg1"/>
                </a:solidFill>
                <a:latin typeface="Arial" panose="020B0604020202020204" pitchFamily="34" charset="0"/>
              </a:defRPr>
            </a:lvl1pPr>
            <a:lvl2pPr marL="397424" indent="0">
              <a:buNone/>
              <a:defRPr sz="1739">
                <a:solidFill>
                  <a:schemeClr val="tx1">
                    <a:tint val="75000"/>
                  </a:schemeClr>
                </a:solidFill>
              </a:defRPr>
            </a:lvl2pPr>
            <a:lvl3pPr marL="794849" indent="0">
              <a:buNone/>
              <a:defRPr sz="1565">
                <a:solidFill>
                  <a:schemeClr val="tx1">
                    <a:tint val="75000"/>
                  </a:schemeClr>
                </a:solidFill>
              </a:defRPr>
            </a:lvl3pPr>
            <a:lvl4pPr marL="1192273" indent="0">
              <a:buNone/>
              <a:defRPr sz="1391">
                <a:solidFill>
                  <a:schemeClr val="tx1">
                    <a:tint val="75000"/>
                  </a:schemeClr>
                </a:solidFill>
              </a:defRPr>
            </a:lvl4pPr>
            <a:lvl5pPr marL="1589696" indent="0">
              <a:buNone/>
              <a:defRPr sz="1391">
                <a:solidFill>
                  <a:schemeClr val="tx1">
                    <a:tint val="75000"/>
                  </a:schemeClr>
                </a:solidFill>
              </a:defRPr>
            </a:lvl5pPr>
            <a:lvl6pPr marL="1987120" indent="0">
              <a:buNone/>
              <a:defRPr sz="1391">
                <a:solidFill>
                  <a:schemeClr val="tx1">
                    <a:tint val="75000"/>
                  </a:schemeClr>
                </a:solidFill>
              </a:defRPr>
            </a:lvl6pPr>
            <a:lvl7pPr marL="2384544" indent="0">
              <a:buNone/>
              <a:defRPr sz="1391">
                <a:solidFill>
                  <a:schemeClr val="tx1">
                    <a:tint val="75000"/>
                  </a:schemeClr>
                </a:solidFill>
              </a:defRPr>
            </a:lvl7pPr>
            <a:lvl8pPr marL="2781969" indent="0">
              <a:buNone/>
              <a:defRPr sz="1391">
                <a:solidFill>
                  <a:schemeClr val="tx1">
                    <a:tint val="75000"/>
                  </a:schemeClr>
                </a:solidFill>
              </a:defRPr>
            </a:lvl8pPr>
            <a:lvl9pPr marL="3179393" indent="0">
              <a:buNone/>
              <a:defRPr sz="1391">
                <a:solidFill>
                  <a:schemeClr val="tx1">
                    <a:tint val="75000"/>
                  </a:schemeClr>
                </a:solidFill>
              </a:defRPr>
            </a:lvl9pPr>
          </a:lstStyle>
          <a:p>
            <a:pPr lvl="0"/>
            <a:r>
              <a:rPr lang="en-US"/>
              <a:t>Headline to go here. Lorem ipsum dolor.</a:t>
            </a:r>
          </a:p>
        </p:txBody>
      </p:sp>
      <p:sp>
        <p:nvSpPr>
          <p:cNvPr id="22" name="Text Placeholder 21">
            <a:extLst>
              <a:ext uri="{FF2B5EF4-FFF2-40B4-BE49-F238E27FC236}">
                <a16:creationId xmlns:a16="http://schemas.microsoft.com/office/drawing/2014/main" id="{839BACDB-E681-9240-B4D9-C452F3AFA02B}"/>
              </a:ext>
            </a:extLst>
          </p:cNvPr>
          <p:cNvSpPr>
            <a:spLocks noGrp="1"/>
          </p:cNvSpPr>
          <p:nvPr>
            <p:ph type="body" sz="quarter" idx="18" hasCustomPrompt="1"/>
          </p:nvPr>
        </p:nvSpPr>
        <p:spPr>
          <a:xfrm>
            <a:off x="-2704789" y="1753229"/>
            <a:ext cx="7606768" cy="4299476"/>
          </a:xfrm>
          <a:noFill/>
        </p:spPr>
        <p:txBody>
          <a:bodyPr lIns="0" tIns="0" rIns="0" bIns="0" anchor="ctr">
            <a:noAutofit/>
          </a:bodyPr>
          <a:lstStyle>
            <a:lvl1pPr marL="0" indent="0" algn="ctr">
              <a:buNone/>
              <a:defRPr sz="46019" b="0" i="0" spc="-3545" baseline="0">
                <a:solidFill>
                  <a:schemeClr val="bg1"/>
                </a:solidFill>
                <a:latin typeface="Arial" panose="020B0604020202020204" pitchFamily="34" charset="0"/>
              </a:defRPr>
            </a:lvl1pPr>
            <a:lvl2pPr marL="397424" indent="0" algn="r">
              <a:buNone/>
              <a:defRPr/>
            </a:lvl2pPr>
            <a:lvl3pPr marL="794849" indent="0" algn="r">
              <a:buNone/>
              <a:defRPr/>
            </a:lvl3pPr>
            <a:lvl4pPr marL="1192273" indent="0" algn="r">
              <a:buNone/>
              <a:defRPr/>
            </a:lvl4pPr>
            <a:lvl5pPr marL="1589696" indent="0" algn="r">
              <a:buNone/>
              <a:defRPr/>
            </a:lvl5pPr>
          </a:lstStyle>
          <a:p>
            <a:pPr lvl="0"/>
            <a:r>
              <a:rPr lang="en-US"/>
              <a:t>00</a:t>
            </a:r>
          </a:p>
        </p:txBody>
      </p:sp>
      <p:sp>
        <p:nvSpPr>
          <p:cNvPr id="12" name="Title 1">
            <a:extLst>
              <a:ext uri="{FF2B5EF4-FFF2-40B4-BE49-F238E27FC236}">
                <a16:creationId xmlns:a16="http://schemas.microsoft.com/office/drawing/2014/main" id="{0D253881-A399-2242-B7EB-8D79602C596E}"/>
              </a:ext>
            </a:extLst>
          </p:cNvPr>
          <p:cNvSpPr>
            <a:spLocks noGrp="1"/>
          </p:cNvSpPr>
          <p:nvPr>
            <p:ph type="title" hasCustomPrompt="1"/>
          </p:nvPr>
        </p:nvSpPr>
        <p:spPr>
          <a:xfrm>
            <a:off x="616772" y="1003067"/>
            <a:ext cx="11047307" cy="357940"/>
          </a:xfrm>
          <a:prstGeom prst="rect">
            <a:avLst/>
          </a:prstGeom>
        </p:spPr>
        <p:txBody>
          <a:bodyPr anchor="ctr">
            <a:noAutofit/>
          </a:bodyPr>
          <a:lstStyle>
            <a:lvl1pPr>
              <a:defRPr sz="2864">
                <a:solidFill>
                  <a:schemeClr val="bg1"/>
                </a:solidFill>
              </a:defRPr>
            </a:lvl1pPr>
          </a:lstStyle>
          <a:p>
            <a:r>
              <a:rPr lang="en-US"/>
              <a:t>Chapter number</a:t>
            </a:r>
          </a:p>
        </p:txBody>
      </p:sp>
      <p:sp>
        <p:nvSpPr>
          <p:cNvPr id="9" name="Slide Number Placeholder 6">
            <a:extLst>
              <a:ext uri="{FF2B5EF4-FFF2-40B4-BE49-F238E27FC236}">
                <a16:creationId xmlns:a16="http://schemas.microsoft.com/office/drawing/2014/main" id="{1A28CCFE-D963-0A42-8175-4569A5ECADEE}"/>
              </a:ext>
            </a:extLst>
          </p:cNvPr>
          <p:cNvSpPr>
            <a:spLocks noGrp="1"/>
          </p:cNvSpPr>
          <p:nvPr>
            <p:ph type="sldNum" sz="quarter" idx="10"/>
          </p:nvPr>
        </p:nvSpPr>
        <p:spPr>
          <a:xfrm>
            <a:off x="9278316" y="6356352"/>
            <a:ext cx="2612801" cy="365125"/>
          </a:xfrm>
        </p:spPr>
        <p:txBody>
          <a:bodyPr/>
          <a:lstStyle/>
          <a:p>
            <a:fld id="{64DF1125-80D7-5C48-9408-F746170441B0}" type="slidenum">
              <a:rPr lang="en-US" smtClean="0"/>
              <a:pPr/>
              <a:t>‹#›</a:t>
            </a:fld>
            <a:endParaRPr lang="en-US"/>
          </a:p>
        </p:txBody>
      </p:sp>
      <p:sp>
        <p:nvSpPr>
          <p:cNvPr id="13" name="Title 1">
            <a:extLst>
              <a:ext uri="{FF2B5EF4-FFF2-40B4-BE49-F238E27FC236}">
                <a16:creationId xmlns:a16="http://schemas.microsoft.com/office/drawing/2014/main" id="{7146C074-66BE-134C-802A-796F3497260E}"/>
              </a:ext>
            </a:extLst>
          </p:cNvPr>
          <p:cNvSpPr txBox="1">
            <a:spLocks/>
          </p:cNvSpPr>
          <p:nvPr/>
        </p:nvSpPr>
        <p:spPr>
          <a:xfrm>
            <a:off x="616773" y="149629"/>
            <a:ext cx="6454588" cy="357940"/>
          </a:xfrm>
          <a:prstGeom prst="rect">
            <a:avLst/>
          </a:prstGeom>
        </p:spPr>
        <p:txBody>
          <a:bodyPr vert="horz" lIns="62345" tIns="31173" rIns="62345" bIns="31173" rtlCol="0" anchor="ctr">
            <a:noAutofit/>
          </a:bodyPr>
          <a:lstStyle>
            <a:lvl1pPr algn="l" defTabSz="1165860" rtl="0" eaLnBrk="1" latinLnBrk="0" hangingPunct="1">
              <a:lnSpc>
                <a:spcPct val="85000"/>
              </a:lnSpc>
              <a:spcBef>
                <a:spcPct val="0"/>
              </a:spcBef>
              <a:buNone/>
              <a:defRPr sz="2400" b="1" i="0" kern="1200">
                <a:solidFill>
                  <a:schemeClr val="tx1"/>
                </a:solidFill>
                <a:latin typeface="+mj-lt"/>
                <a:ea typeface="+mj-ea"/>
                <a:cs typeface="+mj-cs"/>
              </a:defRPr>
            </a:lvl1pPr>
          </a:lstStyle>
          <a:p>
            <a:endParaRPr lang="en-US" sz="1636" b="0" i="0">
              <a:latin typeface="Arial" panose="020B0604020202020204" pitchFamily="34" charset="0"/>
            </a:endParaRPr>
          </a:p>
        </p:txBody>
      </p:sp>
      <p:sp>
        <p:nvSpPr>
          <p:cNvPr id="17" name="Text Placeholder 2">
            <a:extLst>
              <a:ext uri="{FF2B5EF4-FFF2-40B4-BE49-F238E27FC236}">
                <a16:creationId xmlns:a16="http://schemas.microsoft.com/office/drawing/2014/main" id="{604D6425-5ABF-E642-8BBF-EF7E18426901}"/>
              </a:ext>
            </a:extLst>
          </p:cNvPr>
          <p:cNvSpPr>
            <a:spLocks noGrp="1"/>
          </p:cNvSpPr>
          <p:nvPr>
            <p:ph type="body" sz="quarter" idx="19" hasCustomPrompt="1"/>
          </p:nvPr>
        </p:nvSpPr>
        <p:spPr>
          <a:xfrm>
            <a:off x="616324" y="149371"/>
            <a:ext cx="6454588" cy="355368"/>
          </a:xfrm>
        </p:spPr>
        <p:txBody>
          <a:bodyPr anchor="ctr">
            <a:noAutofit/>
          </a:bodyPr>
          <a:lstStyle>
            <a:lvl1pPr>
              <a:buNone/>
              <a:defRPr sz="1636" b="0" i="0">
                <a:latin typeface="Arial" panose="020B0604020202020204" pitchFamily="34" charset="0"/>
              </a:defRPr>
            </a:lvl1pPr>
          </a:lstStyle>
          <a:p>
            <a:r>
              <a:rPr lang="en-US" err="1"/>
              <a:t>ChapterTitle_Right</a:t>
            </a:r>
            <a:endParaRPr lang="en-US"/>
          </a:p>
        </p:txBody>
      </p:sp>
    </p:spTree>
    <p:extLst>
      <p:ext uri="{BB962C8B-B14F-4D97-AF65-F5344CB8AC3E}">
        <p14:creationId xmlns:p14="http://schemas.microsoft.com/office/powerpoint/2010/main" val="9942949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_Table of Contents">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4E0DC161-F191-0345-B888-D53D0AEDC630}"/>
              </a:ext>
            </a:extLst>
          </p:cNvPr>
          <p:cNvSpPr>
            <a:spLocks noGrp="1"/>
          </p:cNvSpPr>
          <p:nvPr>
            <p:ph type="pic" sz="quarter" idx="12"/>
          </p:nvPr>
        </p:nvSpPr>
        <p:spPr>
          <a:xfrm>
            <a:off x="7624981" y="0"/>
            <a:ext cx="4567020" cy="6858000"/>
          </a:xfrm>
        </p:spPr>
        <p:txBody>
          <a:bodyPr anchor="ctr"/>
          <a:lstStyle>
            <a:lvl1pPr marL="0" indent="0" algn="ctr">
              <a:buNone/>
              <a:defRPr/>
            </a:lvl1pPr>
          </a:lstStyle>
          <a:p>
            <a:endParaRPr lang="en-US"/>
          </a:p>
        </p:txBody>
      </p:sp>
      <p:sp>
        <p:nvSpPr>
          <p:cNvPr id="2" name="Title 1">
            <a:extLst>
              <a:ext uri="{FF2B5EF4-FFF2-40B4-BE49-F238E27FC236}">
                <a16:creationId xmlns:a16="http://schemas.microsoft.com/office/drawing/2014/main" id="{5EB5B971-9520-F840-9E7F-B67E214755BB}"/>
              </a:ext>
            </a:extLst>
          </p:cNvPr>
          <p:cNvSpPr>
            <a:spLocks noGrp="1"/>
          </p:cNvSpPr>
          <p:nvPr>
            <p:ph type="title" hasCustomPrompt="1"/>
          </p:nvPr>
        </p:nvSpPr>
        <p:spPr>
          <a:xfrm>
            <a:off x="616773" y="149629"/>
            <a:ext cx="6454588" cy="357940"/>
          </a:xfrm>
        </p:spPr>
        <p:txBody>
          <a:bodyPr anchor="ctr">
            <a:noAutofit/>
          </a:bodyPr>
          <a:lstStyle>
            <a:lvl1pPr>
              <a:defRPr sz="1636"/>
            </a:lvl1pPr>
          </a:lstStyle>
          <a:p>
            <a:r>
              <a:rPr lang="en-US"/>
              <a:t>Table of Contents</a:t>
            </a:r>
          </a:p>
        </p:txBody>
      </p:sp>
      <p:sp>
        <p:nvSpPr>
          <p:cNvPr id="7" name="Slide Number Placeholder 6">
            <a:extLst>
              <a:ext uri="{FF2B5EF4-FFF2-40B4-BE49-F238E27FC236}">
                <a16:creationId xmlns:a16="http://schemas.microsoft.com/office/drawing/2014/main" id="{5FF70303-0C3E-3940-8054-BECBA908952E}"/>
              </a:ext>
            </a:extLst>
          </p:cNvPr>
          <p:cNvSpPr>
            <a:spLocks noGrp="1"/>
          </p:cNvSpPr>
          <p:nvPr>
            <p:ph type="sldNum" sz="quarter" idx="10"/>
          </p:nvPr>
        </p:nvSpPr>
        <p:spPr/>
        <p:txBody>
          <a:bodyPr/>
          <a:lstStyle>
            <a:lvl1pPr>
              <a:defRPr>
                <a:solidFill>
                  <a:schemeClr val="bg2"/>
                </a:solidFill>
              </a:defRPr>
            </a:lvl1pPr>
          </a:lstStyle>
          <a:p>
            <a:fld id="{64DF1125-80D7-5C48-9408-F746170441B0}" type="slidenum">
              <a:rPr lang="en-US" smtClean="0"/>
              <a:pPr/>
              <a:t>‹#›</a:t>
            </a:fld>
            <a:endParaRPr lang="en-US"/>
          </a:p>
        </p:txBody>
      </p:sp>
      <p:sp>
        <p:nvSpPr>
          <p:cNvPr id="9" name="Text Placeholder 4">
            <a:extLst>
              <a:ext uri="{FF2B5EF4-FFF2-40B4-BE49-F238E27FC236}">
                <a16:creationId xmlns:a16="http://schemas.microsoft.com/office/drawing/2014/main" id="{1A740D6F-5EFE-8245-AA2E-674AD346C6EC}"/>
              </a:ext>
            </a:extLst>
          </p:cNvPr>
          <p:cNvSpPr>
            <a:spLocks noGrp="1"/>
          </p:cNvSpPr>
          <p:nvPr>
            <p:ph type="body" sz="quarter" idx="14"/>
          </p:nvPr>
        </p:nvSpPr>
        <p:spPr>
          <a:xfrm>
            <a:off x="717176" y="1189580"/>
            <a:ext cx="6354184" cy="4987600"/>
          </a:xfrm>
        </p:spPr>
        <p:txBody>
          <a:bodyPr lIns="0">
            <a:noAutofit/>
          </a:bodyPr>
          <a:lstStyle>
            <a:lvl1pPr marL="249364" indent="-249364" defTabSz="797965">
              <a:spcBef>
                <a:spcPts val="0"/>
              </a:spcBef>
              <a:spcAft>
                <a:spcPts val="682"/>
              </a:spcAft>
              <a:buClr>
                <a:schemeClr val="tx2"/>
              </a:buClr>
              <a:buFont typeface="+mj-lt"/>
              <a:buAutoNum type="arabicPeriod"/>
              <a:tabLst>
                <a:tab pos="4519725" algn="l"/>
              </a:tabLst>
              <a:defRPr sz="1364" b="0" i="0">
                <a:latin typeface="Arial" panose="020B0604020202020204" pitchFamily="34" charset="0"/>
              </a:defRPr>
            </a:lvl1pPr>
            <a:lvl2pPr marL="397424" indent="0">
              <a:buNone/>
              <a:defRPr sz="1364" b="0" i="0">
                <a:latin typeface="Work Sans Regular Roman" pitchFamily="2" charset="77"/>
              </a:defRPr>
            </a:lvl2pPr>
            <a:lvl3pPr marL="794849" indent="0">
              <a:buNone/>
              <a:defRPr sz="1364" b="0" i="0">
                <a:latin typeface="Work Sans Regular Roman" pitchFamily="2" charset="77"/>
              </a:defRPr>
            </a:lvl3pPr>
            <a:lvl4pPr marL="1192273" indent="0">
              <a:buNone/>
              <a:defRPr sz="1364" b="0" i="0">
                <a:latin typeface="Work Sans Regular Roman" pitchFamily="2" charset="77"/>
              </a:defRPr>
            </a:lvl4pPr>
            <a:lvl5pPr marL="1589696" indent="0">
              <a:buNone/>
              <a:defRPr sz="1364" b="0" i="0">
                <a:latin typeface="Work Sans Regular Roman" pitchFamily="2" charset="77"/>
              </a:defRPr>
            </a:lvl5pPr>
          </a:lstStyle>
          <a:p>
            <a:pPr lvl="0"/>
            <a:endParaRPr lang="en-US"/>
          </a:p>
        </p:txBody>
      </p:sp>
      <p:sp>
        <p:nvSpPr>
          <p:cNvPr id="15" name="Text Placeholder 4">
            <a:extLst>
              <a:ext uri="{FF2B5EF4-FFF2-40B4-BE49-F238E27FC236}">
                <a16:creationId xmlns:a16="http://schemas.microsoft.com/office/drawing/2014/main" id="{8CF72D8E-0FD9-3344-AA58-472F17277DB2}"/>
              </a:ext>
            </a:extLst>
          </p:cNvPr>
          <p:cNvSpPr>
            <a:spLocks noGrp="1"/>
          </p:cNvSpPr>
          <p:nvPr>
            <p:ph type="body" sz="quarter" idx="15" hasCustomPrompt="1"/>
          </p:nvPr>
        </p:nvSpPr>
        <p:spPr>
          <a:xfrm>
            <a:off x="5857390" y="873170"/>
            <a:ext cx="1213971" cy="316412"/>
          </a:xfrm>
        </p:spPr>
        <p:txBody>
          <a:bodyPr>
            <a:normAutofit/>
          </a:bodyPr>
          <a:lstStyle>
            <a:lvl1pPr marL="0" indent="0">
              <a:buNone/>
              <a:defRPr sz="1364" b="0" i="0" cap="all" baseline="0">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PAGES</a:t>
            </a:r>
          </a:p>
        </p:txBody>
      </p:sp>
    </p:spTree>
    <p:extLst>
      <p:ext uri="{BB962C8B-B14F-4D97-AF65-F5344CB8AC3E}">
        <p14:creationId xmlns:p14="http://schemas.microsoft.com/office/powerpoint/2010/main" val="152280664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ChapterTitle_3">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45494CB1-2C71-3E49-94CE-6CAE597385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3"/>
            <a:ext cx="12192000" cy="6856655"/>
          </a:xfrm>
          <a:prstGeom prst="rect">
            <a:avLst/>
          </a:prstGeom>
        </p:spPr>
      </p:pic>
      <p:sp>
        <p:nvSpPr>
          <p:cNvPr id="3" name="Slide Number Placeholder 2">
            <a:extLst>
              <a:ext uri="{FF2B5EF4-FFF2-40B4-BE49-F238E27FC236}">
                <a16:creationId xmlns:a16="http://schemas.microsoft.com/office/drawing/2014/main" id="{9B8B74C3-DAC9-E940-A316-95337A78DA32}"/>
              </a:ext>
            </a:extLst>
          </p:cNvPr>
          <p:cNvSpPr>
            <a:spLocks noGrp="1"/>
          </p:cNvSpPr>
          <p:nvPr>
            <p:ph type="sldNum" sz="quarter" idx="10"/>
          </p:nvPr>
        </p:nvSpPr>
        <p:spPr/>
        <p:txBody>
          <a:bodyPr/>
          <a:lstStyle>
            <a:lvl1pPr>
              <a:defRPr>
                <a:solidFill>
                  <a:schemeClr val="bg2"/>
                </a:solidFill>
              </a:defRPr>
            </a:lvl1pPr>
          </a:lstStyle>
          <a:p>
            <a:fld id="{64DF1125-80D7-5C48-9408-F746170441B0}" type="slidenum">
              <a:rPr lang="en-US" smtClean="0"/>
              <a:pPr/>
              <a:t>‹#›</a:t>
            </a:fld>
            <a:endParaRPr lang="en-US"/>
          </a:p>
        </p:txBody>
      </p:sp>
      <p:sp>
        <p:nvSpPr>
          <p:cNvPr id="4" name="Title 1">
            <a:extLst>
              <a:ext uri="{FF2B5EF4-FFF2-40B4-BE49-F238E27FC236}">
                <a16:creationId xmlns:a16="http://schemas.microsoft.com/office/drawing/2014/main" id="{BF345370-3259-0C46-99C1-A4A97083B813}"/>
              </a:ext>
            </a:extLst>
          </p:cNvPr>
          <p:cNvSpPr>
            <a:spLocks noGrp="1"/>
          </p:cNvSpPr>
          <p:nvPr>
            <p:ph type="title" hasCustomPrompt="1"/>
          </p:nvPr>
        </p:nvSpPr>
        <p:spPr>
          <a:xfrm>
            <a:off x="922502" y="2237055"/>
            <a:ext cx="9279219" cy="1851848"/>
          </a:xfrm>
        </p:spPr>
        <p:txBody>
          <a:bodyPr anchor="ctr">
            <a:noAutofit/>
          </a:bodyPr>
          <a:lstStyle>
            <a:lvl1pPr>
              <a:defRPr sz="6818">
                <a:solidFill>
                  <a:schemeClr val="bg1"/>
                </a:solidFill>
              </a:defRPr>
            </a:lvl1pPr>
          </a:lstStyle>
          <a:p>
            <a:r>
              <a:rPr lang="en-US" err="1"/>
              <a:t>ChapterTitle</a:t>
            </a:r>
            <a:r>
              <a:rPr lang="en-US"/>
              <a:t> 3</a:t>
            </a:r>
          </a:p>
        </p:txBody>
      </p:sp>
      <p:sp>
        <p:nvSpPr>
          <p:cNvPr id="5" name="Text Placeholder 6">
            <a:extLst>
              <a:ext uri="{FF2B5EF4-FFF2-40B4-BE49-F238E27FC236}">
                <a16:creationId xmlns:a16="http://schemas.microsoft.com/office/drawing/2014/main" id="{05CCF3B9-45E1-E04A-B7CC-856FDC1322A3}"/>
              </a:ext>
            </a:extLst>
          </p:cNvPr>
          <p:cNvSpPr>
            <a:spLocks noGrp="1"/>
          </p:cNvSpPr>
          <p:nvPr>
            <p:ph type="body" sz="quarter" idx="11" hasCustomPrompt="1"/>
          </p:nvPr>
        </p:nvSpPr>
        <p:spPr>
          <a:xfrm>
            <a:off x="922502" y="4088904"/>
            <a:ext cx="9279219" cy="1349736"/>
          </a:xfrm>
        </p:spPr>
        <p:txBody>
          <a:bodyPr/>
          <a:lstStyle>
            <a:lvl1pPr marL="0" indent="0">
              <a:buNone/>
              <a:defRPr b="0" i="0">
                <a:solidFill>
                  <a:schemeClr val="bg1"/>
                </a:solidFill>
                <a:latin typeface="Arial" panose="020B0604020202020204" pitchFamily="34" charset="0"/>
              </a:defRPr>
            </a:lvl1pPr>
            <a:lvl2pPr marL="397424" indent="0">
              <a:buNone/>
              <a:defRPr b="0" i="0">
                <a:solidFill>
                  <a:schemeClr val="bg1"/>
                </a:solidFill>
                <a:latin typeface="+mn-lt"/>
              </a:defRPr>
            </a:lvl2pPr>
            <a:lvl3pPr marL="794849" indent="0">
              <a:buNone/>
              <a:defRPr b="0" i="0">
                <a:solidFill>
                  <a:schemeClr val="bg1"/>
                </a:solidFill>
                <a:latin typeface="+mn-lt"/>
              </a:defRPr>
            </a:lvl3pPr>
            <a:lvl4pPr marL="1192273" indent="0">
              <a:buNone/>
              <a:defRPr b="0" i="0">
                <a:solidFill>
                  <a:schemeClr val="bg1"/>
                </a:solidFill>
                <a:latin typeface="+mn-lt"/>
              </a:defRPr>
            </a:lvl4pPr>
            <a:lvl5pPr marL="1589696" indent="0">
              <a:buNone/>
              <a:defRPr b="0" i="0">
                <a:solidFill>
                  <a:schemeClr val="bg1"/>
                </a:solidFill>
                <a:latin typeface="+mn-lt"/>
              </a:defRPr>
            </a:lvl5pPr>
          </a:lstStyle>
          <a:p>
            <a:pPr lvl="0"/>
            <a:r>
              <a:rPr lang="en-US"/>
              <a:t>Intro copy goes here lorem ipsum dolor sit </a:t>
            </a:r>
            <a:r>
              <a:rPr lang="en-US" err="1"/>
              <a:t>amet</a:t>
            </a:r>
            <a:r>
              <a:rPr lang="en-US"/>
              <a:t> eras sunt </a:t>
            </a:r>
            <a:r>
              <a:rPr lang="en-US" err="1"/>
              <a:t>latin</a:t>
            </a:r>
            <a:r>
              <a:rPr lang="en-US"/>
              <a:t> is a dead language but </a:t>
            </a:r>
            <a:r>
              <a:rPr lang="en-US" err="1"/>
              <a:t>cualquier</a:t>
            </a:r>
            <a:r>
              <a:rPr lang="en-US"/>
              <a:t> is </a:t>
            </a:r>
            <a:r>
              <a:rPr lang="en-US" err="1"/>
              <a:t>spanish</a:t>
            </a:r>
            <a:r>
              <a:rPr lang="en-US"/>
              <a:t> and means whatever and in </a:t>
            </a:r>
            <a:r>
              <a:rPr lang="en-US" err="1"/>
              <a:t>latin</a:t>
            </a:r>
            <a:r>
              <a:rPr lang="en-US"/>
              <a:t> it’s </a:t>
            </a:r>
            <a:r>
              <a:rPr lang="la-Latn"/>
              <a:t>quicumque.</a:t>
            </a:r>
          </a:p>
        </p:txBody>
      </p:sp>
    </p:spTree>
    <p:extLst>
      <p:ext uri="{BB962C8B-B14F-4D97-AF65-F5344CB8AC3E}">
        <p14:creationId xmlns:p14="http://schemas.microsoft.com/office/powerpoint/2010/main" val="51571627"/>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_Title and Content-1 Colum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FF70303-0C3E-3940-8054-BECBA908952E}"/>
              </a:ext>
            </a:extLst>
          </p:cNvPr>
          <p:cNvSpPr>
            <a:spLocks noGrp="1"/>
          </p:cNvSpPr>
          <p:nvPr>
            <p:ph type="sldNum" sz="quarter" idx="10"/>
          </p:nvPr>
        </p:nvSpPr>
        <p:spPr/>
        <p:txBody>
          <a:bodyPr/>
          <a:lstStyle>
            <a:lvl1pPr>
              <a:defRPr b="0" i="0">
                <a:latin typeface="Arial" panose="020B0604020202020204" pitchFamily="34" charset="0"/>
              </a:defRPr>
            </a:lvl1pPr>
          </a:lstStyle>
          <a:p>
            <a:pPr>
              <a:defRPr/>
            </a:pPr>
            <a:fld id="{64DF1125-80D7-5C48-9408-F746170441B0}" type="slidenum">
              <a:rPr lang="en-US" smtClean="0">
                <a:solidFill>
                  <a:srgbClr val="323332"/>
                </a:solidFill>
              </a:rPr>
              <a:pPr>
                <a:defRPr/>
              </a:pPr>
              <a:t>‹#›</a:t>
            </a:fld>
            <a:endParaRPr lang="en-US">
              <a:solidFill>
                <a:srgbClr val="323332"/>
              </a:solidFill>
            </a:endParaRPr>
          </a:p>
        </p:txBody>
      </p:sp>
      <p:sp>
        <p:nvSpPr>
          <p:cNvPr id="10" name="Content Placeholder 2">
            <a:extLst>
              <a:ext uri="{FF2B5EF4-FFF2-40B4-BE49-F238E27FC236}">
                <a16:creationId xmlns:a16="http://schemas.microsoft.com/office/drawing/2014/main" id="{4A11CCD1-FF9B-7042-81EB-585D6B0404B9}"/>
              </a:ext>
            </a:extLst>
          </p:cNvPr>
          <p:cNvSpPr>
            <a:spLocks noGrp="1"/>
          </p:cNvSpPr>
          <p:nvPr>
            <p:ph idx="11" hasCustomPrompt="1"/>
          </p:nvPr>
        </p:nvSpPr>
        <p:spPr>
          <a:xfrm>
            <a:off x="616772" y="1502970"/>
            <a:ext cx="10874091" cy="4518727"/>
          </a:xfrm>
        </p:spPr>
        <p:txBody>
          <a:bodyPr numCol="1" spcCol="228600">
            <a:normAutofit/>
          </a:bodyPr>
          <a:lstStyle>
            <a:lvl1pPr marL="0" indent="0">
              <a:lnSpc>
                <a:spcPct val="100000"/>
              </a:lnSpc>
              <a:spcBef>
                <a:spcPts val="0"/>
              </a:spcBef>
              <a:buNone/>
              <a:defRPr sz="1909" b="0" i="0">
                <a:solidFill>
                  <a:schemeClr val="bg2">
                    <a:lumMod val="10000"/>
                  </a:schemeClr>
                </a:solidFill>
                <a:latin typeface="Arial" panose="020B0604020202020204" pitchFamily="34" charset="0"/>
              </a:defRPr>
            </a:lvl1pPr>
            <a:lvl2pPr marL="397424" indent="0">
              <a:buNone/>
              <a:defRPr sz="1364" b="0" i="0">
                <a:latin typeface="Work Sans Regular Roman" pitchFamily="2" charset="77"/>
              </a:defRPr>
            </a:lvl2pPr>
            <a:lvl3pPr marL="794849" indent="0">
              <a:buNone/>
              <a:defRPr sz="1364" b="0" i="0">
                <a:latin typeface="Work Sans Regular Roman" pitchFamily="2" charset="77"/>
              </a:defRPr>
            </a:lvl3pPr>
            <a:lvl4pPr marL="1192273" indent="0">
              <a:buNone/>
              <a:defRPr sz="1364" b="0" i="0">
                <a:latin typeface="Work Sans Regular Roman" pitchFamily="2" charset="77"/>
              </a:defRPr>
            </a:lvl4pPr>
            <a:lvl5pPr marL="1589696" indent="0">
              <a:buNone/>
              <a:defRPr sz="1364" b="0" i="0">
                <a:latin typeface="Work Sans Regular Roman" pitchFamily="2" charset="77"/>
              </a:defRPr>
            </a:lvl5pPr>
          </a:lstStyle>
          <a:p>
            <a:pPr lvl="0"/>
            <a:r>
              <a:rPr lang="en-US"/>
              <a:t>Intro copy goes here lorem ipsum dolor sit </a:t>
            </a:r>
            <a:r>
              <a:rPr lang="en-US" err="1"/>
              <a:t>amet</a:t>
            </a:r>
            <a:r>
              <a:rPr lang="en-US"/>
              <a:t> eras sunt </a:t>
            </a:r>
            <a:r>
              <a:rPr lang="en-US" err="1"/>
              <a:t>latin</a:t>
            </a:r>
            <a:r>
              <a:rPr lang="en-US"/>
              <a:t> is a dead language but </a:t>
            </a:r>
            <a:r>
              <a:rPr lang="en-US" err="1"/>
              <a:t>cualquier</a:t>
            </a:r>
            <a:r>
              <a:rPr lang="en-US"/>
              <a:t> is </a:t>
            </a:r>
            <a:r>
              <a:rPr lang="en-US" err="1"/>
              <a:t>spanish</a:t>
            </a:r>
            <a:r>
              <a:rPr lang="en-US"/>
              <a:t> and means whatever and in </a:t>
            </a:r>
            <a:r>
              <a:rPr lang="en-US" err="1"/>
              <a:t>latin</a:t>
            </a:r>
            <a:r>
              <a:rPr lang="en-US"/>
              <a:t> it’s </a:t>
            </a:r>
            <a:r>
              <a:rPr lang="la-Latn"/>
              <a:t>quicumque.</a:t>
            </a:r>
          </a:p>
          <a:p>
            <a:pPr lvl="0"/>
            <a:r>
              <a:rPr lang="en-US"/>
              <a:t>Et </a:t>
            </a:r>
            <a:r>
              <a:rPr lang="en-US" err="1"/>
              <a:t>tortor</a:t>
            </a:r>
            <a:r>
              <a:rPr lang="en-US"/>
              <a:t> </a:t>
            </a:r>
            <a:r>
              <a:rPr lang="en-US" err="1"/>
              <a:t>consequat</a:t>
            </a:r>
            <a:r>
              <a:rPr lang="en-US"/>
              <a:t> id porta </a:t>
            </a:r>
            <a:r>
              <a:rPr lang="en-US" err="1"/>
              <a:t>nibh</a:t>
            </a:r>
            <a:r>
              <a:rPr lang="en-US"/>
              <a:t> </a:t>
            </a:r>
            <a:r>
              <a:rPr lang="en-US" err="1"/>
              <a:t>venenatis</a:t>
            </a:r>
            <a:r>
              <a:rPr lang="en-US"/>
              <a:t> </a:t>
            </a:r>
            <a:r>
              <a:rPr lang="en-US" err="1"/>
              <a:t>cras</a:t>
            </a:r>
            <a:r>
              <a:rPr lang="en-US"/>
              <a:t> sed. Pulvinar </a:t>
            </a:r>
            <a:r>
              <a:rPr lang="en-US" err="1"/>
              <a:t>neque</a:t>
            </a:r>
            <a:r>
              <a:rPr lang="en-US"/>
              <a:t> </a:t>
            </a:r>
            <a:r>
              <a:rPr lang="en-US" err="1"/>
              <a:t>laoreet</a:t>
            </a:r>
            <a:r>
              <a:rPr lang="en-US"/>
              <a:t> </a:t>
            </a:r>
            <a:r>
              <a:rPr lang="en-US" err="1"/>
              <a:t>suspendisse</a:t>
            </a:r>
            <a:r>
              <a:rPr lang="en-US"/>
              <a:t> </a:t>
            </a:r>
            <a:r>
              <a:rPr lang="en-US" err="1"/>
              <a:t>interdum</a:t>
            </a:r>
            <a:r>
              <a:rPr lang="en-US"/>
              <a:t> </a:t>
            </a:r>
            <a:r>
              <a:rPr lang="en-US" err="1"/>
              <a:t>consectetur</a:t>
            </a:r>
            <a:r>
              <a:rPr lang="en-US"/>
              <a:t> libero id </a:t>
            </a:r>
            <a:r>
              <a:rPr lang="en-US" err="1"/>
              <a:t>faucibus</a:t>
            </a:r>
            <a:r>
              <a:rPr lang="en-US"/>
              <a:t>. </a:t>
            </a:r>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Magna fermentum </a:t>
            </a:r>
            <a:r>
              <a:rPr lang="en-US" err="1"/>
              <a:t>iaculis</a:t>
            </a:r>
            <a:r>
              <a:rPr lang="en-US"/>
              <a:t> </a:t>
            </a:r>
            <a:r>
              <a:rPr lang="en-US" err="1"/>
              <a:t>eu</a:t>
            </a:r>
            <a:r>
              <a:rPr lang="en-US"/>
              <a:t> non diam </a:t>
            </a:r>
            <a:r>
              <a:rPr lang="en-US" err="1"/>
              <a:t>phasellus</a:t>
            </a:r>
            <a:r>
              <a:rPr lang="en-US"/>
              <a:t>. Et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Auctor </a:t>
            </a:r>
            <a:r>
              <a:rPr lang="en-US" err="1"/>
              <a:t>elit</a:t>
            </a:r>
            <a:r>
              <a:rPr lang="en-US"/>
              <a:t> sed </a:t>
            </a:r>
            <a:r>
              <a:rPr lang="en-US" err="1"/>
              <a:t>vulputate</a:t>
            </a:r>
            <a:r>
              <a:rPr lang="en-US"/>
              <a:t> mi sit </a:t>
            </a:r>
            <a:r>
              <a:rPr lang="en-US" err="1"/>
              <a:t>amet</a:t>
            </a:r>
            <a:r>
              <a:rPr lang="en-US"/>
              <a:t> </a:t>
            </a:r>
            <a:r>
              <a:rPr lang="en-US" err="1"/>
              <a:t>mauris</a:t>
            </a:r>
            <a:r>
              <a:rPr lang="en-US"/>
              <a:t>. Auctor </a:t>
            </a:r>
            <a:r>
              <a:rPr lang="en-US" err="1"/>
              <a:t>eu</a:t>
            </a:r>
            <a:r>
              <a:rPr lang="en-US"/>
              <a:t> </a:t>
            </a:r>
            <a:r>
              <a:rPr lang="en-US" err="1"/>
              <a:t>augue</a:t>
            </a:r>
            <a:r>
              <a:rPr lang="en-US"/>
              <a:t> </a:t>
            </a:r>
            <a:r>
              <a:rPr lang="en-US" err="1"/>
              <a:t>ut</a:t>
            </a:r>
            <a:r>
              <a:rPr lang="en-US"/>
              <a:t> </a:t>
            </a:r>
            <a:r>
              <a:rPr lang="en-US" err="1"/>
              <a:t>lectus</a:t>
            </a:r>
            <a:r>
              <a:rPr lang="en-US"/>
              <a:t> </a:t>
            </a:r>
            <a:r>
              <a:rPr lang="en-US" err="1"/>
              <a:t>arcu</a:t>
            </a:r>
            <a:r>
              <a:rPr lang="en-US"/>
              <a:t> </a:t>
            </a:r>
            <a:r>
              <a:rPr lang="en-US" err="1"/>
              <a:t>bibendum</a:t>
            </a:r>
            <a:r>
              <a:rPr lang="en-US"/>
              <a:t> at. </a:t>
            </a:r>
            <a:r>
              <a:rPr lang="en-US" err="1"/>
              <a:t>Molestie</a:t>
            </a:r>
            <a:r>
              <a:rPr lang="en-US"/>
              <a:t> a </a:t>
            </a:r>
            <a:r>
              <a:rPr lang="en-US" err="1"/>
              <a:t>iaculis</a:t>
            </a:r>
            <a:r>
              <a:rPr lang="en-US"/>
              <a:t> at </a:t>
            </a:r>
            <a:r>
              <a:rPr lang="en-US" err="1"/>
              <a:t>erat</a:t>
            </a:r>
            <a:r>
              <a:rPr lang="en-US"/>
              <a:t> </a:t>
            </a:r>
            <a:r>
              <a:rPr lang="en-US" err="1"/>
              <a:t>pellentesque</a:t>
            </a:r>
            <a:r>
              <a:rPr lang="en-US"/>
              <a:t> </a:t>
            </a:r>
            <a:r>
              <a:rPr lang="en-US" err="1"/>
              <a:t>adipiscing</a:t>
            </a:r>
            <a:r>
              <a:rPr lang="en-US"/>
              <a:t> </a:t>
            </a:r>
            <a:r>
              <a:rPr lang="en-US" err="1"/>
              <a:t>commodo</a:t>
            </a:r>
            <a:r>
              <a:rPr lang="en-US"/>
              <a:t> </a:t>
            </a:r>
            <a:r>
              <a:rPr lang="en-US" err="1"/>
              <a:t>elit</a:t>
            </a:r>
            <a:r>
              <a:rPr lang="en-US"/>
              <a:t> at. Pharetra convallis </a:t>
            </a:r>
            <a:r>
              <a:rPr lang="en-US" err="1"/>
              <a:t>posuere</a:t>
            </a:r>
            <a:r>
              <a:rPr lang="en-US"/>
              <a:t> </a:t>
            </a:r>
            <a:r>
              <a:rPr lang="en-US" err="1"/>
              <a:t>morbi</a:t>
            </a:r>
            <a:r>
              <a:rPr lang="en-US"/>
              <a:t> </a:t>
            </a:r>
            <a:r>
              <a:rPr lang="en-US" err="1"/>
              <a:t>leo</a:t>
            </a:r>
            <a:r>
              <a:rPr lang="en-US"/>
              <a:t> </a:t>
            </a:r>
            <a:r>
              <a:rPr lang="en-US" err="1"/>
              <a:t>urna</a:t>
            </a:r>
            <a:r>
              <a:rPr lang="en-US"/>
              <a:t> </a:t>
            </a:r>
            <a:r>
              <a:rPr lang="en-US" err="1"/>
              <a:t>molestie</a:t>
            </a:r>
            <a:r>
              <a:rPr lang="en-US"/>
              <a:t> at </a:t>
            </a:r>
            <a:r>
              <a:rPr lang="en-US" err="1"/>
              <a:t>elementum</a:t>
            </a:r>
            <a:r>
              <a:rPr lang="en-US"/>
              <a:t>.</a:t>
            </a:r>
          </a:p>
        </p:txBody>
      </p:sp>
      <p:sp>
        <p:nvSpPr>
          <p:cNvPr id="5" name="Title 1">
            <a:extLst>
              <a:ext uri="{FF2B5EF4-FFF2-40B4-BE49-F238E27FC236}">
                <a16:creationId xmlns:a16="http://schemas.microsoft.com/office/drawing/2014/main" id="{EF4623B2-9F5C-CA48-9D9E-9865CA3F2EF2}"/>
              </a:ext>
            </a:extLst>
          </p:cNvPr>
          <p:cNvSpPr>
            <a:spLocks noGrp="1"/>
          </p:cNvSpPr>
          <p:nvPr>
            <p:ph type="title" hasCustomPrompt="1"/>
          </p:nvPr>
        </p:nvSpPr>
        <p:spPr>
          <a:xfrm>
            <a:off x="616773" y="536173"/>
            <a:ext cx="10874539" cy="674875"/>
          </a:xfrm>
        </p:spPr>
        <p:txBody>
          <a:bodyPr anchor="t">
            <a:noAutofit/>
          </a:bodyPr>
          <a:lstStyle>
            <a:lvl1pPr>
              <a:defRPr sz="4909">
                <a:solidFill>
                  <a:schemeClr val="bg2">
                    <a:lumMod val="10000"/>
                  </a:schemeClr>
                </a:solidFill>
              </a:defRPr>
            </a:lvl1pPr>
          </a:lstStyle>
          <a:p>
            <a:r>
              <a:rPr lang="en-US"/>
              <a:t>Title and Content-1 Column</a:t>
            </a:r>
          </a:p>
        </p:txBody>
      </p:sp>
      <p:sp>
        <p:nvSpPr>
          <p:cNvPr id="8" name="Text Placeholder 3">
            <a:extLst>
              <a:ext uri="{FF2B5EF4-FFF2-40B4-BE49-F238E27FC236}">
                <a16:creationId xmlns:a16="http://schemas.microsoft.com/office/drawing/2014/main" id="{BE179801-6261-A840-B63D-F3ED07E08628}"/>
              </a:ext>
            </a:extLst>
          </p:cNvPr>
          <p:cNvSpPr>
            <a:spLocks noGrp="1"/>
          </p:cNvSpPr>
          <p:nvPr>
            <p:ph type="body" sz="half" idx="15" hasCustomPrompt="1"/>
          </p:nvPr>
        </p:nvSpPr>
        <p:spPr>
          <a:xfrm>
            <a:off x="358587" y="6392384"/>
            <a:ext cx="5737412" cy="229593"/>
          </a:xfrm>
        </p:spPr>
        <p:txBody>
          <a:bodyPr anchor="ctr">
            <a:normAutofit/>
          </a:bodyPr>
          <a:lstStyle>
            <a:lvl1pPr marL="0" indent="0">
              <a:spcBef>
                <a:spcPts val="136"/>
              </a:spcBef>
              <a:buNone/>
              <a:defRPr sz="682"/>
            </a:lvl1pPr>
            <a:lvl2pPr marL="397424" indent="0">
              <a:buNone/>
              <a:defRPr sz="1217"/>
            </a:lvl2pPr>
            <a:lvl3pPr marL="794849" indent="0">
              <a:buNone/>
              <a:defRPr sz="1043"/>
            </a:lvl3pPr>
            <a:lvl4pPr marL="1192273" indent="0">
              <a:buNone/>
              <a:defRPr sz="869"/>
            </a:lvl4pPr>
            <a:lvl5pPr marL="1589696" indent="0">
              <a:buNone/>
              <a:defRPr sz="869"/>
            </a:lvl5pPr>
            <a:lvl6pPr marL="1987120" indent="0">
              <a:buNone/>
              <a:defRPr sz="869"/>
            </a:lvl6pPr>
            <a:lvl7pPr marL="2384544" indent="0">
              <a:buNone/>
              <a:defRPr sz="869"/>
            </a:lvl7pPr>
            <a:lvl8pPr marL="2781969" indent="0">
              <a:buNone/>
              <a:defRPr sz="869"/>
            </a:lvl8pPr>
            <a:lvl9pPr marL="3179393" indent="0">
              <a:buNone/>
              <a:defRPr sz="869"/>
            </a:lvl9pPr>
          </a:lstStyle>
          <a:p>
            <a:pPr lvl="0"/>
            <a:r>
              <a:rPr lang="en-US"/>
              <a:t>Source: It came from somewhere, right?</a:t>
            </a:r>
          </a:p>
        </p:txBody>
      </p:sp>
      <p:sp>
        <p:nvSpPr>
          <p:cNvPr id="2" name="bk object 16">
            <a:extLst>
              <a:ext uri="{FF2B5EF4-FFF2-40B4-BE49-F238E27FC236}">
                <a16:creationId xmlns:a16="http://schemas.microsoft.com/office/drawing/2014/main" id="{59073DCF-E99E-1156-83E2-6F926B290DC6}"/>
              </a:ext>
            </a:extLst>
          </p:cNvPr>
          <p:cNvSpPr/>
          <p:nvPr userDrawn="1"/>
        </p:nvSpPr>
        <p:spPr>
          <a:xfrm>
            <a:off x="0" y="2"/>
            <a:ext cx="12192000" cy="183970"/>
          </a:xfrm>
          <a:custGeom>
            <a:avLst/>
            <a:gdLst/>
            <a:ahLst/>
            <a:cxnLst/>
            <a:rect l="l" t="t" r="r" b="b"/>
            <a:pathLst>
              <a:path w="15544800" h="457200">
                <a:moveTo>
                  <a:pt x="0" y="457200"/>
                </a:moveTo>
                <a:lnTo>
                  <a:pt x="15544800" y="457200"/>
                </a:lnTo>
                <a:lnTo>
                  <a:pt x="15544800" y="0"/>
                </a:lnTo>
                <a:lnTo>
                  <a:pt x="0" y="0"/>
                </a:lnTo>
                <a:lnTo>
                  <a:pt x="0" y="457200"/>
                </a:lnTo>
                <a:close/>
              </a:path>
            </a:pathLst>
          </a:custGeom>
          <a:solidFill>
            <a:srgbClr val="020303"/>
          </a:solidFill>
        </p:spPr>
        <p:txBody>
          <a:bodyPr wrap="square" lIns="0" tIns="0" rIns="0" bIns="0" rtlCol="0"/>
          <a:lstStyle/>
          <a:p>
            <a:pPr marL="0" marR="0" lvl="0" indent="0" algn="l" defTabSz="498728" rtl="0" eaLnBrk="1" fontAlgn="auto" latinLnBrk="0" hangingPunct="1">
              <a:lnSpc>
                <a:spcPct val="100000"/>
              </a:lnSpc>
              <a:spcBef>
                <a:spcPts val="0"/>
              </a:spcBef>
              <a:spcAft>
                <a:spcPts val="0"/>
              </a:spcAft>
              <a:buClrTx/>
              <a:buSzTx/>
              <a:buFontTx/>
              <a:buNone/>
              <a:tabLst/>
              <a:defRPr/>
            </a:pPr>
            <a:endParaRPr kumimoji="0" sz="1977" b="0" i="0" u="none" strike="noStrike" kern="1200" cap="none" spc="0" normalizeH="0" baseline="0" noProof="0">
              <a:ln>
                <a:noFill/>
              </a:ln>
              <a:solidFill>
                <a:srgbClr val="323332"/>
              </a:solidFill>
              <a:effectLst/>
              <a:uLnTx/>
              <a:uFillTx/>
              <a:latin typeface="Arial" panose="020B0604020202020204" pitchFamily="34" charset="0"/>
              <a:ea typeface="+mn-ea"/>
              <a:cs typeface="+mn-cs"/>
            </a:endParaRPr>
          </a:p>
        </p:txBody>
      </p:sp>
      <p:sp>
        <p:nvSpPr>
          <p:cNvPr id="3" name="bk object 16">
            <a:extLst>
              <a:ext uri="{FF2B5EF4-FFF2-40B4-BE49-F238E27FC236}">
                <a16:creationId xmlns:a16="http://schemas.microsoft.com/office/drawing/2014/main" id="{175BB79A-6199-DA24-48F9-E599F4CB4851}"/>
              </a:ext>
            </a:extLst>
          </p:cNvPr>
          <p:cNvSpPr/>
          <p:nvPr userDrawn="1"/>
        </p:nvSpPr>
        <p:spPr>
          <a:xfrm rot="16200000">
            <a:off x="-5193550" y="5271911"/>
            <a:ext cx="10598727" cy="211626"/>
          </a:xfrm>
          <a:custGeom>
            <a:avLst/>
            <a:gdLst/>
            <a:ahLst/>
            <a:cxnLst/>
            <a:rect l="l" t="t" r="r" b="b"/>
            <a:pathLst>
              <a:path w="15544800" h="457200">
                <a:moveTo>
                  <a:pt x="0" y="457200"/>
                </a:moveTo>
                <a:lnTo>
                  <a:pt x="15544800" y="457200"/>
                </a:lnTo>
                <a:lnTo>
                  <a:pt x="15544800" y="0"/>
                </a:lnTo>
                <a:lnTo>
                  <a:pt x="0" y="0"/>
                </a:lnTo>
                <a:lnTo>
                  <a:pt x="0" y="457200"/>
                </a:lnTo>
                <a:close/>
              </a:path>
            </a:pathLst>
          </a:custGeom>
          <a:solidFill>
            <a:srgbClr val="020303"/>
          </a:solidFill>
        </p:spPr>
        <p:txBody>
          <a:bodyPr wrap="square" lIns="0" tIns="0" rIns="0" bIns="0" rtlCol="0"/>
          <a:lstStyle/>
          <a:p>
            <a:pPr marL="0" marR="0" lvl="0" indent="0" algn="l" defTabSz="498728" rtl="0" eaLnBrk="1" fontAlgn="auto" latinLnBrk="0" hangingPunct="1">
              <a:lnSpc>
                <a:spcPct val="100000"/>
              </a:lnSpc>
              <a:spcBef>
                <a:spcPts val="0"/>
              </a:spcBef>
              <a:spcAft>
                <a:spcPts val="0"/>
              </a:spcAft>
              <a:buClrTx/>
              <a:buSzTx/>
              <a:buFontTx/>
              <a:buNone/>
              <a:tabLst/>
              <a:defRPr/>
            </a:pPr>
            <a:endParaRPr kumimoji="0" sz="1977" b="0" i="0" u="none" strike="noStrike" kern="1200" cap="none" spc="0" normalizeH="0" baseline="0" noProof="0">
              <a:ln>
                <a:noFill/>
              </a:ln>
              <a:solidFill>
                <a:srgbClr val="323332"/>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99487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Headline with 3 callouts-Box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89EA16-7A07-374C-9320-F43A40E4245A}"/>
              </a:ext>
            </a:extLst>
          </p:cNvPr>
          <p:cNvSpPr/>
          <p:nvPr userDrawn="1"/>
        </p:nvSpPr>
        <p:spPr>
          <a:xfrm>
            <a:off x="3" y="1"/>
            <a:ext cx="12191999" cy="37407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6" b="0" i="0">
              <a:latin typeface="Arial" panose="020B0604020202020204" pitchFamily="34" charset="0"/>
            </a:endParaRPr>
          </a:p>
        </p:txBody>
      </p:sp>
      <p:sp>
        <p:nvSpPr>
          <p:cNvPr id="25" name="Picture Placeholder 8">
            <a:extLst>
              <a:ext uri="{FF2B5EF4-FFF2-40B4-BE49-F238E27FC236}">
                <a16:creationId xmlns:a16="http://schemas.microsoft.com/office/drawing/2014/main" id="{4B7E0A1D-4E1B-2249-A3E6-4497AEA6BDC7}"/>
              </a:ext>
            </a:extLst>
          </p:cNvPr>
          <p:cNvSpPr>
            <a:spLocks noGrp="1"/>
          </p:cNvSpPr>
          <p:nvPr>
            <p:ph type="pic" sz="quarter" idx="12" hasCustomPrompt="1"/>
          </p:nvPr>
        </p:nvSpPr>
        <p:spPr>
          <a:xfrm>
            <a:off x="8119158" y="3279770"/>
            <a:ext cx="3354293" cy="2650578"/>
          </a:xfrm>
          <a:solidFill>
            <a:schemeClr val="tx2"/>
          </a:solidFill>
        </p:spPr>
        <p:txBody>
          <a:bodyPr anchor="ctr"/>
          <a:lstStyle>
            <a:lvl1pPr marL="0" indent="0" algn="ctr">
              <a:buNone/>
              <a:defRPr>
                <a:solidFill>
                  <a:schemeClr val="accent1"/>
                </a:solidFill>
              </a:defRPr>
            </a:lvl1pPr>
          </a:lstStyle>
          <a:p>
            <a:r>
              <a:rPr lang="en-US"/>
              <a:t>Color box</a:t>
            </a:r>
          </a:p>
        </p:txBody>
      </p:sp>
      <p:sp>
        <p:nvSpPr>
          <p:cNvPr id="7" name="Slide Number Placeholder 6">
            <a:extLst>
              <a:ext uri="{FF2B5EF4-FFF2-40B4-BE49-F238E27FC236}">
                <a16:creationId xmlns:a16="http://schemas.microsoft.com/office/drawing/2014/main" id="{F3693CDB-D9FC-4648-9D59-79842B37913E}"/>
              </a:ext>
            </a:extLst>
          </p:cNvPr>
          <p:cNvSpPr>
            <a:spLocks noGrp="1"/>
          </p:cNvSpPr>
          <p:nvPr>
            <p:ph type="sldNum" sz="quarter" idx="10"/>
          </p:nvPr>
        </p:nvSpPr>
        <p:spPr>
          <a:xfrm>
            <a:off x="9278318" y="6353004"/>
            <a:ext cx="2612801" cy="365125"/>
          </a:xfrm>
        </p:spPr>
        <p:txBody>
          <a:bodyPr/>
          <a:lstStyle>
            <a:lvl1pPr>
              <a:defRPr b="0" i="0">
                <a:latin typeface="Arial" panose="020B0604020202020204" pitchFamily="34" charset="0"/>
              </a:defRPr>
            </a:lvl1pPr>
          </a:lstStyle>
          <a:p>
            <a:fld id="{64DF1125-80D7-5C48-9408-F746170441B0}" type="slidenum">
              <a:rPr lang="en-US" smtClean="0"/>
              <a:pPr/>
              <a:t>‹#›</a:t>
            </a:fld>
            <a:endParaRPr lang="en-US"/>
          </a:p>
        </p:txBody>
      </p:sp>
      <p:sp>
        <p:nvSpPr>
          <p:cNvPr id="20" name="Title 1">
            <a:extLst>
              <a:ext uri="{FF2B5EF4-FFF2-40B4-BE49-F238E27FC236}">
                <a16:creationId xmlns:a16="http://schemas.microsoft.com/office/drawing/2014/main" id="{281A99A6-2CCE-C249-99E4-73AAE3DADD22}"/>
              </a:ext>
            </a:extLst>
          </p:cNvPr>
          <p:cNvSpPr>
            <a:spLocks noGrp="1"/>
          </p:cNvSpPr>
          <p:nvPr>
            <p:ph type="title" hasCustomPrompt="1"/>
          </p:nvPr>
        </p:nvSpPr>
        <p:spPr>
          <a:xfrm>
            <a:off x="616773" y="417717"/>
            <a:ext cx="10945707" cy="2281711"/>
          </a:xfrm>
        </p:spPr>
        <p:txBody>
          <a:bodyPr anchor="t">
            <a:normAutofit/>
          </a:bodyPr>
          <a:lstStyle>
            <a:lvl1pPr>
              <a:defRPr sz="6578" b="0"/>
            </a:lvl1pPr>
          </a:lstStyle>
          <a:p>
            <a:pPr>
              <a:lnSpc>
                <a:spcPct val="80000"/>
              </a:lnSpc>
            </a:pPr>
            <a:r>
              <a:rPr lang="en-US" sz="6578">
                <a:solidFill>
                  <a:schemeClr val="tx1"/>
                </a:solidFill>
              </a:rPr>
              <a:t>Headline with 3 callouts—boxes.</a:t>
            </a:r>
          </a:p>
        </p:txBody>
      </p:sp>
      <p:sp>
        <p:nvSpPr>
          <p:cNvPr id="22" name="Text Placeholder 2">
            <a:extLst>
              <a:ext uri="{FF2B5EF4-FFF2-40B4-BE49-F238E27FC236}">
                <a16:creationId xmlns:a16="http://schemas.microsoft.com/office/drawing/2014/main" id="{2698FCDA-74F3-384D-BED1-D6DF03B19ADA}"/>
              </a:ext>
            </a:extLst>
          </p:cNvPr>
          <p:cNvSpPr>
            <a:spLocks noGrp="1"/>
          </p:cNvSpPr>
          <p:nvPr>
            <p:ph type="body" sz="quarter" idx="24" hasCustomPrompt="1"/>
          </p:nvPr>
        </p:nvSpPr>
        <p:spPr>
          <a:xfrm>
            <a:off x="8254125" y="4107109"/>
            <a:ext cx="2733239" cy="1572388"/>
          </a:xfrm>
        </p:spPr>
        <p:txBody>
          <a:bodyPr>
            <a:noAutofit/>
          </a:bodyPr>
          <a:lstStyle>
            <a:lvl1pPr marL="0" indent="0">
              <a:spcBef>
                <a:spcPts val="474"/>
              </a:spcBef>
              <a:buNone/>
              <a:defRPr sz="711" b="0" i="0">
                <a:solidFill>
                  <a:schemeClr val="bg1"/>
                </a:solidFill>
                <a:latin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habitant </a:t>
            </a:r>
            <a:r>
              <a:rPr lang="en-US" err="1"/>
              <a:t>morbi</a:t>
            </a:r>
            <a:r>
              <a:rPr lang="en-US"/>
              <a:t> </a:t>
            </a:r>
            <a:r>
              <a:rPr lang="en-US" err="1"/>
              <a:t>tristique</a:t>
            </a:r>
            <a:r>
              <a:rPr lang="en-US"/>
              <a:t>. </a:t>
            </a:r>
            <a:r>
              <a:rPr lang="en-US" err="1"/>
              <a:t>Macenas</a:t>
            </a:r>
            <a:r>
              <a:rPr lang="en-US"/>
              <a:t> </a:t>
            </a:r>
            <a:r>
              <a:rPr lang="en-US" err="1"/>
              <a:t>volutpat</a:t>
            </a:r>
            <a:r>
              <a:rPr lang="en-US"/>
              <a:t> </a:t>
            </a:r>
            <a:r>
              <a:rPr lang="en-US" err="1"/>
              <a:t>blandit</a:t>
            </a:r>
            <a:r>
              <a:rPr lang="en-US"/>
              <a:t> </a:t>
            </a:r>
            <a:r>
              <a:rPr lang="en-US" err="1"/>
              <a:t>aliquam</a:t>
            </a:r>
            <a:r>
              <a:rPr lang="en-US"/>
              <a:t> </a:t>
            </a:r>
            <a:r>
              <a:rPr lang="en-US" err="1"/>
              <a:t>etiam</a:t>
            </a:r>
            <a:r>
              <a:rPr lang="en-US"/>
              <a:t> </a:t>
            </a:r>
            <a:r>
              <a:rPr lang="en-US" err="1"/>
              <a:t>erat</a:t>
            </a:r>
            <a:r>
              <a:rPr lang="en-US"/>
              <a:t>.</a:t>
            </a:r>
          </a:p>
        </p:txBody>
      </p:sp>
      <p:sp>
        <p:nvSpPr>
          <p:cNvPr id="24" name="Text Placeholder 2">
            <a:extLst>
              <a:ext uri="{FF2B5EF4-FFF2-40B4-BE49-F238E27FC236}">
                <a16:creationId xmlns:a16="http://schemas.microsoft.com/office/drawing/2014/main" id="{2359EECC-F305-4647-9BCD-DC3344B5A072}"/>
              </a:ext>
            </a:extLst>
          </p:cNvPr>
          <p:cNvSpPr>
            <a:spLocks noGrp="1"/>
          </p:cNvSpPr>
          <p:nvPr>
            <p:ph type="body" sz="quarter" idx="27" hasCustomPrompt="1"/>
          </p:nvPr>
        </p:nvSpPr>
        <p:spPr>
          <a:xfrm>
            <a:off x="8253627" y="3772653"/>
            <a:ext cx="2733239" cy="321190"/>
          </a:xfrm>
        </p:spPr>
        <p:txBody>
          <a:bodyPr>
            <a:noAutofit/>
          </a:bodyPr>
          <a:lstStyle>
            <a:lvl1pPr marL="0" indent="0">
              <a:spcBef>
                <a:spcPts val="474"/>
              </a:spcBef>
              <a:buNone/>
              <a:defRPr sz="1186" b="0" i="0">
                <a:solidFill>
                  <a:schemeClr val="bg1"/>
                </a:solidFill>
                <a:latin typeface="Arial" panose="020B0604020202020204" pitchFamily="34" charset="0"/>
              </a:defRPr>
            </a:lvl1pPr>
          </a:lstStyle>
          <a:p>
            <a:pPr lvl="0"/>
            <a:r>
              <a:rPr lang="en-US"/>
              <a:t>Lorem ipsum dolor </a:t>
            </a:r>
            <a:r>
              <a:rPr lang="en-US" err="1"/>
              <a:t>ist</a:t>
            </a:r>
            <a:endParaRPr lang="en-US"/>
          </a:p>
        </p:txBody>
      </p:sp>
      <p:sp>
        <p:nvSpPr>
          <p:cNvPr id="26" name="Picture Placeholder 8">
            <a:extLst>
              <a:ext uri="{FF2B5EF4-FFF2-40B4-BE49-F238E27FC236}">
                <a16:creationId xmlns:a16="http://schemas.microsoft.com/office/drawing/2014/main" id="{D901BC4A-D3DB-5F47-820F-1788CACAA90D}"/>
              </a:ext>
            </a:extLst>
          </p:cNvPr>
          <p:cNvSpPr>
            <a:spLocks noGrp="1"/>
          </p:cNvSpPr>
          <p:nvPr>
            <p:ph type="pic" sz="quarter" idx="28" hasCustomPrompt="1"/>
          </p:nvPr>
        </p:nvSpPr>
        <p:spPr>
          <a:xfrm>
            <a:off x="4418526" y="3279770"/>
            <a:ext cx="3354293" cy="2650578"/>
          </a:xfrm>
          <a:solidFill>
            <a:schemeClr val="tx2"/>
          </a:solidFill>
        </p:spPr>
        <p:txBody>
          <a:bodyPr anchor="ctr"/>
          <a:lstStyle>
            <a:lvl1pPr marL="0" indent="0" algn="ctr">
              <a:buNone/>
              <a:defRPr>
                <a:solidFill>
                  <a:schemeClr val="accent1"/>
                </a:solidFill>
              </a:defRPr>
            </a:lvl1pPr>
          </a:lstStyle>
          <a:p>
            <a:r>
              <a:rPr lang="en-US"/>
              <a:t>Color box</a:t>
            </a:r>
          </a:p>
        </p:txBody>
      </p:sp>
      <p:sp>
        <p:nvSpPr>
          <p:cNvPr id="27" name="Text Placeholder 2">
            <a:extLst>
              <a:ext uri="{FF2B5EF4-FFF2-40B4-BE49-F238E27FC236}">
                <a16:creationId xmlns:a16="http://schemas.microsoft.com/office/drawing/2014/main" id="{D3C0D12D-C0A0-8F4C-A192-8E8C81131A18}"/>
              </a:ext>
            </a:extLst>
          </p:cNvPr>
          <p:cNvSpPr>
            <a:spLocks noGrp="1"/>
          </p:cNvSpPr>
          <p:nvPr>
            <p:ph type="body" sz="quarter" idx="29" hasCustomPrompt="1"/>
          </p:nvPr>
        </p:nvSpPr>
        <p:spPr>
          <a:xfrm>
            <a:off x="4553494" y="4107109"/>
            <a:ext cx="2733239" cy="1572388"/>
          </a:xfrm>
        </p:spPr>
        <p:txBody>
          <a:bodyPr>
            <a:noAutofit/>
          </a:bodyPr>
          <a:lstStyle>
            <a:lvl1pPr marL="0" indent="0">
              <a:spcBef>
                <a:spcPts val="474"/>
              </a:spcBef>
              <a:buNone/>
              <a:defRPr sz="711" b="0" i="0">
                <a:solidFill>
                  <a:schemeClr val="bg1"/>
                </a:solidFill>
                <a:latin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habitant </a:t>
            </a:r>
            <a:r>
              <a:rPr lang="en-US" err="1"/>
              <a:t>morbi</a:t>
            </a:r>
            <a:r>
              <a:rPr lang="en-US"/>
              <a:t> </a:t>
            </a:r>
            <a:r>
              <a:rPr lang="en-US" err="1"/>
              <a:t>tristique</a:t>
            </a:r>
            <a:r>
              <a:rPr lang="en-US"/>
              <a:t>. </a:t>
            </a:r>
            <a:r>
              <a:rPr lang="en-US" err="1"/>
              <a:t>Macenas</a:t>
            </a:r>
            <a:r>
              <a:rPr lang="en-US"/>
              <a:t> </a:t>
            </a:r>
            <a:r>
              <a:rPr lang="en-US" err="1"/>
              <a:t>volutpat</a:t>
            </a:r>
            <a:r>
              <a:rPr lang="en-US"/>
              <a:t> </a:t>
            </a:r>
            <a:r>
              <a:rPr lang="en-US" err="1"/>
              <a:t>blandit</a:t>
            </a:r>
            <a:r>
              <a:rPr lang="en-US"/>
              <a:t> </a:t>
            </a:r>
            <a:r>
              <a:rPr lang="en-US" err="1"/>
              <a:t>aliquam</a:t>
            </a:r>
            <a:r>
              <a:rPr lang="en-US"/>
              <a:t> </a:t>
            </a:r>
            <a:r>
              <a:rPr lang="en-US" err="1"/>
              <a:t>etiam</a:t>
            </a:r>
            <a:r>
              <a:rPr lang="en-US"/>
              <a:t> </a:t>
            </a:r>
            <a:r>
              <a:rPr lang="en-US" err="1"/>
              <a:t>erat</a:t>
            </a:r>
            <a:r>
              <a:rPr lang="en-US"/>
              <a:t>.</a:t>
            </a:r>
          </a:p>
        </p:txBody>
      </p:sp>
      <p:sp>
        <p:nvSpPr>
          <p:cNvPr id="28" name="Text Placeholder 2">
            <a:extLst>
              <a:ext uri="{FF2B5EF4-FFF2-40B4-BE49-F238E27FC236}">
                <a16:creationId xmlns:a16="http://schemas.microsoft.com/office/drawing/2014/main" id="{E37DB338-0669-3340-B4DB-F5FF8FBF8528}"/>
              </a:ext>
            </a:extLst>
          </p:cNvPr>
          <p:cNvSpPr>
            <a:spLocks noGrp="1"/>
          </p:cNvSpPr>
          <p:nvPr>
            <p:ph type="body" sz="quarter" idx="30" hasCustomPrompt="1"/>
          </p:nvPr>
        </p:nvSpPr>
        <p:spPr>
          <a:xfrm>
            <a:off x="4552995" y="3772653"/>
            <a:ext cx="2733239" cy="321190"/>
          </a:xfrm>
        </p:spPr>
        <p:txBody>
          <a:bodyPr>
            <a:noAutofit/>
          </a:bodyPr>
          <a:lstStyle>
            <a:lvl1pPr marL="0" indent="0">
              <a:spcBef>
                <a:spcPts val="474"/>
              </a:spcBef>
              <a:buNone/>
              <a:defRPr sz="1186" b="0" i="0">
                <a:solidFill>
                  <a:schemeClr val="bg1"/>
                </a:solidFill>
                <a:latin typeface="Arial" panose="020B0604020202020204" pitchFamily="34" charset="0"/>
              </a:defRPr>
            </a:lvl1pPr>
          </a:lstStyle>
          <a:p>
            <a:pPr lvl="0"/>
            <a:r>
              <a:rPr lang="en-US"/>
              <a:t>Lorem ipsum dolor </a:t>
            </a:r>
            <a:r>
              <a:rPr lang="en-US" err="1"/>
              <a:t>ist</a:t>
            </a:r>
            <a:endParaRPr lang="en-US"/>
          </a:p>
        </p:txBody>
      </p:sp>
      <p:sp>
        <p:nvSpPr>
          <p:cNvPr id="29" name="Picture Placeholder 8">
            <a:extLst>
              <a:ext uri="{FF2B5EF4-FFF2-40B4-BE49-F238E27FC236}">
                <a16:creationId xmlns:a16="http://schemas.microsoft.com/office/drawing/2014/main" id="{FF3BA8E6-54AC-C940-88A7-4021F6784407}"/>
              </a:ext>
            </a:extLst>
          </p:cNvPr>
          <p:cNvSpPr>
            <a:spLocks noGrp="1"/>
          </p:cNvSpPr>
          <p:nvPr>
            <p:ph type="pic" sz="quarter" idx="31" hasCustomPrompt="1"/>
          </p:nvPr>
        </p:nvSpPr>
        <p:spPr>
          <a:xfrm>
            <a:off x="717897" y="3279770"/>
            <a:ext cx="3354293" cy="2650578"/>
          </a:xfrm>
          <a:solidFill>
            <a:schemeClr val="tx2"/>
          </a:solidFill>
        </p:spPr>
        <p:txBody>
          <a:bodyPr anchor="ctr"/>
          <a:lstStyle>
            <a:lvl1pPr marL="0" indent="0" algn="ctr">
              <a:buNone/>
              <a:defRPr>
                <a:solidFill>
                  <a:schemeClr val="accent1"/>
                </a:solidFill>
              </a:defRPr>
            </a:lvl1pPr>
          </a:lstStyle>
          <a:p>
            <a:r>
              <a:rPr lang="en-US"/>
              <a:t>Color box</a:t>
            </a:r>
          </a:p>
        </p:txBody>
      </p:sp>
      <p:sp>
        <p:nvSpPr>
          <p:cNvPr id="30" name="Text Placeholder 2">
            <a:extLst>
              <a:ext uri="{FF2B5EF4-FFF2-40B4-BE49-F238E27FC236}">
                <a16:creationId xmlns:a16="http://schemas.microsoft.com/office/drawing/2014/main" id="{70E1036A-C50D-214F-B28E-9F36DD91EAAC}"/>
              </a:ext>
            </a:extLst>
          </p:cNvPr>
          <p:cNvSpPr>
            <a:spLocks noGrp="1"/>
          </p:cNvSpPr>
          <p:nvPr>
            <p:ph type="body" sz="quarter" idx="32" hasCustomPrompt="1"/>
          </p:nvPr>
        </p:nvSpPr>
        <p:spPr>
          <a:xfrm>
            <a:off x="852864" y="4107109"/>
            <a:ext cx="2733239" cy="1572388"/>
          </a:xfrm>
        </p:spPr>
        <p:txBody>
          <a:bodyPr>
            <a:noAutofit/>
          </a:bodyPr>
          <a:lstStyle>
            <a:lvl1pPr marL="0" indent="0">
              <a:spcBef>
                <a:spcPts val="474"/>
              </a:spcBef>
              <a:buNone/>
              <a:defRPr sz="711" b="0" i="0">
                <a:solidFill>
                  <a:schemeClr val="bg1"/>
                </a:solidFill>
                <a:latin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habitant </a:t>
            </a:r>
            <a:r>
              <a:rPr lang="en-US" err="1"/>
              <a:t>morbi</a:t>
            </a:r>
            <a:r>
              <a:rPr lang="en-US"/>
              <a:t> </a:t>
            </a:r>
            <a:r>
              <a:rPr lang="en-US" err="1"/>
              <a:t>tristique</a:t>
            </a:r>
            <a:r>
              <a:rPr lang="en-US"/>
              <a:t>. </a:t>
            </a:r>
            <a:r>
              <a:rPr lang="en-US" err="1"/>
              <a:t>Macenas</a:t>
            </a:r>
            <a:r>
              <a:rPr lang="en-US"/>
              <a:t> </a:t>
            </a:r>
            <a:r>
              <a:rPr lang="en-US" err="1"/>
              <a:t>volutpat</a:t>
            </a:r>
            <a:r>
              <a:rPr lang="en-US"/>
              <a:t> </a:t>
            </a:r>
            <a:r>
              <a:rPr lang="en-US" err="1"/>
              <a:t>blandit</a:t>
            </a:r>
            <a:r>
              <a:rPr lang="en-US"/>
              <a:t> </a:t>
            </a:r>
            <a:r>
              <a:rPr lang="en-US" err="1"/>
              <a:t>aliquam</a:t>
            </a:r>
            <a:r>
              <a:rPr lang="en-US"/>
              <a:t> </a:t>
            </a:r>
            <a:r>
              <a:rPr lang="en-US" err="1"/>
              <a:t>etiam</a:t>
            </a:r>
            <a:r>
              <a:rPr lang="en-US"/>
              <a:t> </a:t>
            </a:r>
            <a:r>
              <a:rPr lang="en-US" err="1"/>
              <a:t>erat</a:t>
            </a:r>
            <a:r>
              <a:rPr lang="en-US"/>
              <a:t>.</a:t>
            </a:r>
          </a:p>
        </p:txBody>
      </p:sp>
      <p:sp>
        <p:nvSpPr>
          <p:cNvPr id="31" name="Text Placeholder 2">
            <a:extLst>
              <a:ext uri="{FF2B5EF4-FFF2-40B4-BE49-F238E27FC236}">
                <a16:creationId xmlns:a16="http://schemas.microsoft.com/office/drawing/2014/main" id="{3D898D21-D07B-C54A-AB0D-5950AF061DD8}"/>
              </a:ext>
            </a:extLst>
          </p:cNvPr>
          <p:cNvSpPr>
            <a:spLocks noGrp="1"/>
          </p:cNvSpPr>
          <p:nvPr>
            <p:ph type="body" sz="quarter" idx="33" hasCustomPrompt="1"/>
          </p:nvPr>
        </p:nvSpPr>
        <p:spPr>
          <a:xfrm>
            <a:off x="852366" y="3772653"/>
            <a:ext cx="2733239" cy="321190"/>
          </a:xfrm>
        </p:spPr>
        <p:txBody>
          <a:bodyPr>
            <a:noAutofit/>
          </a:bodyPr>
          <a:lstStyle>
            <a:lvl1pPr marL="0" indent="0">
              <a:spcBef>
                <a:spcPts val="474"/>
              </a:spcBef>
              <a:buNone/>
              <a:defRPr sz="1186" b="0" i="0">
                <a:solidFill>
                  <a:schemeClr val="bg1"/>
                </a:solidFill>
                <a:latin typeface="Arial" panose="020B0604020202020204" pitchFamily="34" charset="0"/>
              </a:defRPr>
            </a:lvl1pPr>
          </a:lstStyle>
          <a:p>
            <a:pPr lvl="0"/>
            <a:r>
              <a:rPr lang="en-US"/>
              <a:t>Lorem ipsum dolor </a:t>
            </a:r>
            <a:r>
              <a:rPr lang="en-US" err="1"/>
              <a:t>ist</a:t>
            </a:r>
            <a:endParaRPr lang="en-US"/>
          </a:p>
        </p:txBody>
      </p:sp>
    </p:spTree>
    <p:extLst>
      <p:ext uri="{BB962C8B-B14F-4D97-AF65-F5344CB8AC3E}">
        <p14:creationId xmlns:p14="http://schemas.microsoft.com/office/powerpoint/2010/main" val="56526778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Agenda Conferenc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EC30EC-F736-D741-9C59-C21DC86BE1E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623586" y="0"/>
            <a:ext cx="4568414" cy="6858000"/>
          </a:xfrm>
          <a:prstGeom prst="rect">
            <a:avLst/>
          </a:prstGeom>
        </p:spPr>
      </p:pic>
      <p:sp>
        <p:nvSpPr>
          <p:cNvPr id="2" name="Title 1">
            <a:extLst>
              <a:ext uri="{FF2B5EF4-FFF2-40B4-BE49-F238E27FC236}">
                <a16:creationId xmlns:a16="http://schemas.microsoft.com/office/drawing/2014/main" id="{5EB5B971-9520-F840-9E7F-B67E214755BB}"/>
              </a:ext>
            </a:extLst>
          </p:cNvPr>
          <p:cNvSpPr>
            <a:spLocks noGrp="1"/>
          </p:cNvSpPr>
          <p:nvPr>
            <p:ph type="title" hasCustomPrompt="1"/>
          </p:nvPr>
        </p:nvSpPr>
        <p:spPr>
          <a:xfrm>
            <a:off x="616773" y="149631"/>
            <a:ext cx="6454588" cy="357940"/>
          </a:xfrm>
        </p:spPr>
        <p:txBody>
          <a:bodyPr anchor="ctr">
            <a:noAutofit/>
          </a:bodyPr>
          <a:lstStyle>
            <a:lvl1pPr>
              <a:defRPr sz="1422"/>
            </a:lvl1pPr>
          </a:lstStyle>
          <a:p>
            <a:r>
              <a:rPr lang="en-US"/>
              <a:t>Agenda Conference</a:t>
            </a:r>
          </a:p>
        </p:txBody>
      </p:sp>
      <p:sp>
        <p:nvSpPr>
          <p:cNvPr id="7" name="Slide Number Placeholder 6">
            <a:extLst>
              <a:ext uri="{FF2B5EF4-FFF2-40B4-BE49-F238E27FC236}">
                <a16:creationId xmlns:a16="http://schemas.microsoft.com/office/drawing/2014/main" id="{5FF70303-0C3E-3940-8054-BECBA908952E}"/>
              </a:ext>
            </a:extLst>
          </p:cNvPr>
          <p:cNvSpPr>
            <a:spLocks noGrp="1"/>
          </p:cNvSpPr>
          <p:nvPr>
            <p:ph type="sldNum" sz="quarter" idx="10"/>
          </p:nvPr>
        </p:nvSpPr>
        <p:spPr/>
        <p:txBody>
          <a:bodyPr/>
          <a:lstStyle>
            <a:lvl1pPr>
              <a:defRPr>
                <a:solidFill>
                  <a:schemeClr val="bg2"/>
                </a:solidFill>
              </a:defRPr>
            </a:lvl1pPr>
          </a:lstStyle>
          <a:p>
            <a:fld id="{64DF1125-80D7-5C48-9408-F746170441B0}" type="slidenum">
              <a:rPr lang="en-US" smtClean="0"/>
              <a:pPr/>
              <a:t>‹#›</a:t>
            </a:fld>
            <a:endParaRPr lang="en-US"/>
          </a:p>
        </p:txBody>
      </p:sp>
      <p:sp>
        <p:nvSpPr>
          <p:cNvPr id="10" name="Content Placeholder 2">
            <a:extLst>
              <a:ext uri="{FF2B5EF4-FFF2-40B4-BE49-F238E27FC236}">
                <a16:creationId xmlns:a16="http://schemas.microsoft.com/office/drawing/2014/main" id="{4A11CCD1-FF9B-7042-81EB-585D6B0404B9}"/>
              </a:ext>
            </a:extLst>
          </p:cNvPr>
          <p:cNvSpPr>
            <a:spLocks noGrp="1"/>
          </p:cNvSpPr>
          <p:nvPr>
            <p:ph idx="11" hasCustomPrompt="1"/>
          </p:nvPr>
        </p:nvSpPr>
        <p:spPr>
          <a:xfrm>
            <a:off x="616773" y="1189582"/>
            <a:ext cx="6454588" cy="845605"/>
          </a:xfrm>
        </p:spPr>
        <p:txBody>
          <a:bodyPr>
            <a:normAutofit/>
          </a:bodyPr>
          <a:lstStyle>
            <a:lvl1pPr marL="0" indent="0">
              <a:lnSpc>
                <a:spcPct val="100000"/>
              </a:lnSpc>
              <a:buNone/>
              <a:defRPr sz="1186" b="0" i="0">
                <a:latin typeface="Arial" panose="020B0604020202020204" pitchFamily="34" charset="0"/>
              </a:defRPr>
            </a:lvl1pPr>
            <a:lvl2pPr marL="345480" indent="0">
              <a:buNone/>
              <a:defRPr sz="1186" b="0" i="0">
                <a:latin typeface="Work Sans Regular Roman" pitchFamily="2" charset="77"/>
              </a:defRPr>
            </a:lvl2pPr>
            <a:lvl3pPr marL="690957" indent="0">
              <a:buNone/>
              <a:defRPr sz="1186" b="0" i="0">
                <a:latin typeface="Work Sans Regular Roman" pitchFamily="2" charset="77"/>
              </a:defRPr>
            </a:lvl3pPr>
            <a:lvl4pPr marL="1036436" indent="0">
              <a:buNone/>
              <a:defRPr sz="1186" b="0" i="0">
                <a:latin typeface="Work Sans Regular Roman" pitchFamily="2" charset="77"/>
              </a:defRPr>
            </a:lvl4pPr>
            <a:lvl5pPr marL="1381915" indent="0">
              <a:buNone/>
              <a:defRPr sz="1186" b="0" i="0">
                <a:latin typeface="Work Sans Regular Roman" pitchFamily="2" charset="77"/>
              </a:defRPr>
            </a:lvl5pPr>
          </a:lstStyle>
          <a:p>
            <a:pPr lvl="0"/>
            <a:r>
              <a:rPr lang="en-US"/>
              <a:t>Intro copy goes here lorem ipsum dolor sit </a:t>
            </a:r>
            <a:r>
              <a:rPr lang="en-US" err="1"/>
              <a:t>amet</a:t>
            </a:r>
            <a:r>
              <a:rPr lang="en-US"/>
              <a:t> eras sunt </a:t>
            </a:r>
            <a:r>
              <a:rPr lang="en-US" err="1"/>
              <a:t>latin</a:t>
            </a:r>
            <a:r>
              <a:rPr lang="en-US"/>
              <a:t> is a dead language but </a:t>
            </a:r>
            <a:r>
              <a:rPr lang="en-US" err="1"/>
              <a:t>cualquier</a:t>
            </a:r>
            <a:r>
              <a:rPr lang="en-US"/>
              <a:t> is </a:t>
            </a:r>
            <a:r>
              <a:rPr lang="en-US" err="1"/>
              <a:t>spanish</a:t>
            </a:r>
            <a:r>
              <a:rPr lang="en-US"/>
              <a:t> and means whatever and in </a:t>
            </a:r>
            <a:r>
              <a:rPr lang="en-US" err="1"/>
              <a:t>latin</a:t>
            </a:r>
            <a:r>
              <a:rPr lang="en-US"/>
              <a:t> it’s </a:t>
            </a:r>
            <a:r>
              <a:rPr lang="la-Latn"/>
              <a:t>quicumque.</a:t>
            </a:r>
            <a:endParaRPr lang="en-US"/>
          </a:p>
        </p:txBody>
      </p:sp>
      <p:sp>
        <p:nvSpPr>
          <p:cNvPr id="9" name="Text Placeholder 4">
            <a:extLst>
              <a:ext uri="{FF2B5EF4-FFF2-40B4-BE49-F238E27FC236}">
                <a16:creationId xmlns:a16="http://schemas.microsoft.com/office/drawing/2014/main" id="{78B261D1-8E1A-DE40-8313-6B9F64A8A250}"/>
              </a:ext>
            </a:extLst>
          </p:cNvPr>
          <p:cNvSpPr>
            <a:spLocks noGrp="1"/>
          </p:cNvSpPr>
          <p:nvPr>
            <p:ph type="body" sz="quarter" idx="14"/>
          </p:nvPr>
        </p:nvSpPr>
        <p:spPr>
          <a:xfrm>
            <a:off x="717176" y="2178510"/>
            <a:ext cx="6354184" cy="3998672"/>
          </a:xfrm>
        </p:spPr>
        <p:txBody>
          <a:bodyPr lIns="0">
            <a:noAutofit/>
          </a:bodyPr>
          <a:lstStyle>
            <a:lvl1pPr marL="216771" indent="-216771">
              <a:spcBef>
                <a:spcPts val="0"/>
              </a:spcBef>
              <a:spcAft>
                <a:spcPts val="593"/>
              </a:spcAft>
              <a:buClr>
                <a:schemeClr val="tx2"/>
              </a:buClr>
              <a:buFont typeface="Arial" panose="020B0604020202020204" pitchFamily="34" charset="0"/>
              <a:buChar char="•"/>
              <a:defRPr sz="1186" b="0" i="0">
                <a:latin typeface="Arial" panose="020B0604020202020204" pitchFamily="34" charset="0"/>
              </a:defRPr>
            </a:lvl1pPr>
            <a:lvl2pPr marL="345480" indent="0">
              <a:buNone/>
              <a:defRPr sz="1186" b="0" i="0">
                <a:latin typeface="Work Sans Regular Roman" pitchFamily="2" charset="77"/>
              </a:defRPr>
            </a:lvl2pPr>
            <a:lvl3pPr marL="690957" indent="0">
              <a:buNone/>
              <a:defRPr sz="1186" b="0" i="0">
                <a:latin typeface="Work Sans Regular Roman" pitchFamily="2" charset="77"/>
              </a:defRPr>
            </a:lvl3pPr>
            <a:lvl4pPr marL="1036436" indent="0">
              <a:buNone/>
              <a:defRPr sz="1186" b="0" i="0">
                <a:latin typeface="Work Sans Regular Roman" pitchFamily="2" charset="77"/>
              </a:defRPr>
            </a:lvl4pPr>
            <a:lvl5pPr marL="1381915" indent="0">
              <a:buNone/>
              <a:defRPr sz="1186" b="0" i="0">
                <a:latin typeface="Work Sans Regular Roman" pitchFamily="2" charset="77"/>
              </a:defRPr>
            </a:lvl5pPr>
          </a:lstStyle>
          <a:p>
            <a:pPr lvl="0"/>
            <a:endParaRPr lang="en-US"/>
          </a:p>
        </p:txBody>
      </p:sp>
    </p:spTree>
    <p:extLst>
      <p:ext uri="{BB962C8B-B14F-4D97-AF65-F5344CB8AC3E}">
        <p14:creationId xmlns:p14="http://schemas.microsoft.com/office/powerpoint/2010/main" val="75803180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2_Title and Content-1 Colum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FF70303-0C3E-3940-8054-BECBA908952E}"/>
              </a:ext>
            </a:extLst>
          </p:cNvPr>
          <p:cNvSpPr>
            <a:spLocks noGrp="1"/>
          </p:cNvSpPr>
          <p:nvPr>
            <p:ph type="sldNum" sz="quarter" idx="10"/>
          </p:nvPr>
        </p:nvSpPr>
        <p:spPr/>
        <p:txBody>
          <a:bodyPr/>
          <a:lstStyle/>
          <a:p>
            <a:fld id="{64DF1125-80D7-5C48-9408-F746170441B0}" type="slidenum">
              <a:rPr lang="en-US" smtClean="0"/>
              <a:pPr/>
              <a:t>‹#›</a:t>
            </a:fld>
            <a:endParaRPr lang="en-US"/>
          </a:p>
        </p:txBody>
      </p:sp>
      <p:sp>
        <p:nvSpPr>
          <p:cNvPr id="10" name="Content Placeholder 2">
            <a:extLst>
              <a:ext uri="{FF2B5EF4-FFF2-40B4-BE49-F238E27FC236}">
                <a16:creationId xmlns:a16="http://schemas.microsoft.com/office/drawing/2014/main" id="{4A11CCD1-FF9B-7042-81EB-585D6B0404B9}"/>
              </a:ext>
            </a:extLst>
          </p:cNvPr>
          <p:cNvSpPr>
            <a:spLocks noGrp="1"/>
          </p:cNvSpPr>
          <p:nvPr>
            <p:ph idx="11" hasCustomPrompt="1"/>
          </p:nvPr>
        </p:nvSpPr>
        <p:spPr>
          <a:xfrm>
            <a:off x="616772" y="1870364"/>
            <a:ext cx="10874091" cy="4518727"/>
          </a:xfrm>
        </p:spPr>
        <p:txBody>
          <a:bodyPr numCol="1" spcCol="228600">
            <a:normAutofit/>
          </a:bodyPr>
          <a:lstStyle>
            <a:lvl1pPr marL="0" indent="0">
              <a:lnSpc>
                <a:spcPct val="100000"/>
              </a:lnSpc>
              <a:spcBef>
                <a:spcPts val="0"/>
              </a:spcBef>
              <a:buNone/>
              <a:defRPr sz="1909" b="0" i="0">
                <a:latin typeface="Arial" panose="020B0604020202020204" pitchFamily="34" charset="0"/>
              </a:defRPr>
            </a:lvl1pPr>
            <a:lvl2pPr marL="397424" indent="0">
              <a:buNone/>
              <a:defRPr sz="1364" b="0" i="0">
                <a:latin typeface="Work Sans Regular Roman" pitchFamily="2" charset="77"/>
              </a:defRPr>
            </a:lvl2pPr>
            <a:lvl3pPr marL="794849" indent="0">
              <a:buNone/>
              <a:defRPr sz="1364" b="0" i="0">
                <a:latin typeface="Work Sans Regular Roman" pitchFamily="2" charset="77"/>
              </a:defRPr>
            </a:lvl3pPr>
            <a:lvl4pPr marL="1192273" indent="0">
              <a:buNone/>
              <a:defRPr sz="1364" b="0" i="0">
                <a:latin typeface="Work Sans Regular Roman" pitchFamily="2" charset="77"/>
              </a:defRPr>
            </a:lvl4pPr>
            <a:lvl5pPr marL="1589696" indent="0">
              <a:buNone/>
              <a:defRPr sz="1364" b="0" i="0">
                <a:latin typeface="Work Sans Regular Roman" pitchFamily="2" charset="77"/>
              </a:defRPr>
            </a:lvl5pPr>
          </a:lstStyle>
          <a:p>
            <a:pPr lvl="0"/>
            <a:r>
              <a:rPr lang="en-US"/>
              <a:t>Intro copy goes here lorem ipsum dolor sit </a:t>
            </a:r>
            <a:r>
              <a:rPr lang="en-US" err="1"/>
              <a:t>amet</a:t>
            </a:r>
            <a:r>
              <a:rPr lang="en-US"/>
              <a:t> eras sunt </a:t>
            </a:r>
            <a:r>
              <a:rPr lang="en-US" err="1"/>
              <a:t>latin</a:t>
            </a:r>
            <a:r>
              <a:rPr lang="en-US"/>
              <a:t> is a dead language but </a:t>
            </a:r>
            <a:r>
              <a:rPr lang="en-US" err="1"/>
              <a:t>cualquier</a:t>
            </a:r>
            <a:r>
              <a:rPr lang="en-US"/>
              <a:t> is </a:t>
            </a:r>
            <a:r>
              <a:rPr lang="en-US" err="1"/>
              <a:t>spanish</a:t>
            </a:r>
            <a:r>
              <a:rPr lang="en-US"/>
              <a:t> and means whatever and in </a:t>
            </a:r>
            <a:r>
              <a:rPr lang="en-US" err="1"/>
              <a:t>latin</a:t>
            </a:r>
            <a:r>
              <a:rPr lang="en-US"/>
              <a:t> it’s </a:t>
            </a:r>
            <a:r>
              <a:rPr lang="la-Latn"/>
              <a:t>quicumque.</a:t>
            </a:r>
          </a:p>
          <a:p>
            <a:pPr lvl="0"/>
            <a:r>
              <a:rPr lang="en-US"/>
              <a:t>Et </a:t>
            </a:r>
            <a:r>
              <a:rPr lang="en-US" err="1"/>
              <a:t>tortor</a:t>
            </a:r>
            <a:r>
              <a:rPr lang="en-US"/>
              <a:t> </a:t>
            </a:r>
            <a:r>
              <a:rPr lang="en-US" err="1"/>
              <a:t>consequat</a:t>
            </a:r>
            <a:r>
              <a:rPr lang="en-US"/>
              <a:t> id porta </a:t>
            </a:r>
            <a:r>
              <a:rPr lang="en-US" err="1"/>
              <a:t>nibh</a:t>
            </a:r>
            <a:r>
              <a:rPr lang="en-US"/>
              <a:t> </a:t>
            </a:r>
            <a:r>
              <a:rPr lang="en-US" err="1"/>
              <a:t>venenatis</a:t>
            </a:r>
            <a:r>
              <a:rPr lang="en-US"/>
              <a:t> </a:t>
            </a:r>
            <a:r>
              <a:rPr lang="en-US" err="1"/>
              <a:t>cras</a:t>
            </a:r>
            <a:r>
              <a:rPr lang="en-US"/>
              <a:t> sed. Pulvinar </a:t>
            </a:r>
            <a:r>
              <a:rPr lang="en-US" err="1"/>
              <a:t>neque</a:t>
            </a:r>
            <a:r>
              <a:rPr lang="en-US"/>
              <a:t> </a:t>
            </a:r>
            <a:r>
              <a:rPr lang="en-US" err="1"/>
              <a:t>laoreet</a:t>
            </a:r>
            <a:r>
              <a:rPr lang="en-US"/>
              <a:t> </a:t>
            </a:r>
            <a:r>
              <a:rPr lang="en-US" err="1"/>
              <a:t>suspendisse</a:t>
            </a:r>
            <a:r>
              <a:rPr lang="en-US"/>
              <a:t> </a:t>
            </a:r>
            <a:r>
              <a:rPr lang="en-US" err="1"/>
              <a:t>interdum</a:t>
            </a:r>
            <a:r>
              <a:rPr lang="en-US"/>
              <a:t> </a:t>
            </a:r>
            <a:r>
              <a:rPr lang="en-US" err="1"/>
              <a:t>consectetur</a:t>
            </a:r>
            <a:r>
              <a:rPr lang="en-US"/>
              <a:t> libero id </a:t>
            </a:r>
            <a:r>
              <a:rPr lang="en-US" err="1"/>
              <a:t>faucibus</a:t>
            </a:r>
            <a:r>
              <a:rPr lang="en-US"/>
              <a:t>. </a:t>
            </a:r>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Magna fermentum </a:t>
            </a:r>
            <a:r>
              <a:rPr lang="en-US" err="1"/>
              <a:t>iaculis</a:t>
            </a:r>
            <a:r>
              <a:rPr lang="en-US"/>
              <a:t> </a:t>
            </a:r>
            <a:r>
              <a:rPr lang="en-US" err="1"/>
              <a:t>eu</a:t>
            </a:r>
            <a:r>
              <a:rPr lang="en-US"/>
              <a:t> non diam </a:t>
            </a:r>
            <a:r>
              <a:rPr lang="en-US" err="1"/>
              <a:t>phasellus</a:t>
            </a:r>
            <a:r>
              <a:rPr lang="en-US"/>
              <a:t>. Et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Auctor </a:t>
            </a:r>
            <a:r>
              <a:rPr lang="en-US" err="1"/>
              <a:t>elit</a:t>
            </a:r>
            <a:r>
              <a:rPr lang="en-US"/>
              <a:t> sed </a:t>
            </a:r>
            <a:r>
              <a:rPr lang="en-US" err="1"/>
              <a:t>vulputate</a:t>
            </a:r>
            <a:r>
              <a:rPr lang="en-US"/>
              <a:t> mi sit </a:t>
            </a:r>
            <a:r>
              <a:rPr lang="en-US" err="1"/>
              <a:t>amet</a:t>
            </a:r>
            <a:r>
              <a:rPr lang="en-US"/>
              <a:t> </a:t>
            </a:r>
            <a:r>
              <a:rPr lang="en-US" err="1"/>
              <a:t>mauris</a:t>
            </a:r>
            <a:r>
              <a:rPr lang="en-US"/>
              <a:t>. Auctor </a:t>
            </a:r>
            <a:r>
              <a:rPr lang="en-US" err="1"/>
              <a:t>eu</a:t>
            </a:r>
            <a:r>
              <a:rPr lang="en-US"/>
              <a:t> </a:t>
            </a:r>
            <a:r>
              <a:rPr lang="en-US" err="1"/>
              <a:t>augue</a:t>
            </a:r>
            <a:r>
              <a:rPr lang="en-US"/>
              <a:t> </a:t>
            </a:r>
            <a:r>
              <a:rPr lang="en-US" err="1"/>
              <a:t>ut</a:t>
            </a:r>
            <a:r>
              <a:rPr lang="en-US"/>
              <a:t> </a:t>
            </a:r>
            <a:r>
              <a:rPr lang="en-US" err="1"/>
              <a:t>lectus</a:t>
            </a:r>
            <a:r>
              <a:rPr lang="en-US"/>
              <a:t> </a:t>
            </a:r>
            <a:r>
              <a:rPr lang="en-US" err="1"/>
              <a:t>arcu</a:t>
            </a:r>
            <a:r>
              <a:rPr lang="en-US"/>
              <a:t> </a:t>
            </a:r>
            <a:r>
              <a:rPr lang="en-US" err="1"/>
              <a:t>bibendum</a:t>
            </a:r>
            <a:r>
              <a:rPr lang="en-US"/>
              <a:t> at. </a:t>
            </a:r>
            <a:r>
              <a:rPr lang="en-US" err="1"/>
              <a:t>Molestie</a:t>
            </a:r>
            <a:r>
              <a:rPr lang="en-US"/>
              <a:t> a </a:t>
            </a:r>
            <a:r>
              <a:rPr lang="en-US" err="1"/>
              <a:t>iaculis</a:t>
            </a:r>
            <a:r>
              <a:rPr lang="en-US"/>
              <a:t> at </a:t>
            </a:r>
            <a:r>
              <a:rPr lang="en-US" err="1"/>
              <a:t>erat</a:t>
            </a:r>
            <a:r>
              <a:rPr lang="en-US"/>
              <a:t> </a:t>
            </a:r>
            <a:r>
              <a:rPr lang="en-US" err="1"/>
              <a:t>pellentesque</a:t>
            </a:r>
            <a:r>
              <a:rPr lang="en-US"/>
              <a:t> </a:t>
            </a:r>
            <a:r>
              <a:rPr lang="en-US" err="1"/>
              <a:t>adipiscing</a:t>
            </a:r>
            <a:r>
              <a:rPr lang="en-US"/>
              <a:t> </a:t>
            </a:r>
            <a:r>
              <a:rPr lang="en-US" err="1"/>
              <a:t>commodo</a:t>
            </a:r>
            <a:r>
              <a:rPr lang="en-US"/>
              <a:t> </a:t>
            </a:r>
            <a:r>
              <a:rPr lang="en-US" err="1"/>
              <a:t>elit</a:t>
            </a:r>
            <a:r>
              <a:rPr lang="en-US"/>
              <a:t> at. Pharetra convallis </a:t>
            </a:r>
            <a:r>
              <a:rPr lang="en-US" err="1"/>
              <a:t>posuere</a:t>
            </a:r>
            <a:r>
              <a:rPr lang="en-US"/>
              <a:t> </a:t>
            </a:r>
            <a:r>
              <a:rPr lang="en-US" err="1"/>
              <a:t>morbi</a:t>
            </a:r>
            <a:r>
              <a:rPr lang="en-US"/>
              <a:t> </a:t>
            </a:r>
            <a:r>
              <a:rPr lang="en-US" err="1"/>
              <a:t>leo</a:t>
            </a:r>
            <a:r>
              <a:rPr lang="en-US"/>
              <a:t> </a:t>
            </a:r>
            <a:r>
              <a:rPr lang="en-US" err="1"/>
              <a:t>urna</a:t>
            </a:r>
            <a:r>
              <a:rPr lang="en-US"/>
              <a:t> </a:t>
            </a:r>
            <a:r>
              <a:rPr lang="en-US" err="1"/>
              <a:t>molestie</a:t>
            </a:r>
            <a:r>
              <a:rPr lang="en-US"/>
              <a:t> at </a:t>
            </a:r>
            <a:r>
              <a:rPr lang="en-US" err="1"/>
              <a:t>elementum</a:t>
            </a:r>
            <a:r>
              <a:rPr lang="en-US"/>
              <a:t>.</a:t>
            </a:r>
          </a:p>
        </p:txBody>
      </p:sp>
      <p:sp>
        <p:nvSpPr>
          <p:cNvPr id="5" name="Title 1">
            <a:extLst>
              <a:ext uri="{FF2B5EF4-FFF2-40B4-BE49-F238E27FC236}">
                <a16:creationId xmlns:a16="http://schemas.microsoft.com/office/drawing/2014/main" id="{EF4623B2-9F5C-CA48-9D9E-9865CA3F2EF2}"/>
              </a:ext>
            </a:extLst>
          </p:cNvPr>
          <p:cNvSpPr>
            <a:spLocks noGrp="1"/>
          </p:cNvSpPr>
          <p:nvPr>
            <p:ph type="title" hasCustomPrompt="1"/>
          </p:nvPr>
        </p:nvSpPr>
        <p:spPr>
          <a:xfrm>
            <a:off x="616773" y="350067"/>
            <a:ext cx="10874539" cy="896844"/>
          </a:xfrm>
        </p:spPr>
        <p:txBody>
          <a:bodyPr anchor="t">
            <a:noAutofit/>
          </a:bodyPr>
          <a:lstStyle>
            <a:lvl1pPr>
              <a:lnSpc>
                <a:spcPct val="100000"/>
              </a:lnSpc>
              <a:defRPr sz="6545" b="0" i="0">
                <a:solidFill>
                  <a:schemeClr val="bg2">
                    <a:lumMod val="10000"/>
                  </a:schemeClr>
                </a:solidFill>
                <a:latin typeface="Arial" panose="020B0604020202020204" pitchFamily="34" charset="0"/>
              </a:defRPr>
            </a:lvl1pPr>
          </a:lstStyle>
          <a:p>
            <a:r>
              <a:rPr lang="en-US"/>
              <a:t>Title and Content-1 Column</a:t>
            </a:r>
          </a:p>
        </p:txBody>
      </p:sp>
      <p:sp>
        <p:nvSpPr>
          <p:cNvPr id="8" name="Text Placeholder 3">
            <a:extLst>
              <a:ext uri="{FF2B5EF4-FFF2-40B4-BE49-F238E27FC236}">
                <a16:creationId xmlns:a16="http://schemas.microsoft.com/office/drawing/2014/main" id="{BE179801-6261-A840-B63D-F3ED07E08628}"/>
              </a:ext>
            </a:extLst>
          </p:cNvPr>
          <p:cNvSpPr>
            <a:spLocks noGrp="1"/>
          </p:cNvSpPr>
          <p:nvPr>
            <p:ph type="body" sz="half" idx="15" hasCustomPrompt="1"/>
          </p:nvPr>
        </p:nvSpPr>
        <p:spPr>
          <a:xfrm>
            <a:off x="358587" y="6392384"/>
            <a:ext cx="5737412" cy="229593"/>
          </a:xfrm>
        </p:spPr>
        <p:txBody>
          <a:bodyPr anchor="ctr">
            <a:normAutofit/>
          </a:bodyPr>
          <a:lstStyle>
            <a:lvl1pPr marL="0" indent="0">
              <a:spcBef>
                <a:spcPts val="136"/>
              </a:spcBef>
              <a:buNone/>
              <a:defRPr sz="682"/>
            </a:lvl1pPr>
            <a:lvl2pPr marL="397424" indent="0">
              <a:buNone/>
              <a:defRPr sz="1217"/>
            </a:lvl2pPr>
            <a:lvl3pPr marL="794849" indent="0">
              <a:buNone/>
              <a:defRPr sz="1043"/>
            </a:lvl3pPr>
            <a:lvl4pPr marL="1192273" indent="0">
              <a:buNone/>
              <a:defRPr sz="869"/>
            </a:lvl4pPr>
            <a:lvl5pPr marL="1589696" indent="0">
              <a:buNone/>
              <a:defRPr sz="869"/>
            </a:lvl5pPr>
            <a:lvl6pPr marL="1987120" indent="0">
              <a:buNone/>
              <a:defRPr sz="869"/>
            </a:lvl6pPr>
            <a:lvl7pPr marL="2384544" indent="0">
              <a:buNone/>
              <a:defRPr sz="869"/>
            </a:lvl7pPr>
            <a:lvl8pPr marL="2781969" indent="0">
              <a:buNone/>
              <a:defRPr sz="869"/>
            </a:lvl8pPr>
            <a:lvl9pPr marL="3179393" indent="0">
              <a:buNone/>
              <a:defRPr sz="869"/>
            </a:lvl9pPr>
          </a:lstStyle>
          <a:p>
            <a:pPr lvl="0"/>
            <a:r>
              <a:rPr lang="en-US"/>
              <a:t>Source: It came from somewhere, right?</a:t>
            </a:r>
          </a:p>
        </p:txBody>
      </p:sp>
      <p:sp>
        <p:nvSpPr>
          <p:cNvPr id="11" name="Rectangle 10">
            <a:extLst>
              <a:ext uri="{FF2B5EF4-FFF2-40B4-BE49-F238E27FC236}">
                <a16:creationId xmlns:a16="http://schemas.microsoft.com/office/drawing/2014/main" id="{A727FA2A-58C7-E24A-8A5B-C16D5096E661}"/>
              </a:ext>
            </a:extLst>
          </p:cNvPr>
          <p:cNvSpPr/>
          <p:nvPr userDrawn="1"/>
        </p:nvSpPr>
        <p:spPr>
          <a:xfrm rot="16200000">
            <a:off x="-3348160" y="3342991"/>
            <a:ext cx="6859319" cy="162995"/>
          </a:xfrm>
          <a:prstGeom prst="rect">
            <a:avLst/>
          </a:prstGeom>
          <a:solidFill>
            <a:schemeClr val="bg2">
              <a:lumMod val="10000"/>
            </a:schemeClr>
          </a:solidFill>
          <a:ln w="254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977" b="0" i="0">
                <a:latin typeface="Arial" panose="020B0604020202020204" pitchFamily="34" charset="0"/>
              </a:rPr>
              <a:t>     </a:t>
            </a:r>
          </a:p>
        </p:txBody>
      </p:sp>
      <p:sp>
        <p:nvSpPr>
          <p:cNvPr id="12" name="Rectangle 11">
            <a:extLst>
              <a:ext uri="{FF2B5EF4-FFF2-40B4-BE49-F238E27FC236}">
                <a16:creationId xmlns:a16="http://schemas.microsoft.com/office/drawing/2014/main" id="{1B1942E6-9F4E-0944-A19C-9F5E049A621E}"/>
              </a:ext>
            </a:extLst>
          </p:cNvPr>
          <p:cNvSpPr/>
          <p:nvPr userDrawn="1"/>
        </p:nvSpPr>
        <p:spPr>
          <a:xfrm rot="10800000">
            <a:off x="151242" y="-5171"/>
            <a:ext cx="12063865" cy="141694"/>
          </a:xfrm>
          <a:prstGeom prst="rect">
            <a:avLst/>
          </a:prstGeom>
          <a:solidFill>
            <a:schemeClr val="bg2">
              <a:lumMod val="10000"/>
            </a:schemeClr>
          </a:solidFill>
          <a:ln w="254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977" b="0" i="0">
                <a:latin typeface="Arial" panose="020B0604020202020204" pitchFamily="34" charset="0"/>
              </a:rPr>
              <a:t>     </a:t>
            </a:r>
          </a:p>
        </p:txBody>
      </p:sp>
    </p:spTree>
    <p:extLst>
      <p:ext uri="{BB962C8B-B14F-4D97-AF65-F5344CB8AC3E}">
        <p14:creationId xmlns:p14="http://schemas.microsoft.com/office/powerpoint/2010/main" val="412920071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244692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610338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369623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91313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hapterTitle_Right 2">
    <p:bg>
      <p:bgRef idx="1001">
        <a:schemeClr val="bg1"/>
      </p:bgRef>
    </p:bg>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2651F67C-FC35-4146-9DCB-39525A39A5FD}"/>
              </a:ext>
            </a:extLst>
          </p:cNvPr>
          <p:cNvSpPr>
            <a:spLocks noGrp="1"/>
          </p:cNvSpPr>
          <p:nvPr>
            <p:ph type="pic" sz="quarter" idx="11" hasCustomPrompt="1"/>
          </p:nvPr>
        </p:nvSpPr>
        <p:spPr>
          <a:xfrm>
            <a:off x="358590" y="623454"/>
            <a:ext cx="11474824" cy="5710844"/>
          </a:xfrm>
          <a:noFill/>
        </p:spPr>
        <p:txBody>
          <a:bodyPr anchor="ctr">
            <a:normAutofit/>
          </a:bodyPr>
          <a:lstStyle>
            <a:lvl1pPr marL="0" indent="0" algn="ctr">
              <a:buNone/>
              <a:defRPr sz="1227" b="0" i="0">
                <a:latin typeface="Arial" panose="020B0604020202020204" pitchFamily="34" charset="0"/>
              </a:defRPr>
            </a:lvl1pPr>
          </a:lstStyle>
          <a:p>
            <a:r>
              <a:rPr lang="en-US"/>
              <a:t>Picture</a:t>
            </a:r>
          </a:p>
        </p:txBody>
      </p:sp>
      <p:sp>
        <p:nvSpPr>
          <p:cNvPr id="22" name="Text Placeholder 21">
            <a:extLst>
              <a:ext uri="{FF2B5EF4-FFF2-40B4-BE49-F238E27FC236}">
                <a16:creationId xmlns:a16="http://schemas.microsoft.com/office/drawing/2014/main" id="{839BACDB-E681-9240-B4D9-C452F3AFA02B}"/>
              </a:ext>
            </a:extLst>
          </p:cNvPr>
          <p:cNvSpPr>
            <a:spLocks noGrp="1"/>
          </p:cNvSpPr>
          <p:nvPr>
            <p:ph type="body" sz="quarter" idx="18" hasCustomPrompt="1"/>
          </p:nvPr>
        </p:nvSpPr>
        <p:spPr>
          <a:xfrm>
            <a:off x="-2704789" y="1753229"/>
            <a:ext cx="7606768" cy="4299476"/>
          </a:xfrm>
          <a:noFill/>
        </p:spPr>
        <p:txBody>
          <a:bodyPr lIns="0" tIns="0" rIns="0" bIns="0" anchor="ctr">
            <a:noAutofit/>
          </a:bodyPr>
          <a:lstStyle>
            <a:lvl1pPr marL="0" indent="0" algn="ctr">
              <a:buNone/>
              <a:defRPr sz="46019" b="0" i="0" spc="-3545" baseline="0">
                <a:solidFill>
                  <a:schemeClr val="bg1"/>
                </a:solidFill>
                <a:latin typeface="Arial" panose="020B0604020202020204" pitchFamily="34" charset="0"/>
              </a:defRPr>
            </a:lvl1pPr>
            <a:lvl2pPr marL="397424" indent="0" algn="r">
              <a:buNone/>
              <a:defRPr/>
            </a:lvl2pPr>
            <a:lvl3pPr marL="794849" indent="0" algn="r">
              <a:buNone/>
              <a:defRPr/>
            </a:lvl3pPr>
            <a:lvl4pPr marL="1192273" indent="0" algn="r">
              <a:buNone/>
              <a:defRPr/>
            </a:lvl4pPr>
            <a:lvl5pPr marL="1589696" indent="0" algn="r">
              <a:buNone/>
              <a:defRPr/>
            </a:lvl5pPr>
          </a:lstStyle>
          <a:p>
            <a:pPr lvl="0"/>
            <a:r>
              <a:rPr lang="en-US"/>
              <a:t>00</a:t>
            </a:r>
          </a:p>
        </p:txBody>
      </p:sp>
      <p:sp>
        <p:nvSpPr>
          <p:cNvPr id="9" name="Slide Number Placeholder 6">
            <a:extLst>
              <a:ext uri="{FF2B5EF4-FFF2-40B4-BE49-F238E27FC236}">
                <a16:creationId xmlns:a16="http://schemas.microsoft.com/office/drawing/2014/main" id="{1A28CCFE-D963-0A42-8175-4569A5ECADEE}"/>
              </a:ext>
            </a:extLst>
          </p:cNvPr>
          <p:cNvSpPr>
            <a:spLocks noGrp="1"/>
          </p:cNvSpPr>
          <p:nvPr>
            <p:ph type="sldNum" sz="quarter" idx="10"/>
          </p:nvPr>
        </p:nvSpPr>
        <p:spPr>
          <a:xfrm>
            <a:off x="9278316" y="6356352"/>
            <a:ext cx="2612801" cy="365125"/>
          </a:xfrm>
        </p:spPr>
        <p:txBody>
          <a:bodyPr/>
          <a:lstStyle/>
          <a:p>
            <a:fld id="{64DF1125-80D7-5C48-9408-F746170441B0}" type="slidenum">
              <a:rPr lang="en-US" smtClean="0"/>
              <a:pPr/>
              <a:t>‹#›</a:t>
            </a:fld>
            <a:endParaRPr lang="en-US"/>
          </a:p>
        </p:txBody>
      </p:sp>
      <p:sp>
        <p:nvSpPr>
          <p:cNvPr id="10" name="Picture Placeholder 8">
            <a:extLst>
              <a:ext uri="{FF2B5EF4-FFF2-40B4-BE49-F238E27FC236}">
                <a16:creationId xmlns:a16="http://schemas.microsoft.com/office/drawing/2014/main" id="{C7220832-D287-C247-91FF-69841DE2EE42}"/>
              </a:ext>
            </a:extLst>
          </p:cNvPr>
          <p:cNvSpPr>
            <a:spLocks noGrp="1"/>
          </p:cNvSpPr>
          <p:nvPr>
            <p:ph type="pic" sz="quarter" idx="15" hasCustomPrompt="1"/>
          </p:nvPr>
        </p:nvSpPr>
        <p:spPr>
          <a:xfrm>
            <a:off x="7181727" y="0"/>
            <a:ext cx="5010274" cy="5452041"/>
          </a:xfrm>
          <a:solidFill>
            <a:schemeClr val="tx2"/>
          </a:solidFill>
        </p:spPr>
        <p:txBody>
          <a:bodyPr anchor="ctr"/>
          <a:lstStyle>
            <a:lvl1pPr marL="0" indent="0" algn="ctr">
              <a:buNone/>
              <a:defRPr>
                <a:solidFill>
                  <a:schemeClr val="accent1"/>
                </a:solidFill>
              </a:defRPr>
            </a:lvl1pPr>
          </a:lstStyle>
          <a:p>
            <a:r>
              <a:rPr lang="en-US"/>
              <a:t>Color box</a:t>
            </a:r>
          </a:p>
        </p:txBody>
      </p:sp>
      <p:sp>
        <p:nvSpPr>
          <p:cNvPr id="11" name="Text Placeholder 2">
            <a:extLst>
              <a:ext uri="{FF2B5EF4-FFF2-40B4-BE49-F238E27FC236}">
                <a16:creationId xmlns:a16="http://schemas.microsoft.com/office/drawing/2014/main" id="{7BA90FCC-48F4-1242-8D4B-A0003BA84A58}"/>
              </a:ext>
            </a:extLst>
          </p:cNvPr>
          <p:cNvSpPr>
            <a:spLocks noGrp="1"/>
          </p:cNvSpPr>
          <p:nvPr>
            <p:ph type="body" idx="1" hasCustomPrompt="1"/>
          </p:nvPr>
        </p:nvSpPr>
        <p:spPr>
          <a:xfrm>
            <a:off x="7181726" y="3148446"/>
            <a:ext cx="4651686" cy="1586195"/>
          </a:xfrm>
        </p:spPr>
        <p:txBody>
          <a:bodyPr lIns="365760" rIns="0">
            <a:normAutofit/>
          </a:bodyPr>
          <a:lstStyle>
            <a:lvl1pPr marL="0" marR="0" indent="0" algn="l" defTabSz="794849" rtl="0" eaLnBrk="1" fontAlgn="auto" latinLnBrk="0" hangingPunct="1">
              <a:lnSpc>
                <a:spcPct val="100000"/>
              </a:lnSpc>
              <a:spcBef>
                <a:spcPts val="0"/>
              </a:spcBef>
              <a:spcAft>
                <a:spcPts val="0"/>
              </a:spcAft>
              <a:buClrTx/>
              <a:buSzTx/>
              <a:buFont typeface="Arial" panose="020B0604020202020204" pitchFamily="34" charset="0"/>
              <a:buNone/>
              <a:tabLst/>
              <a:defRPr sz="1364" b="0" i="0">
                <a:solidFill>
                  <a:schemeClr val="bg1"/>
                </a:solidFill>
                <a:latin typeface="Arial" panose="020B0604020202020204" pitchFamily="34" charset="0"/>
              </a:defRPr>
            </a:lvl1pPr>
            <a:lvl2pPr marL="397424" indent="0">
              <a:buNone/>
              <a:defRPr sz="1739">
                <a:solidFill>
                  <a:schemeClr val="tx1">
                    <a:tint val="75000"/>
                  </a:schemeClr>
                </a:solidFill>
              </a:defRPr>
            </a:lvl2pPr>
            <a:lvl3pPr marL="794849" indent="0">
              <a:buNone/>
              <a:defRPr sz="1565">
                <a:solidFill>
                  <a:schemeClr val="tx1">
                    <a:tint val="75000"/>
                  </a:schemeClr>
                </a:solidFill>
              </a:defRPr>
            </a:lvl3pPr>
            <a:lvl4pPr marL="1192273" indent="0">
              <a:buNone/>
              <a:defRPr sz="1391">
                <a:solidFill>
                  <a:schemeClr val="tx1">
                    <a:tint val="75000"/>
                  </a:schemeClr>
                </a:solidFill>
              </a:defRPr>
            </a:lvl4pPr>
            <a:lvl5pPr marL="1589696" indent="0">
              <a:buNone/>
              <a:defRPr sz="1391">
                <a:solidFill>
                  <a:schemeClr val="tx1">
                    <a:tint val="75000"/>
                  </a:schemeClr>
                </a:solidFill>
              </a:defRPr>
            </a:lvl5pPr>
            <a:lvl6pPr marL="1987120" indent="0">
              <a:buNone/>
              <a:defRPr sz="1391">
                <a:solidFill>
                  <a:schemeClr val="tx1">
                    <a:tint val="75000"/>
                  </a:schemeClr>
                </a:solidFill>
              </a:defRPr>
            </a:lvl6pPr>
            <a:lvl7pPr marL="2384544" indent="0">
              <a:buNone/>
              <a:defRPr sz="1391">
                <a:solidFill>
                  <a:schemeClr val="tx1">
                    <a:tint val="75000"/>
                  </a:schemeClr>
                </a:solidFill>
              </a:defRPr>
            </a:lvl7pPr>
            <a:lvl8pPr marL="2781969" indent="0">
              <a:buNone/>
              <a:defRPr sz="1391">
                <a:solidFill>
                  <a:schemeClr val="tx1">
                    <a:tint val="75000"/>
                  </a:schemeClr>
                </a:solidFill>
              </a:defRPr>
            </a:lvl8pPr>
            <a:lvl9pPr marL="3179393" indent="0">
              <a:buNone/>
              <a:defRPr sz="1391">
                <a:solidFill>
                  <a:schemeClr val="tx1">
                    <a:tint val="75000"/>
                  </a:schemeClr>
                </a:solidFill>
              </a:defRPr>
            </a:lvl9pPr>
          </a:lstStyle>
          <a:p>
            <a:pPr lvl="0"/>
            <a:r>
              <a:rPr lang="en-US"/>
              <a:t>Chapter images can be found here: Departments/</a:t>
            </a:r>
            <a:r>
              <a:rPr lang="en-US" err="1"/>
              <a:t>Yamamoto_Templates</a:t>
            </a:r>
            <a:r>
              <a:rPr lang="en-US"/>
              <a:t>/Images-for-decks/_Chapter-</a:t>
            </a:r>
            <a:r>
              <a:rPr lang="en-US" err="1"/>
              <a:t>Imgs</a:t>
            </a:r>
            <a:r>
              <a:rPr lang="en-US"/>
              <a:t>. Morbi </a:t>
            </a:r>
            <a:r>
              <a:rPr lang="en-US" err="1"/>
              <a:t>tristique</a:t>
            </a:r>
            <a:r>
              <a:rPr lang="en-US"/>
              <a:t>. </a:t>
            </a:r>
            <a:r>
              <a:rPr lang="en-US" err="1"/>
              <a:t>Macenas</a:t>
            </a:r>
            <a:r>
              <a:rPr lang="en-US"/>
              <a:t> </a:t>
            </a:r>
            <a:r>
              <a:rPr lang="en-US" err="1"/>
              <a:t>volutpat</a:t>
            </a:r>
            <a:r>
              <a:rPr lang="en-US"/>
              <a:t> </a:t>
            </a:r>
            <a:r>
              <a:rPr lang="en-US" err="1"/>
              <a:t>blandit</a:t>
            </a:r>
            <a:r>
              <a:rPr lang="en-US"/>
              <a:t> </a:t>
            </a:r>
            <a:r>
              <a:rPr lang="en-US" err="1"/>
              <a:t>aliquam</a:t>
            </a:r>
            <a:r>
              <a:rPr lang="en-US"/>
              <a:t> </a:t>
            </a:r>
            <a:r>
              <a:rPr lang="en-US" err="1"/>
              <a:t>etiam</a:t>
            </a:r>
            <a:r>
              <a:rPr lang="en-US"/>
              <a:t> </a:t>
            </a:r>
            <a:r>
              <a:rPr lang="en-US" err="1"/>
              <a:t>erat</a:t>
            </a:r>
            <a:r>
              <a:rPr lang="en-US"/>
              <a:t>.</a:t>
            </a:r>
          </a:p>
        </p:txBody>
      </p:sp>
      <p:sp>
        <p:nvSpPr>
          <p:cNvPr id="13" name="Text Placeholder 2">
            <a:extLst>
              <a:ext uri="{FF2B5EF4-FFF2-40B4-BE49-F238E27FC236}">
                <a16:creationId xmlns:a16="http://schemas.microsoft.com/office/drawing/2014/main" id="{DA751609-A976-674D-9A9B-5BE5BA0B1871}"/>
              </a:ext>
            </a:extLst>
          </p:cNvPr>
          <p:cNvSpPr>
            <a:spLocks noGrp="1"/>
          </p:cNvSpPr>
          <p:nvPr>
            <p:ph type="body" idx="16" hasCustomPrompt="1"/>
          </p:nvPr>
        </p:nvSpPr>
        <p:spPr>
          <a:xfrm>
            <a:off x="7178937" y="504998"/>
            <a:ext cx="4231341" cy="2369127"/>
          </a:xfrm>
        </p:spPr>
        <p:txBody>
          <a:bodyPr lIns="365760" rIns="0" anchor="b">
            <a:noAutofit/>
          </a:bodyPr>
          <a:lstStyle>
            <a:lvl1pPr marL="0" indent="0">
              <a:lnSpc>
                <a:spcPct val="85000"/>
              </a:lnSpc>
              <a:spcBef>
                <a:spcPts val="0"/>
              </a:spcBef>
              <a:buNone/>
              <a:defRPr sz="4773" b="0" i="0">
                <a:solidFill>
                  <a:schemeClr val="bg1"/>
                </a:solidFill>
                <a:latin typeface="Arial" panose="020B0604020202020204" pitchFamily="34" charset="0"/>
              </a:defRPr>
            </a:lvl1pPr>
            <a:lvl2pPr marL="397424" indent="0">
              <a:buNone/>
              <a:defRPr sz="1739">
                <a:solidFill>
                  <a:schemeClr val="tx1">
                    <a:tint val="75000"/>
                  </a:schemeClr>
                </a:solidFill>
              </a:defRPr>
            </a:lvl2pPr>
            <a:lvl3pPr marL="794849" indent="0">
              <a:buNone/>
              <a:defRPr sz="1565">
                <a:solidFill>
                  <a:schemeClr val="tx1">
                    <a:tint val="75000"/>
                  </a:schemeClr>
                </a:solidFill>
              </a:defRPr>
            </a:lvl3pPr>
            <a:lvl4pPr marL="1192273" indent="0">
              <a:buNone/>
              <a:defRPr sz="1391">
                <a:solidFill>
                  <a:schemeClr val="tx1">
                    <a:tint val="75000"/>
                  </a:schemeClr>
                </a:solidFill>
              </a:defRPr>
            </a:lvl4pPr>
            <a:lvl5pPr marL="1589696" indent="0">
              <a:buNone/>
              <a:defRPr sz="1391">
                <a:solidFill>
                  <a:schemeClr val="tx1">
                    <a:tint val="75000"/>
                  </a:schemeClr>
                </a:solidFill>
              </a:defRPr>
            </a:lvl5pPr>
            <a:lvl6pPr marL="1987120" indent="0">
              <a:buNone/>
              <a:defRPr sz="1391">
                <a:solidFill>
                  <a:schemeClr val="tx1">
                    <a:tint val="75000"/>
                  </a:schemeClr>
                </a:solidFill>
              </a:defRPr>
            </a:lvl6pPr>
            <a:lvl7pPr marL="2384544" indent="0">
              <a:buNone/>
              <a:defRPr sz="1391">
                <a:solidFill>
                  <a:schemeClr val="tx1">
                    <a:tint val="75000"/>
                  </a:schemeClr>
                </a:solidFill>
              </a:defRPr>
            </a:lvl7pPr>
            <a:lvl8pPr marL="2781969" indent="0">
              <a:buNone/>
              <a:defRPr sz="1391">
                <a:solidFill>
                  <a:schemeClr val="tx1">
                    <a:tint val="75000"/>
                  </a:schemeClr>
                </a:solidFill>
              </a:defRPr>
            </a:lvl8pPr>
            <a:lvl9pPr marL="3179393" indent="0">
              <a:buNone/>
              <a:defRPr sz="1391">
                <a:solidFill>
                  <a:schemeClr val="tx1">
                    <a:tint val="75000"/>
                  </a:schemeClr>
                </a:solidFill>
              </a:defRPr>
            </a:lvl9pPr>
          </a:lstStyle>
          <a:p>
            <a:pPr lvl="0"/>
            <a:r>
              <a:rPr lang="en-US"/>
              <a:t>Large Headline to go here.</a:t>
            </a:r>
          </a:p>
        </p:txBody>
      </p:sp>
      <p:sp>
        <p:nvSpPr>
          <p:cNvPr id="17" name="Title 1">
            <a:extLst>
              <a:ext uri="{FF2B5EF4-FFF2-40B4-BE49-F238E27FC236}">
                <a16:creationId xmlns:a16="http://schemas.microsoft.com/office/drawing/2014/main" id="{46AD3750-BCC4-A841-8AC1-3B92D9F53ADC}"/>
              </a:ext>
            </a:extLst>
          </p:cNvPr>
          <p:cNvSpPr>
            <a:spLocks noGrp="1"/>
          </p:cNvSpPr>
          <p:nvPr>
            <p:ph type="title" hasCustomPrompt="1"/>
          </p:nvPr>
        </p:nvSpPr>
        <p:spPr>
          <a:xfrm>
            <a:off x="616773" y="1003067"/>
            <a:ext cx="6454588" cy="357940"/>
          </a:xfrm>
          <a:prstGeom prst="rect">
            <a:avLst/>
          </a:prstGeom>
        </p:spPr>
        <p:txBody>
          <a:bodyPr anchor="ctr">
            <a:noAutofit/>
          </a:bodyPr>
          <a:lstStyle>
            <a:lvl1pPr>
              <a:defRPr sz="2864">
                <a:solidFill>
                  <a:schemeClr val="bg1"/>
                </a:solidFill>
              </a:defRPr>
            </a:lvl1pPr>
          </a:lstStyle>
          <a:p>
            <a:r>
              <a:rPr lang="en-US"/>
              <a:t>Chapter number</a:t>
            </a:r>
          </a:p>
        </p:txBody>
      </p:sp>
      <p:sp>
        <p:nvSpPr>
          <p:cNvPr id="18" name="Title 1">
            <a:extLst>
              <a:ext uri="{FF2B5EF4-FFF2-40B4-BE49-F238E27FC236}">
                <a16:creationId xmlns:a16="http://schemas.microsoft.com/office/drawing/2014/main" id="{89D07423-BCA0-A54E-B454-3D5342075EC8}"/>
              </a:ext>
            </a:extLst>
          </p:cNvPr>
          <p:cNvSpPr txBox="1">
            <a:spLocks/>
          </p:cNvSpPr>
          <p:nvPr/>
        </p:nvSpPr>
        <p:spPr>
          <a:xfrm>
            <a:off x="616773" y="149629"/>
            <a:ext cx="6454588" cy="357940"/>
          </a:xfrm>
          <a:prstGeom prst="rect">
            <a:avLst/>
          </a:prstGeom>
        </p:spPr>
        <p:txBody>
          <a:bodyPr vert="horz" lIns="62345" tIns="31173" rIns="62345" bIns="31173" rtlCol="0" anchor="ctr">
            <a:noAutofit/>
          </a:bodyPr>
          <a:lstStyle>
            <a:lvl1pPr algn="l" defTabSz="1165860" rtl="0" eaLnBrk="1" latinLnBrk="0" hangingPunct="1">
              <a:lnSpc>
                <a:spcPct val="85000"/>
              </a:lnSpc>
              <a:spcBef>
                <a:spcPct val="0"/>
              </a:spcBef>
              <a:buNone/>
              <a:defRPr sz="2400" b="1" i="0" kern="1200">
                <a:solidFill>
                  <a:schemeClr val="tx1"/>
                </a:solidFill>
                <a:latin typeface="+mj-lt"/>
                <a:ea typeface="+mj-ea"/>
                <a:cs typeface="+mj-cs"/>
              </a:defRPr>
            </a:lvl1pPr>
          </a:lstStyle>
          <a:p>
            <a:endParaRPr lang="en-US" sz="1636" b="0" i="0">
              <a:latin typeface="Arial" panose="020B0604020202020204" pitchFamily="34" charset="0"/>
            </a:endParaRPr>
          </a:p>
        </p:txBody>
      </p:sp>
      <p:sp>
        <p:nvSpPr>
          <p:cNvPr id="3" name="Text Placeholder 2">
            <a:extLst>
              <a:ext uri="{FF2B5EF4-FFF2-40B4-BE49-F238E27FC236}">
                <a16:creationId xmlns:a16="http://schemas.microsoft.com/office/drawing/2014/main" id="{97A28EB1-E1C6-E649-9847-856B0A1BFE11}"/>
              </a:ext>
            </a:extLst>
          </p:cNvPr>
          <p:cNvSpPr>
            <a:spLocks noGrp="1"/>
          </p:cNvSpPr>
          <p:nvPr>
            <p:ph type="body" sz="quarter" idx="19" hasCustomPrompt="1"/>
          </p:nvPr>
        </p:nvSpPr>
        <p:spPr>
          <a:xfrm>
            <a:off x="616324" y="149371"/>
            <a:ext cx="6454588" cy="355368"/>
          </a:xfrm>
        </p:spPr>
        <p:txBody>
          <a:bodyPr anchor="ctr">
            <a:noAutofit/>
          </a:bodyPr>
          <a:lstStyle>
            <a:lvl1pPr>
              <a:buNone/>
              <a:defRPr sz="1636" b="0" i="0">
                <a:latin typeface="Arial" panose="020B0604020202020204" pitchFamily="34" charset="0"/>
              </a:defRPr>
            </a:lvl1pPr>
          </a:lstStyle>
          <a:p>
            <a:r>
              <a:rPr lang="en-US" err="1"/>
              <a:t>ChapterTitle_Right</a:t>
            </a:r>
            <a:r>
              <a:rPr lang="en-US"/>
              <a:t> 2</a:t>
            </a:r>
          </a:p>
        </p:txBody>
      </p:sp>
    </p:spTree>
    <p:extLst>
      <p:ext uri="{BB962C8B-B14F-4D97-AF65-F5344CB8AC3E}">
        <p14:creationId xmlns:p14="http://schemas.microsoft.com/office/powerpoint/2010/main" val="16978814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274307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871162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060047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8604851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425274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444499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22738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pic>
        <p:nvPicPr>
          <p:cNvPr id="317" name="Graphic 316">
            <a:extLst>
              <a:ext uri="{FF2B5EF4-FFF2-40B4-BE49-F238E27FC236}">
                <a16:creationId xmlns:a16="http://schemas.microsoft.com/office/drawing/2014/main" id="{A75B7257-DDBB-4815-8D11-99A16133902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51784" y="1233562"/>
            <a:ext cx="2124000" cy="2124000"/>
          </a:xfrm>
          <a:prstGeom prst="rect">
            <a:avLst/>
          </a:prstGeom>
        </p:spPr>
      </p:pic>
      <p:pic>
        <p:nvPicPr>
          <p:cNvPr id="318" name="Graphic 317">
            <a:extLst>
              <a:ext uri="{FF2B5EF4-FFF2-40B4-BE49-F238E27FC236}">
                <a16:creationId xmlns:a16="http://schemas.microsoft.com/office/drawing/2014/main" id="{0B281A7E-114D-4DCD-8C7E-0CA8E1CDAFA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5659" y="3271912"/>
            <a:ext cx="2124000" cy="2124000"/>
          </a:xfrm>
          <a:prstGeom prst="rect">
            <a:avLst/>
          </a:prstGeom>
        </p:spPr>
      </p:pic>
      <p:pic>
        <p:nvPicPr>
          <p:cNvPr id="319" name="Graphic 318">
            <a:extLst>
              <a:ext uri="{FF2B5EF4-FFF2-40B4-BE49-F238E27FC236}">
                <a16:creationId xmlns:a16="http://schemas.microsoft.com/office/drawing/2014/main" id="{3EF4A550-366E-4DF2-862C-121871AC3EF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16409"/>
          <a:stretch/>
        </p:blipFill>
        <p:spPr>
          <a:xfrm>
            <a:off x="7266459" y="5081662"/>
            <a:ext cx="2124000" cy="1775481"/>
          </a:xfrm>
          <a:prstGeom prst="rect">
            <a:avLst/>
          </a:prstGeom>
        </p:spPr>
      </p:pic>
      <p:pic>
        <p:nvPicPr>
          <p:cNvPr id="320" name="Graphic 319">
            <a:extLst>
              <a:ext uri="{FF2B5EF4-FFF2-40B4-BE49-F238E27FC236}">
                <a16:creationId xmlns:a16="http://schemas.microsoft.com/office/drawing/2014/main" id="{57DDF3A1-0C28-480A-8A81-8B100FC5347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746"/>
          <a:stretch/>
        </p:blipFill>
        <p:spPr>
          <a:xfrm>
            <a:off x="7914159" y="0"/>
            <a:ext cx="2124000" cy="1662112"/>
          </a:xfrm>
          <a:prstGeom prst="rect">
            <a:avLst/>
          </a:prstGeom>
        </p:spPr>
      </p:pic>
      <p:pic>
        <p:nvPicPr>
          <p:cNvPr id="321" name="Graphic 320">
            <a:extLst>
              <a:ext uri="{FF2B5EF4-FFF2-40B4-BE49-F238E27FC236}">
                <a16:creationId xmlns:a16="http://schemas.microsoft.com/office/drawing/2014/main" id="{2C7872E6-91F3-4DB8-AABF-6AFCF898656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16985"/>
          <a:stretch/>
        </p:blipFill>
        <p:spPr>
          <a:xfrm>
            <a:off x="10428759" y="2843287"/>
            <a:ext cx="1763241" cy="2124000"/>
          </a:xfrm>
          <a:prstGeom prst="rect">
            <a:avLst/>
          </a:prstGeom>
        </p:spPr>
      </p:pic>
      <p:sp>
        <p:nvSpPr>
          <p:cNvPr id="2" name="Title 1">
            <a:extLst>
              <a:ext uri="{FF2B5EF4-FFF2-40B4-BE49-F238E27FC236}">
                <a16:creationId xmlns:a16="http://schemas.microsoft.com/office/drawing/2014/main" id="{832213D5-716F-433A-987C-B5887E39A89C}"/>
              </a:ext>
            </a:extLst>
          </p:cNvPr>
          <p:cNvSpPr>
            <a:spLocks noGrp="1"/>
          </p:cNvSpPr>
          <p:nvPr>
            <p:ph type="ctrTitle"/>
          </p:nvPr>
        </p:nvSpPr>
        <p:spPr>
          <a:xfrm>
            <a:off x="407987" y="1988920"/>
            <a:ext cx="11376025" cy="1800199"/>
          </a:xfrm>
        </p:spPr>
        <p:txBody>
          <a:bodyPr anchor="b"/>
          <a:lstStyle>
            <a:lvl1pPr algn="l">
              <a:lnSpc>
                <a:spcPct val="85000"/>
              </a:lnSpc>
              <a:defRPr sz="6000">
                <a:solidFill>
                  <a:schemeClr val="tx1"/>
                </a:solidFill>
              </a:defRPr>
            </a:lvl1pPr>
          </a:lstStyle>
          <a:p>
            <a:r>
              <a:rPr lang="en-US"/>
              <a:t>Click to edit Master title style</a:t>
            </a:r>
            <a:endParaRPr lang="de-DE" dirty="0"/>
          </a:p>
        </p:txBody>
      </p:sp>
      <p:sp>
        <p:nvSpPr>
          <p:cNvPr id="3" name="Subtitle 2">
            <a:extLst>
              <a:ext uri="{FF2B5EF4-FFF2-40B4-BE49-F238E27FC236}">
                <a16:creationId xmlns:a16="http://schemas.microsoft.com/office/drawing/2014/main" id="{8361B355-3446-4F44-BD67-50898B4FB14E}"/>
              </a:ext>
            </a:extLst>
          </p:cNvPr>
          <p:cNvSpPr>
            <a:spLocks noGrp="1"/>
          </p:cNvSpPr>
          <p:nvPr>
            <p:ph type="subTitle" idx="1"/>
          </p:nvPr>
        </p:nvSpPr>
        <p:spPr>
          <a:xfrm>
            <a:off x="407987" y="3861128"/>
            <a:ext cx="11376025" cy="720000"/>
          </a:xfrm>
        </p:spPr>
        <p:txBody>
          <a:bodyPr/>
          <a:lstStyle>
            <a:lvl1pPr marL="0" indent="0" algn="l">
              <a:lnSpc>
                <a:spcPct val="110000"/>
              </a:lnSpc>
              <a:spcBef>
                <a:spcPts val="0"/>
              </a:spcBef>
              <a:spcAft>
                <a:spcPts val="0"/>
              </a:spcAft>
              <a:buNone/>
              <a:defRPr sz="2000" kern="200" spc="50">
                <a:solidFill>
                  <a:schemeClr val="tx1"/>
                </a:solidFill>
                <a:latin typeface="+mn-lt"/>
              </a:defRPr>
            </a:lvl1pPr>
            <a:lvl2pPr marL="0" indent="0" algn="l" fontAlgn="auto" hangingPunct="1">
              <a:lnSpc>
                <a:spcPct val="110000"/>
              </a:lnSpc>
              <a:spcBef>
                <a:spcPts val="0"/>
              </a:spcBef>
              <a:spcAft>
                <a:spcPts val="0"/>
              </a:spcAft>
              <a:buFontTx/>
              <a:buNone/>
              <a:defRPr kumimoji="0" sz="2000" b="0" i="0" u="none" kern="200" cap="none" spc="50" baseline="0">
                <a:solidFill>
                  <a:schemeClr val="tx1"/>
                </a:solidFill>
                <a:latin typeface="+mn-lt"/>
              </a:defRPr>
            </a:lvl2pPr>
            <a:lvl3pPr marL="0" indent="0" algn="l" fontAlgn="auto" hangingPunct="1">
              <a:lnSpc>
                <a:spcPct val="110000"/>
              </a:lnSpc>
              <a:spcBef>
                <a:spcPts val="0"/>
              </a:spcBef>
              <a:spcAft>
                <a:spcPts val="0"/>
              </a:spcAft>
              <a:buFontTx/>
              <a:buNone/>
              <a:defRPr kumimoji="0" sz="2000" b="0" i="0" u="none" kern="200" cap="none" spc="50" baseline="0">
                <a:solidFill>
                  <a:schemeClr val="tx1"/>
                </a:solidFill>
                <a:latin typeface="+mn-lt"/>
              </a:defRPr>
            </a:lvl3pPr>
            <a:lvl4pPr marL="0" indent="0" algn="l" fontAlgn="auto" hangingPunct="1">
              <a:lnSpc>
                <a:spcPct val="110000"/>
              </a:lnSpc>
              <a:spcBef>
                <a:spcPts val="0"/>
              </a:spcBef>
              <a:spcAft>
                <a:spcPts val="0"/>
              </a:spcAft>
              <a:buFontTx/>
              <a:buNone/>
              <a:defRPr kumimoji="0" sz="2000" b="0" i="0" u="none" kern="200" cap="none" spc="50" baseline="0">
                <a:solidFill>
                  <a:schemeClr val="tx1"/>
                </a:solidFill>
                <a:latin typeface="+mn-lt"/>
              </a:defRPr>
            </a:lvl4pPr>
            <a:lvl5pPr marL="0" indent="0" algn="l" fontAlgn="auto" hangingPunct="1">
              <a:lnSpc>
                <a:spcPct val="110000"/>
              </a:lnSpc>
              <a:spcBef>
                <a:spcPts val="0"/>
              </a:spcBef>
              <a:spcAft>
                <a:spcPts val="0"/>
              </a:spcAft>
              <a:buFontTx/>
              <a:buNone/>
              <a:defRPr kumimoji="0" sz="2000" b="0" i="0" u="none" kern="200" cap="none" spc="50" baseline="0">
                <a:solidFill>
                  <a:schemeClr val="tx1"/>
                </a:solidFill>
                <a:latin typeface="+mn-lt"/>
              </a:defRPr>
            </a:lvl5pPr>
            <a:lvl6pPr marL="0" indent="0" algn="l" fontAlgn="auto" hangingPunct="1">
              <a:lnSpc>
                <a:spcPct val="110000"/>
              </a:lnSpc>
              <a:spcBef>
                <a:spcPts val="0"/>
              </a:spcBef>
              <a:spcAft>
                <a:spcPts val="0"/>
              </a:spcAft>
              <a:buFontTx/>
              <a:buNone/>
              <a:defRPr kumimoji="0" sz="2000" b="0" i="0" u="none" kern="200" cap="none" spc="50" baseline="0">
                <a:solidFill>
                  <a:schemeClr val="tx1"/>
                </a:solidFill>
                <a:latin typeface="+mn-lt"/>
              </a:defRPr>
            </a:lvl6pPr>
            <a:lvl7pPr marL="0" indent="0" algn="l" fontAlgn="auto" hangingPunct="1">
              <a:lnSpc>
                <a:spcPct val="110000"/>
              </a:lnSpc>
              <a:spcBef>
                <a:spcPts val="0"/>
              </a:spcBef>
              <a:spcAft>
                <a:spcPts val="0"/>
              </a:spcAft>
              <a:buFontTx/>
              <a:buNone/>
              <a:defRPr kumimoji="0" sz="2000" b="0" i="0" u="none" kern="200" cap="none" spc="50" baseline="0">
                <a:solidFill>
                  <a:schemeClr val="tx1"/>
                </a:solidFill>
                <a:latin typeface="+mn-lt"/>
              </a:defRPr>
            </a:lvl7pPr>
            <a:lvl8pPr marL="0" indent="0" algn="l" fontAlgn="auto" hangingPunct="1">
              <a:lnSpc>
                <a:spcPct val="110000"/>
              </a:lnSpc>
              <a:spcBef>
                <a:spcPts val="0"/>
              </a:spcBef>
              <a:spcAft>
                <a:spcPts val="0"/>
              </a:spcAft>
              <a:buFontTx/>
              <a:buNone/>
              <a:defRPr kumimoji="0" sz="2000" b="0" i="0" u="none" kern="200" cap="none" spc="50" baseline="0">
                <a:solidFill>
                  <a:schemeClr val="tx1"/>
                </a:solidFill>
                <a:latin typeface="+mn-lt"/>
              </a:defRPr>
            </a:lvl8pPr>
            <a:lvl9pPr marL="0" indent="0" algn="l" fontAlgn="auto" hangingPunct="1">
              <a:lnSpc>
                <a:spcPct val="110000"/>
              </a:lnSpc>
              <a:spcBef>
                <a:spcPts val="0"/>
              </a:spcBef>
              <a:spcAft>
                <a:spcPts val="0"/>
              </a:spcAft>
              <a:buFontTx/>
              <a:buNone/>
              <a:defRPr kumimoji="0" sz="2000" b="0" i="0" u="none" kern="200" cap="none" spc="50" baseline="0">
                <a:solidFill>
                  <a:schemeClr val="tx1"/>
                </a:solidFill>
                <a:latin typeface="+mn-lt"/>
              </a:defRPr>
            </a:lvl9pPr>
          </a:lstStyle>
          <a:p>
            <a:r>
              <a:rPr lang="en-US"/>
              <a:t>Click to edit Master subtitle style</a:t>
            </a:r>
            <a:endParaRPr lang="de-DE" dirty="0"/>
          </a:p>
        </p:txBody>
      </p:sp>
      <p:sp>
        <p:nvSpPr>
          <p:cNvPr id="5" name="Footer Placeholder 4">
            <a:extLst>
              <a:ext uri="{FF2B5EF4-FFF2-40B4-BE49-F238E27FC236}">
                <a16:creationId xmlns:a16="http://schemas.microsoft.com/office/drawing/2014/main" id="{2175055B-61A9-4F14-A6EC-C4330A842193}"/>
              </a:ext>
            </a:extLst>
          </p:cNvPr>
          <p:cNvSpPr>
            <a:spLocks noGrp="1"/>
          </p:cNvSpPr>
          <p:nvPr>
            <p:ph type="ftr" sz="quarter" idx="11"/>
          </p:nvPr>
        </p:nvSpPr>
        <p:spPr/>
        <p:txBody>
          <a:bodyPr/>
          <a:lstStyle/>
          <a:p>
            <a:r>
              <a:rPr lang="en-US"/>
              <a:t>PLEASE INSERT CLASSIFICATION E.G “FOR INTERNAL USE” OR “CONFIDENTIAL”</a:t>
            </a:r>
            <a:endParaRPr lang="de-DE"/>
          </a:p>
        </p:txBody>
      </p:sp>
      <p:sp>
        <p:nvSpPr>
          <p:cNvPr id="9" name="Text Placeholder 8">
            <a:extLst>
              <a:ext uri="{FF2B5EF4-FFF2-40B4-BE49-F238E27FC236}">
                <a16:creationId xmlns:a16="http://schemas.microsoft.com/office/drawing/2014/main" id="{33C281AA-AB2D-4ED8-9733-8E59EA284BA8}"/>
              </a:ext>
            </a:extLst>
          </p:cNvPr>
          <p:cNvSpPr>
            <a:spLocks noGrp="1"/>
          </p:cNvSpPr>
          <p:nvPr>
            <p:ph type="body" sz="quarter" idx="13"/>
          </p:nvPr>
        </p:nvSpPr>
        <p:spPr>
          <a:xfrm>
            <a:off x="407988" y="1557338"/>
            <a:ext cx="11376025" cy="358775"/>
          </a:xfrm>
        </p:spPr>
        <p:txBody>
          <a:bodyPr/>
          <a:lstStyle>
            <a:lvl1pPr marL="0" indent="0">
              <a:spcBef>
                <a:spcPts val="0"/>
              </a:spcBef>
              <a:buFont typeface="Arial" panose="020B0604020202020204" pitchFamily="34" charset="0"/>
              <a:buNone/>
              <a:defRPr sz="2100">
                <a:solidFill>
                  <a:schemeClr val="accent1"/>
                </a:solidFill>
                <a:latin typeface="+mj-lt"/>
              </a:defRPr>
            </a:lvl1pPr>
            <a:lvl2pPr marL="0" indent="0">
              <a:spcBef>
                <a:spcPts val="0"/>
              </a:spcBef>
              <a:buFont typeface="Arial" panose="020B0604020202020204" pitchFamily="34" charset="0"/>
              <a:buNone/>
              <a:defRPr sz="2100">
                <a:solidFill>
                  <a:schemeClr val="accent1"/>
                </a:solidFill>
                <a:latin typeface="+mj-lt"/>
              </a:defRPr>
            </a:lvl2pPr>
            <a:lvl3pPr marL="0" indent="0">
              <a:spcBef>
                <a:spcPts val="0"/>
              </a:spcBef>
              <a:buNone/>
              <a:defRPr sz="2100">
                <a:solidFill>
                  <a:schemeClr val="accent1"/>
                </a:solidFill>
                <a:latin typeface="+mj-lt"/>
              </a:defRPr>
            </a:lvl3pPr>
            <a:lvl4pPr marL="0" indent="0">
              <a:spcBef>
                <a:spcPts val="0"/>
              </a:spcBef>
              <a:buNone/>
              <a:defRPr sz="2100">
                <a:solidFill>
                  <a:schemeClr val="accent1"/>
                </a:solidFill>
                <a:latin typeface="+mj-lt"/>
              </a:defRPr>
            </a:lvl4pPr>
            <a:lvl5pPr marL="0" indent="0">
              <a:spcBef>
                <a:spcPts val="0"/>
              </a:spcBef>
              <a:buNone/>
              <a:defRPr sz="2100">
                <a:solidFill>
                  <a:schemeClr val="accent1"/>
                </a:solidFill>
                <a:latin typeface="+mj-lt"/>
              </a:defRPr>
            </a:lvl5pPr>
            <a:lvl6pPr marL="0" indent="0">
              <a:spcBef>
                <a:spcPts val="0"/>
              </a:spcBef>
              <a:buFont typeface="Arial" panose="020B0604020202020204" pitchFamily="34" charset="0"/>
              <a:buNone/>
              <a:defRPr sz="2100">
                <a:solidFill>
                  <a:schemeClr val="accent1"/>
                </a:solidFill>
                <a:latin typeface="+mj-lt"/>
              </a:defRPr>
            </a:lvl6pPr>
            <a:lvl7pPr marL="0" indent="0">
              <a:spcBef>
                <a:spcPts val="0"/>
              </a:spcBef>
              <a:buFont typeface="Arial" panose="020B0604020202020204" pitchFamily="34" charset="0"/>
              <a:buNone/>
              <a:defRPr sz="2100">
                <a:solidFill>
                  <a:schemeClr val="accent1"/>
                </a:solidFill>
                <a:latin typeface="+mj-lt"/>
              </a:defRPr>
            </a:lvl7pPr>
            <a:lvl8pPr marL="0" indent="0">
              <a:spcBef>
                <a:spcPts val="0"/>
              </a:spcBef>
              <a:buNone/>
              <a:defRPr sz="2100">
                <a:solidFill>
                  <a:schemeClr val="accent1"/>
                </a:solidFill>
                <a:latin typeface="+mj-lt"/>
              </a:defRPr>
            </a:lvl8pPr>
            <a:lvl9pPr marL="0" indent="0">
              <a:spcBef>
                <a:spcPts val="0"/>
              </a:spcBef>
              <a:buFont typeface="Arial" panose="020B0604020202020204" pitchFamily="34" charset="0"/>
              <a:buNone/>
              <a:defRPr sz="2100">
                <a:solidFill>
                  <a:schemeClr val="accent1"/>
                </a:solidFill>
                <a:latin typeface="+mj-lt"/>
              </a:defRPr>
            </a:lvl9pPr>
          </a:lstStyle>
          <a:p>
            <a:pPr lvl="0"/>
            <a:r>
              <a:rPr lang="en-US"/>
              <a:t>Click to edit Master text styles</a:t>
            </a:r>
          </a:p>
        </p:txBody>
      </p:sp>
      <p:pic>
        <p:nvPicPr>
          <p:cNvPr id="12" name="Content Placeholder 12">
            <a:extLst>
              <a:ext uri="{FF2B5EF4-FFF2-40B4-BE49-F238E27FC236}">
                <a16:creationId xmlns:a16="http://schemas.microsoft.com/office/drawing/2014/main" id="{3AD9CE0A-2884-406A-9CE9-39926CFDDC0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0810" y="5980772"/>
            <a:ext cx="1788185" cy="473004"/>
          </a:xfrm>
          <a:prstGeom prst="rect">
            <a:avLst/>
          </a:prstGeom>
        </p:spPr>
      </p:pic>
    </p:spTree>
    <p:extLst>
      <p:ext uri="{BB962C8B-B14F-4D97-AF65-F5344CB8AC3E}">
        <p14:creationId xmlns:p14="http://schemas.microsoft.com/office/powerpoint/2010/main" val="241406928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98">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FFEE5-9120-4D79-8C72-BB3DC15837BE}"/>
              </a:ext>
            </a:extLst>
          </p:cNvPr>
          <p:cNvSpPr>
            <a:spLocks noGrp="1"/>
          </p:cNvSpPr>
          <p:nvPr>
            <p:ph type="title"/>
          </p:nvPr>
        </p:nvSpPr>
        <p:spPr/>
        <p:txBody>
          <a:bodyPr/>
          <a:lstStyle/>
          <a:p>
            <a:r>
              <a:rPr lang="en-US"/>
              <a:t>Click to edit Master title style</a:t>
            </a:r>
            <a:endParaRPr lang="de-DE" dirty="0"/>
          </a:p>
        </p:txBody>
      </p:sp>
      <p:sp>
        <p:nvSpPr>
          <p:cNvPr id="3" name="Content Placeholder 2">
            <a:extLst>
              <a:ext uri="{FF2B5EF4-FFF2-40B4-BE49-F238E27FC236}">
                <a16:creationId xmlns:a16="http://schemas.microsoft.com/office/drawing/2014/main" id="{5D931949-6115-4509-B01B-72C482004D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4" name="Date Placeholder 3">
            <a:extLst>
              <a:ext uri="{FF2B5EF4-FFF2-40B4-BE49-F238E27FC236}">
                <a16:creationId xmlns:a16="http://schemas.microsoft.com/office/drawing/2014/main" id="{20FFD4C7-DFEA-4556-B404-44311FB813EB}"/>
              </a:ext>
            </a:extLst>
          </p:cNvPr>
          <p:cNvSpPr>
            <a:spLocks noGrp="1"/>
          </p:cNvSpPr>
          <p:nvPr>
            <p:ph type="dt" sz="half" idx="10"/>
          </p:nvPr>
        </p:nvSpPr>
        <p:spPr/>
        <p:txBody>
          <a:bodyPr/>
          <a:lstStyle/>
          <a:p>
            <a:fld id="{6ADB5DE5-ED93-4FBD-ABEB-886FC497F9CD}" type="datetime4">
              <a:rPr lang="en-US" smtClean="0"/>
              <a:t>July 22, 2023</a:t>
            </a:fld>
            <a:endParaRPr lang="de-DE"/>
          </a:p>
        </p:txBody>
      </p:sp>
      <p:sp>
        <p:nvSpPr>
          <p:cNvPr id="5" name="Footer Placeholder 4">
            <a:extLst>
              <a:ext uri="{FF2B5EF4-FFF2-40B4-BE49-F238E27FC236}">
                <a16:creationId xmlns:a16="http://schemas.microsoft.com/office/drawing/2014/main" id="{0B96DD30-0AD0-4901-AF50-6F9190E551E8}"/>
              </a:ext>
            </a:extLst>
          </p:cNvPr>
          <p:cNvSpPr>
            <a:spLocks noGrp="1"/>
          </p:cNvSpPr>
          <p:nvPr>
            <p:ph type="ftr" sz="quarter" idx="11"/>
          </p:nvPr>
        </p:nvSpPr>
        <p:spPr/>
        <p:txBody>
          <a:bodyPr/>
          <a:lstStyle/>
          <a:p>
            <a:r>
              <a:rPr lang="en-US"/>
              <a:t>PLEASE INSERT CLASSIFICATION E.G “FOR INTERNAL USE” OR “CONFIDENTIAL”</a:t>
            </a:r>
            <a:endParaRPr lang="de-DE" dirty="0"/>
          </a:p>
        </p:txBody>
      </p:sp>
      <p:sp>
        <p:nvSpPr>
          <p:cNvPr id="6" name="Slide Number Placeholder 5">
            <a:extLst>
              <a:ext uri="{FF2B5EF4-FFF2-40B4-BE49-F238E27FC236}">
                <a16:creationId xmlns:a16="http://schemas.microsoft.com/office/drawing/2014/main" id="{F678B330-D853-46EE-912A-9025FC1F131C}"/>
              </a:ext>
            </a:extLst>
          </p:cNvPr>
          <p:cNvSpPr>
            <a:spLocks noGrp="1"/>
          </p:cNvSpPr>
          <p:nvPr>
            <p:ph type="sldNum" sz="quarter" idx="12"/>
          </p:nvPr>
        </p:nvSpPr>
        <p:spPr/>
        <p:txBody>
          <a:bodyPr/>
          <a:lstStyle/>
          <a:p>
            <a:fld id="{8DE89A3D-C6C4-4521-AE7D-4749D53E6130}" type="slidenum">
              <a:rPr lang="de-DE" smtClean="0"/>
              <a:t>‹#›</a:t>
            </a:fld>
            <a:endParaRPr lang="de-DE"/>
          </a:p>
        </p:txBody>
      </p:sp>
      <p:sp>
        <p:nvSpPr>
          <p:cNvPr id="7" name="Text Placeholder 21">
            <a:extLst>
              <a:ext uri="{FF2B5EF4-FFF2-40B4-BE49-F238E27FC236}">
                <a16:creationId xmlns:a16="http://schemas.microsoft.com/office/drawing/2014/main" id="{833CF7A9-B9A8-48A1-9A63-0944A0D4E3E0}"/>
              </a:ext>
            </a:extLst>
          </p:cNvPr>
          <p:cNvSpPr>
            <a:spLocks noGrp="1"/>
          </p:cNvSpPr>
          <p:nvPr>
            <p:ph type="body" sz="quarter" idx="22"/>
          </p:nvPr>
        </p:nvSpPr>
        <p:spPr>
          <a:xfrm>
            <a:off x="407988" y="6021388"/>
            <a:ext cx="11376025" cy="215900"/>
          </a:xfrm>
        </p:spPr>
        <p:txBody>
          <a:bodyPr anchor="b" anchorCtr="0"/>
          <a:lstStyle>
            <a:lvl1pPr marL="0" indent="0">
              <a:spcBef>
                <a:spcPts val="0"/>
              </a:spcBef>
              <a:buFont typeface="Arial" panose="020B0604020202020204" pitchFamily="34" charset="0"/>
              <a:buNone/>
              <a:defRPr sz="1000">
                <a:solidFill>
                  <a:schemeClr val="tx1"/>
                </a:solidFill>
                <a:latin typeface="+mn-lt"/>
              </a:defRPr>
            </a:lvl1pPr>
            <a:lvl2pPr marL="0" indent="0">
              <a:spcBef>
                <a:spcPts val="0"/>
              </a:spcBef>
              <a:buFont typeface="Arial" panose="020B0604020202020204" pitchFamily="34" charset="0"/>
              <a:buNone/>
              <a:defRPr sz="1000">
                <a:solidFill>
                  <a:schemeClr val="tx1"/>
                </a:solidFill>
                <a:latin typeface="+mn-lt"/>
              </a:defRPr>
            </a:lvl2pPr>
            <a:lvl3pPr marL="0" indent="0">
              <a:spcBef>
                <a:spcPts val="0"/>
              </a:spcBef>
              <a:buNone/>
              <a:defRPr sz="1000">
                <a:solidFill>
                  <a:schemeClr val="tx1"/>
                </a:solidFill>
                <a:latin typeface="+mn-lt"/>
              </a:defRPr>
            </a:lvl3pPr>
            <a:lvl4pPr marL="0" indent="0">
              <a:spcBef>
                <a:spcPts val="0"/>
              </a:spcBef>
              <a:buNone/>
              <a:defRPr sz="1000">
                <a:solidFill>
                  <a:schemeClr val="tx1"/>
                </a:solidFill>
                <a:latin typeface="+mn-lt"/>
              </a:defRPr>
            </a:lvl4pPr>
            <a:lvl5pPr marL="0" indent="0">
              <a:spcBef>
                <a:spcPts val="0"/>
              </a:spcBef>
              <a:buNone/>
              <a:defRPr sz="1000">
                <a:solidFill>
                  <a:schemeClr val="tx1"/>
                </a:solidFill>
                <a:latin typeface="+mn-lt"/>
              </a:defRPr>
            </a:lvl5pPr>
            <a:lvl6pPr marL="0" indent="0">
              <a:spcBef>
                <a:spcPts val="0"/>
              </a:spcBef>
              <a:buFont typeface="Arial" panose="020B0604020202020204" pitchFamily="34" charset="0"/>
              <a:buNone/>
              <a:defRPr sz="1000">
                <a:solidFill>
                  <a:schemeClr val="tx1"/>
                </a:solidFill>
                <a:latin typeface="+mn-lt"/>
              </a:defRPr>
            </a:lvl6pPr>
            <a:lvl7pPr marL="0" indent="0">
              <a:spcBef>
                <a:spcPts val="0"/>
              </a:spcBef>
              <a:buFont typeface="Arial" panose="020B0604020202020204" pitchFamily="34" charset="0"/>
              <a:buNone/>
              <a:defRPr sz="1000">
                <a:solidFill>
                  <a:schemeClr val="tx1"/>
                </a:solidFill>
                <a:latin typeface="+mn-lt"/>
              </a:defRPr>
            </a:lvl7pPr>
            <a:lvl8pPr marL="0" indent="0">
              <a:spcBef>
                <a:spcPts val="0"/>
              </a:spcBef>
              <a:buNone/>
              <a:defRPr sz="1000">
                <a:solidFill>
                  <a:schemeClr val="tx1"/>
                </a:solidFill>
                <a:latin typeface="+mn-lt"/>
              </a:defRPr>
            </a:lvl8pPr>
            <a:lvl9pPr marL="0" indent="0">
              <a:spcBef>
                <a:spcPts val="0"/>
              </a:spcBef>
              <a:buFont typeface="Arial" panose="020B0604020202020204" pitchFamily="34" charset="0"/>
              <a:buNone/>
              <a:defRPr sz="1000">
                <a:solidFill>
                  <a:schemeClr val="tx1"/>
                </a:solidFill>
                <a:latin typeface="+mn-lt"/>
              </a:defRPr>
            </a:lvl9pPr>
          </a:lstStyle>
          <a:p>
            <a:pPr lvl="0"/>
            <a:r>
              <a:rPr lang="en-US"/>
              <a:t>Click to edit Master text styles</a:t>
            </a:r>
          </a:p>
        </p:txBody>
      </p:sp>
    </p:spTree>
    <p:extLst>
      <p:ext uri="{BB962C8B-B14F-4D97-AF65-F5344CB8AC3E}">
        <p14:creationId xmlns:p14="http://schemas.microsoft.com/office/powerpoint/2010/main" val="229481180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and Content –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FFEE5-9120-4D79-8C72-BB3DC15837BE}"/>
              </a:ext>
            </a:extLst>
          </p:cNvPr>
          <p:cNvSpPr>
            <a:spLocks noGrp="1"/>
          </p:cNvSpPr>
          <p:nvPr>
            <p:ph type="title"/>
          </p:nvPr>
        </p:nvSpPr>
        <p:spPr/>
        <p:txBody>
          <a:bodyPr/>
          <a:lstStyle/>
          <a:p>
            <a:r>
              <a:rPr lang="en-US"/>
              <a:t>Click to edit Master title style</a:t>
            </a:r>
            <a:endParaRPr lang="de-DE" dirty="0"/>
          </a:p>
        </p:txBody>
      </p:sp>
      <p:sp>
        <p:nvSpPr>
          <p:cNvPr id="3" name="Content Placeholder 2">
            <a:extLst>
              <a:ext uri="{FF2B5EF4-FFF2-40B4-BE49-F238E27FC236}">
                <a16:creationId xmlns:a16="http://schemas.microsoft.com/office/drawing/2014/main" id="{5D931949-6115-4509-B01B-72C482004D79}"/>
              </a:ext>
            </a:extLst>
          </p:cNvPr>
          <p:cNvSpPr>
            <a:spLocks noGrp="1"/>
          </p:cNvSpPr>
          <p:nvPr>
            <p:ph idx="1"/>
          </p:nvPr>
        </p:nvSpPr>
        <p:spPr>
          <a:xfrm>
            <a:off x="407987" y="1844676"/>
            <a:ext cx="11376025" cy="4176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4" name="Date Placeholder 3">
            <a:extLst>
              <a:ext uri="{FF2B5EF4-FFF2-40B4-BE49-F238E27FC236}">
                <a16:creationId xmlns:a16="http://schemas.microsoft.com/office/drawing/2014/main" id="{20FFD4C7-DFEA-4556-B404-44311FB813EB}"/>
              </a:ext>
            </a:extLst>
          </p:cNvPr>
          <p:cNvSpPr>
            <a:spLocks noGrp="1"/>
          </p:cNvSpPr>
          <p:nvPr>
            <p:ph type="dt" sz="half" idx="10"/>
          </p:nvPr>
        </p:nvSpPr>
        <p:spPr/>
        <p:txBody>
          <a:bodyPr/>
          <a:lstStyle/>
          <a:p>
            <a:fld id="{7AC2745F-CC38-4C8E-ABA1-9E0765028C3F}" type="datetime4">
              <a:rPr lang="en-US" smtClean="0"/>
              <a:t>July 22, 2023</a:t>
            </a:fld>
            <a:endParaRPr lang="de-DE"/>
          </a:p>
        </p:txBody>
      </p:sp>
      <p:sp>
        <p:nvSpPr>
          <p:cNvPr id="5" name="Footer Placeholder 4">
            <a:extLst>
              <a:ext uri="{FF2B5EF4-FFF2-40B4-BE49-F238E27FC236}">
                <a16:creationId xmlns:a16="http://schemas.microsoft.com/office/drawing/2014/main" id="{0B96DD30-0AD0-4901-AF50-6F9190E551E8}"/>
              </a:ext>
            </a:extLst>
          </p:cNvPr>
          <p:cNvSpPr>
            <a:spLocks noGrp="1"/>
          </p:cNvSpPr>
          <p:nvPr>
            <p:ph type="ftr" sz="quarter" idx="11"/>
          </p:nvPr>
        </p:nvSpPr>
        <p:spPr/>
        <p:txBody>
          <a:bodyPr/>
          <a:lstStyle/>
          <a:p>
            <a:r>
              <a:rPr lang="en-US"/>
              <a:t>PLEASE INSERT CLASSIFICATION E.G “FOR INTERNAL USE” OR “CONFIDENTIAL”</a:t>
            </a:r>
            <a:endParaRPr lang="de-DE" dirty="0"/>
          </a:p>
        </p:txBody>
      </p:sp>
      <p:sp>
        <p:nvSpPr>
          <p:cNvPr id="6" name="Slide Number Placeholder 5">
            <a:extLst>
              <a:ext uri="{FF2B5EF4-FFF2-40B4-BE49-F238E27FC236}">
                <a16:creationId xmlns:a16="http://schemas.microsoft.com/office/drawing/2014/main" id="{F678B330-D853-46EE-912A-9025FC1F131C}"/>
              </a:ext>
            </a:extLst>
          </p:cNvPr>
          <p:cNvSpPr>
            <a:spLocks noGrp="1"/>
          </p:cNvSpPr>
          <p:nvPr>
            <p:ph type="sldNum" sz="quarter" idx="12"/>
          </p:nvPr>
        </p:nvSpPr>
        <p:spPr/>
        <p:txBody>
          <a:bodyPr/>
          <a:lstStyle/>
          <a:p>
            <a:fld id="{8DE89A3D-C6C4-4521-AE7D-4749D53E6130}" type="slidenum">
              <a:rPr lang="de-DE" smtClean="0"/>
              <a:t>‹#›</a:t>
            </a:fld>
            <a:endParaRPr lang="de-DE"/>
          </a:p>
        </p:txBody>
      </p:sp>
      <p:sp>
        <p:nvSpPr>
          <p:cNvPr id="7" name="Text Placeholder 21">
            <a:extLst>
              <a:ext uri="{FF2B5EF4-FFF2-40B4-BE49-F238E27FC236}">
                <a16:creationId xmlns:a16="http://schemas.microsoft.com/office/drawing/2014/main" id="{0677A143-40D4-4774-AA58-07DDCF588E19}"/>
              </a:ext>
            </a:extLst>
          </p:cNvPr>
          <p:cNvSpPr>
            <a:spLocks noGrp="1"/>
          </p:cNvSpPr>
          <p:nvPr>
            <p:ph type="body" sz="quarter" idx="22"/>
          </p:nvPr>
        </p:nvSpPr>
        <p:spPr>
          <a:xfrm>
            <a:off x="407988" y="6021388"/>
            <a:ext cx="11376025" cy="215900"/>
          </a:xfrm>
        </p:spPr>
        <p:txBody>
          <a:bodyPr anchor="b" anchorCtr="0"/>
          <a:lstStyle>
            <a:lvl1pPr marL="0" indent="0">
              <a:spcBef>
                <a:spcPts val="0"/>
              </a:spcBef>
              <a:buFont typeface="Arial" panose="020B0604020202020204" pitchFamily="34" charset="0"/>
              <a:buNone/>
              <a:defRPr sz="1000">
                <a:solidFill>
                  <a:schemeClr val="tx1"/>
                </a:solidFill>
                <a:latin typeface="+mn-lt"/>
              </a:defRPr>
            </a:lvl1pPr>
            <a:lvl2pPr marL="0" indent="0">
              <a:spcBef>
                <a:spcPts val="0"/>
              </a:spcBef>
              <a:buFont typeface="Arial" panose="020B0604020202020204" pitchFamily="34" charset="0"/>
              <a:buNone/>
              <a:defRPr sz="1000">
                <a:solidFill>
                  <a:schemeClr val="tx1"/>
                </a:solidFill>
                <a:latin typeface="+mn-lt"/>
              </a:defRPr>
            </a:lvl2pPr>
            <a:lvl3pPr marL="0" indent="0">
              <a:spcBef>
                <a:spcPts val="0"/>
              </a:spcBef>
              <a:buNone/>
              <a:defRPr sz="1000">
                <a:solidFill>
                  <a:schemeClr val="tx1"/>
                </a:solidFill>
                <a:latin typeface="+mn-lt"/>
              </a:defRPr>
            </a:lvl3pPr>
            <a:lvl4pPr marL="0" indent="0">
              <a:spcBef>
                <a:spcPts val="0"/>
              </a:spcBef>
              <a:buNone/>
              <a:defRPr sz="1000">
                <a:solidFill>
                  <a:schemeClr val="tx1"/>
                </a:solidFill>
                <a:latin typeface="+mn-lt"/>
              </a:defRPr>
            </a:lvl4pPr>
            <a:lvl5pPr marL="0" indent="0">
              <a:spcBef>
                <a:spcPts val="0"/>
              </a:spcBef>
              <a:buNone/>
              <a:defRPr sz="1000">
                <a:solidFill>
                  <a:schemeClr val="tx1"/>
                </a:solidFill>
                <a:latin typeface="+mn-lt"/>
              </a:defRPr>
            </a:lvl5pPr>
            <a:lvl6pPr marL="0" indent="0">
              <a:spcBef>
                <a:spcPts val="0"/>
              </a:spcBef>
              <a:buFont typeface="Arial" panose="020B0604020202020204" pitchFamily="34" charset="0"/>
              <a:buNone/>
              <a:defRPr sz="1000">
                <a:solidFill>
                  <a:schemeClr val="tx1"/>
                </a:solidFill>
                <a:latin typeface="+mn-lt"/>
              </a:defRPr>
            </a:lvl6pPr>
            <a:lvl7pPr marL="0" indent="0">
              <a:spcBef>
                <a:spcPts val="0"/>
              </a:spcBef>
              <a:buFont typeface="Arial" panose="020B0604020202020204" pitchFamily="34" charset="0"/>
              <a:buNone/>
              <a:defRPr sz="1000">
                <a:solidFill>
                  <a:schemeClr val="tx1"/>
                </a:solidFill>
                <a:latin typeface="+mn-lt"/>
              </a:defRPr>
            </a:lvl7pPr>
            <a:lvl8pPr marL="0" indent="0">
              <a:spcBef>
                <a:spcPts val="0"/>
              </a:spcBef>
              <a:buNone/>
              <a:defRPr sz="1000">
                <a:solidFill>
                  <a:schemeClr val="tx1"/>
                </a:solidFill>
                <a:latin typeface="+mn-lt"/>
              </a:defRPr>
            </a:lvl8pPr>
            <a:lvl9pPr marL="0" indent="0">
              <a:spcBef>
                <a:spcPts val="0"/>
              </a:spcBef>
              <a:buFont typeface="Arial" panose="020B0604020202020204" pitchFamily="34" charset="0"/>
              <a:buNone/>
              <a:defRPr sz="1000">
                <a:solidFill>
                  <a:schemeClr val="tx1"/>
                </a:solidFill>
                <a:latin typeface="+mn-lt"/>
              </a:defRPr>
            </a:lvl9pPr>
          </a:lstStyle>
          <a:p>
            <a:pPr lvl="0"/>
            <a:r>
              <a:rPr lang="en-US"/>
              <a:t>Click to edit Master text styles</a:t>
            </a:r>
          </a:p>
        </p:txBody>
      </p:sp>
      <p:sp>
        <p:nvSpPr>
          <p:cNvPr id="9" name="Text Placeholder 16">
            <a:extLst>
              <a:ext uri="{FF2B5EF4-FFF2-40B4-BE49-F238E27FC236}">
                <a16:creationId xmlns:a16="http://schemas.microsoft.com/office/drawing/2014/main" id="{C89BAAB4-DBB2-4782-B21B-77E431D35F2D}"/>
              </a:ext>
            </a:extLst>
          </p:cNvPr>
          <p:cNvSpPr>
            <a:spLocks noGrp="1"/>
          </p:cNvSpPr>
          <p:nvPr>
            <p:ph type="body" sz="quarter" idx="20"/>
          </p:nvPr>
        </p:nvSpPr>
        <p:spPr>
          <a:xfrm>
            <a:off x="406400" y="1556792"/>
            <a:ext cx="11376025" cy="360000"/>
          </a:xfrm>
        </p:spPr>
        <p:txBody>
          <a:bodyPr tIns="0"/>
          <a:lstStyle>
            <a:lvl1pPr marL="0" indent="0">
              <a:spcBef>
                <a:spcPts val="0"/>
              </a:spcBef>
              <a:spcAft>
                <a:spcPts val="125"/>
              </a:spcAft>
              <a:buFont typeface="Arial" panose="020B0604020202020204" pitchFamily="34" charset="0"/>
              <a:buNone/>
              <a:defRPr sz="1800">
                <a:solidFill>
                  <a:schemeClr val="accent1"/>
                </a:solidFill>
                <a:latin typeface="+mj-lt"/>
              </a:defRPr>
            </a:lvl1pPr>
            <a:lvl2pPr marL="0" indent="0">
              <a:spcBef>
                <a:spcPts val="0"/>
              </a:spcBef>
              <a:spcAft>
                <a:spcPts val="125"/>
              </a:spcAft>
              <a:buFont typeface="Arial" panose="020B0604020202020204" pitchFamily="34" charset="0"/>
              <a:buNone/>
              <a:defRPr sz="1800">
                <a:solidFill>
                  <a:schemeClr val="accent1"/>
                </a:solidFill>
                <a:latin typeface="+mj-lt"/>
              </a:defRPr>
            </a:lvl2pPr>
            <a:lvl3pPr marL="0" indent="0">
              <a:spcBef>
                <a:spcPts val="0"/>
              </a:spcBef>
              <a:spcAft>
                <a:spcPts val="125"/>
              </a:spcAft>
              <a:buNone/>
              <a:defRPr sz="1800">
                <a:solidFill>
                  <a:schemeClr val="accent1"/>
                </a:solidFill>
                <a:latin typeface="+mj-lt"/>
              </a:defRPr>
            </a:lvl3pPr>
            <a:lvl4pPr marL="0" indent="0">
              <a:spcBef>
                <a:spcPts val="0"/>
              </a:spcBef>
              <a:spcAft>
                <a:spcPts val="125"/>
              </a:spcAft>
              <a:buNone/>
              <a:defRPr sz="1800">
                <a:solidFill>
                  <a:schemeClr val="accent1"/>
                </a:solidFill>
                <a:latin typeface="+mj-lt"/>
              </a:defRPr>
            </a:lvl4pPr>
            <a:lvl5pPr marL="0" indent="0">
              <a:spcBef>
                <a:spcPts val="0"/>
              </a:spcBef>
              <a:spcAft>
                <a:spcPts val="125"/>
              </a:spcAft>
              <a:buNone/>
              <a:defRPr sz="1800">
                <a:solidFill>
                  <a:schemeClr val="accent1"/>
                </a:solidFill>
                <a:latin typeface="+mj-lt"/>
              </a:defRPr>
            </a:lvl5pPr>
            <a:lvl6pPr marL="0" indent="0">
              <a:spcBef>
                <a:spcPts val="0"/>
              </a:spcBef>
              <a:spcAft>
                <a:spcPts val="125"/>
              </a:spcAft>
              <a:buFont typeface="Arial" panose="020B0604020202020204" pitchFamily="34" charset="0"/>
              <a:buNone/>
              <a:defRPr sz="1800">
                <a:solidFill>
                  <a:schemeClr val="accent1"/>
                </a:solidFill>
                <a:latin typeface="+mj-lt"/>
              </a:defRPr>
            </a:lvl6pPr>
            <a:lvl7pPr marL="0" indent="0">
              <a:spcBef>
                <a:spcPts val="0"/>
              </a:spcBef>
              <a:spcAft>
                <a:spcPts val="125"/>
              </a:spcAft>
              <a:buFont typeface="Arial" panose="020B0604020202020204" pitchFamily="34" charset="0"/>
              <a:buNone/>
              <a:defRPr sz="1800">
                <a:solidFill>
                  <a:schemeClr val="accent1"/>
                </a:solidFill>
                <a:latin typeface="+mj-lt"/>
              </a:defRPr>
            </a:lvl7pPr>
            <a:lvl8pPr marL="0" indent="0">
              <a:spcBef>
                <a:spcPts val="0"/>
              </a:spcBef>
              <a:spcAft>
                <a:spcPts val="125"/>
              </a:spcAft>
              <a:buNone/>
              <a:defRPr sz="1800">
                <a:solidFill>
                  <a:schemeClr val="accent1"/>
                </a:solidFill>
                <a:latin typeface="+mj-lt"/>
              </a:defRPr>
            </a:lvl8pPr>
            <a:lvl9pPr marL="0" indent="0">
              <a:spcBef>
                <a:spcPts val="0"/>
              </a:spcBef>
              <a:spcAft>
                <a:spcPts val="125"/>
              </a:spcAft>
              <a:buFont typeface="Arial" panose="020B0604020202020204" pitchFamily="34" charset="0"/>
              <a:buNone/>
              <a:defRPr sz="1800">
                <a:solidFill>
                  <a:schemeClr val="accent1"/>
                </a:solidFill>
                <a:latin typeface="+mj-lt"/>
              </a:defRPr>
            </a:lvl9pPr>
          </a:lstStyle>
          <a:p>
            <a:pPr lvl="0"/>
            <a:r>
              <a:rPr lang="en-US"/>
              <a:t>Click to edit Master text styles</a:t>
            </a:r>
          </a:p>
        </p:txBody>
      </p:sp>
    </p:spTree>
    <p:extLst>
      <p:ext uri="{BB962C8B-B14F-4D97-AF65-F5344CB8AC3E}">
        <p14:creationId xmlns:p14="http://schemas.microsoft.com/office/powerpoint/2010/main" val="2271748010"/>
      </p:ext>
    </p:extLst>
  </p:cSld>
  <p:clrMapOvr>
    <a:masterClrMapping/>
  </p:clrMapOvr>
  <p:extLst>
    <p:ext uri="{DCECCB84-F9BA-43D5-87BE-67443E8EF086}">
      <p15:sldGuideLst xmlns:p15="http://schemas.microsoft.com/office/powerpoint/2012/main">
        <p15:guide id="1" orient="horz" pos="116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hapterTitle_Center">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B2F6D4E-01F4-0B4F-B593-D56193AA2DC6}"/>
              </a:ext>
            </a:extLst>
          </p:cNvPr>
          <p:cNvSpPr>
            <a:spLocks noGrp="1"/>
          </p:cNvSpPr>
          <p:nvPr>
            <p:ph type="pic" sz="quarter" idx="11"/>
          </p:nvPr>
        </p:nvSpPr>
        <p:spPr>
          <a:xfrm>
            <a:off x="358587" y="623456"/>
            <a:ext cx="11474824" cy="5711084"/>
          </a:xfrm>
          <a:noFill/>
        </p:spPr>
        <p:txBody>
          <a:bodyPr anchor="ctr"/>
          <a:lstStyle>
            <a:lvl1pPr marL="0" indent="0" algn="ctr">
              <a:buNone/>
              <a:defRPr/>
            </a:lvl1pPr>
          </a:lstStyle>
          <a:p>
            <a:r>
              <a:rPr lang="en-US"/>
              <a:t>Click icon to add picture</a:t>
            </a:r>
          </a:p>
        </p:txBody>
      </p:sp>
      <p:sp>
        <p:nvSpPr>
          <p:cNvPr id="6" name="Picture Placeholder 8">
            <a:extLst>
              <a:ext uri="{FF2B5EF4-FFF2-40B4-BE49-F238E27FC236}">
                <a16:creationId xmlns:a16="http://schemas.microsoft.com/office/drawing/2014/main" id="{C9934F42-38FC-6141-9E09-4BA3F7FED6F5}"/>
              </a:ext>
            </a:extLst>
          </p:cNvPr>
          <p:cNvSpPr>
            <a:spLocks noGrp="1"/>
          </p:cNvSpPr>
          <p:nvPr>
            <p:ph type="pic" sz="quarter" idx="12" hasCustomPrompt="1"/>
          </p:nvPr>
        </p:nvSpPr>
        <p:spPr>
          <a:xfrm>
            <a:off x="3841430" y="1718593"/>
            <a:ext cx="4624551" cy="3414055"/>
          </a:xfrm>
          <a:solidFill>
            <a:schemeClr val="tx2"/>
          </a:solidFill>
        </p:spPr>
        <p:txBody>
          <a:bodyPr anchor="ctr"/>
          <a:lstStyle>
            <a:lvl1pPr marL="0" indent="0" algn="ctr">
              <a:buNone/>
              <a:defRPr>
                <a:solidFill>
                  <a:schemeClr val="accent1"/>
                </a:solidFill>
              </a:defRPr>
            </a:lvl1pPr>
          </a:lstStyle>
          <a:p>
            <a:r>
              <a:rPr lang="en-US"/>
              <a:t>Color box</a:t>
            </a:r>
          </a:p>
        </p:txBody>
      </p:sp>
      <p:sp>
        <p:nvSpPr>
          <p:cNvPr id="3" name="Text Placeholder 2">
            <a:extLst>
              <a:ext uri="{FF2B5EF4-FFF2-40B4-BE49-F238E27FC236}">
                <a16:creationId xmlns:a16="http://schemas.microsoft.com/office/drawing/2014/main" id="{A1CC9429-6AF0-7F49-B8C9-57FED297A52C}"/>
              </a:ext>
            </a:extLst>
          </p:cNvPr>
          <p:cNvSpPr>
            <a:spLocks noGrp="1"/>
          </p:cNvSpPr>
          <p:nvPr>
            <p:ph type="body" idx="1" hasCustomPrompt="1"/>
          </p:nvPr>
        </p:nvSpPr>
        <p:spPr>
          <a:xfrm>
            <a:off x="3841430" y="3648601"/>
            <a:ext cx="4624551" cy="1268009"/>
          </a:xfrm>
        </p:spPr>
        <p:txBody>
          <a:bodyPr lIns="365760" rIns="228600">
            <a:normAutofit/>
          </a:bodyPr>
          <a:lstStyle>
            <a:lvl1pPr marL="0" indent="0">
              <a:lnSpc>
                <a:spcPct val="100000"/>
              </a:lnSpc>
              <a:spcBef>
                <a:spcPts val="0"/>
              </a:spcBef>
              <a:buNone/>
              <a:defRPr sz="1364" b="0" i="0">
                <a:solidFill>
                  <a:schemeClr val="bg1"/>
                </a:solidFill>
                <a:latin typeface="Arial" panose="020B0604020202020204" pitchFamily="34" charset="0"/>
              </a:defRPr>
            </a:lvl1pPr>
            <a:lvl2pPr marL="397424" indent="0">
              <a:buNone/>
              <a:defRPr sz="1739">
                <a:solidFill>
                  <a:schemeClr val="tx1">
                    <a:tint val="75000"/>
                  </a:schemeClr>
                </a:solidFill>
              </a:defRPr>
            </a:lvl2pPr>
            <a:lvl3pPr marL="794849" indent="0">
              <a:buNone/>
              <a:defRPr sz="1565">
                <a:solidFill>
                  <a:schemeClr val="tx1">
                    <a:tint val="75000"/>
                  </a:schemeClr>
                </a:solidFill>
              </a:defRPr>
            </a:lvl3pPr>
            <a:lvl4pPr marL="1192273" indent="0">
              <a:buNone/>
              <a:defRPr sz="1391">
                <a:solidFill>
                  <a:schemeClr val="tx1">
                    <a:tint val="75000"/>
                  </a:schemeClr>
                </a:solidFill>
              </a:defRPr>
            </a:lvl4pPr>
            <a:lvl5pPr marL="1589696" indent="0">
              <a:buNone/>
              <a:defRPr sz="1391">
                <a:solidFill>
                  <a:schemeClr val="tx1">
                    <a:tint val="75000"/>
                  </a:schemeClr>
                </a:solidFill>
              </a:defRPr>
            </a:lvl5pPr>
            <a:lvl6pPr marL="1987120" indent="0">
              <a:buNone/>
              <a:defRPr sz="1391">
                <a:solidFill>
                  <a:schemeClr val="tx1">
                    <a:tint val="75000"/>
                  </a:schemeClr>
                </a:solidFill>
              </a:defRPr>
            </a:lvl6pPr>
            <a:lvl7pPr marL="2384544" indent="0">
              <a:buNone/>
              <a:defRPr sz="1391">
                <a:solidFill>
                  <a:schemeClr val="tx1">
                    <a:tint val="75000"/>
                  </a:schemeClr>
                </a:solidFill>
              </a:defRPr>
            </a:lvl7pPr>
            <a:lvl8pPr marL="2781969" indent="0">
              <a:buNone/>
              <a:defRPr sz="1391">
                <a:solidFill>
                  <a:schemeClr val="tx1">
                    <a:tint val="75000"/>
                  </a:schemeClr>
                </a:solidFill>
              </a:defRPr>
            </a:lvl8pPr>
            <a:lvl9pPr marL="3179393" indent="0">
              <a:buNone/>
              <a:defRPr sz="1391">
                <a:solidFill>
                  <a:schemeClr val="tx1">
                    <a:tint val="75000"/>
                  </a:schemeClr>
                </a:solidFill>
              </a:defRPr>
            </a:lvl9pPr>
          </a:lstStyle>
          <a:p>
            <a:pPr lvl="0"/>
            <a:r>
              <a:rPr lang="en-US"/>
              <a:t>Chapter images can be found here: Departments/</a:t>
            </a:r>
            <a:r>
              <a:rPr lang="en-US" err="1"/>
              <a:t>Yamamoto_Templates</a:t>
            </a:r>
            <a:r>
              <a:rPr lang="en-US"/>
              <a:t>/Images-for-decks/_Chapter-</a:t>
            </a:r>
            <a:r>
              <a:rPr lang="en-US" err="1"/>
              <a:t>Imgs</a:t>
            </a:r>
            <a:r>
              <a:rPr lang="en-US"/>
              <a:t>. Morbi </a:t>
            </a:r>
            <a:r>
              <a:rPr lang="en-US" err="1"/>
              <a:t>tristique</a:t>
            </a:r>
            <a:r>
              <a:rPr lang="en-US"/>
              <a:t>. </a:t>
            </a:r>
            <a:r>
              <a:rPr lang="en-US" err="1"/>
              <a:t>Macenas</a:t>
            </a:r>
            <a:r>
              <a:rPr lang="en-US"/>
              <a:t> </a:t>
            </a:r>
            <a:r>
              <a:rPr lang="en-US" err="1"/>
              <a:t>volutpat</a:t>
            </a:r>
            <a:r>
              <a:rPr lang="en-US"/>
              <a:t> </a:t>
            </a:r>
            <a:r>
              <a:rPr lang="en-US" err="1"/>
              <a:t>blandit</a:t>
            </a:r>
            <a:r>
              <a:rPr lang="en-US"/>
              <a:t> </a:t>
            </a:r>
            <a:r>
              <a:rPr lang="en-US" err="1"/>
              <a:t>aliquam</a:t>
            </a:r>
            <a:r>
              <a:rPr lang="en-US"/>
              <a:t> </a:t>
            </a:r>
            <a:r>
              <a:rPr lang="en-US" err="1"/>
              <a:t>etiam</a:t>
            </a:r>
            <a:r>
              <a:rPr lang="en-US"/>
              <a:t> </a:t>
            </a:r>
            <a:r>
              <a:rPr lang="en-US" err="1"/>
              <a:t>erat</a:t>
            </a:r>
            <a:r>
              <a:rPr lang="en-US"/>
              <a:t>.</a:t>
            </a:r>
          </a:p>
        </p:txBody>
      </p:sp>
      <p:sp>
        <p:nvSpPr>
          <p:cNvPr id="7" name="Slide Number Placeholder 6">
            <a:extLst>
              <a:ext uri="{FF2B5EF4-FFF2-40B4-BE49-F238E27FC236}">
                <a16:creationId xmlns:a16="http://schemas.microsoft.com/office/drawing/2014/main" id="{F3693CDB-D9FC-4648-9D59-79842B37913E}"/>
              </a:ext>
            </a:extLst>
          </p:cNvPr>
          <p:cNvSpPr>
            <a:spLocks noGrp="1"/>
          </p:cNvSpPr>
          <p:nvPr>
            <p:ph type="sldNum" sz="quarter" idx="10"/>
          </p:nvPr>
        </p:nvSpPr>
        <p:spPr>
          <a:xfrm>
            <a:off x="9278316" y="6356352"/>
            <a:ext cx="2612801" cy="365125"/>
          </a:xfrm>
        </p:spPr>
        <p:txBody>
          <a:bodyPr/>
          <a:lstStyle/>
          <a:p>
            <a:fld id="{64DF1125-80D7-5C48-9408-F746170441B0}" type="slidenum">
              <a:rPr lang="en-US" smtClean="0"/>
              <a:pPr/>
              <a:t>‹#›</a:t>
            </a:fld>
            <a:endParaRPr lang="en-US"/>
          </a:p>
        </p:txBody>
      </p:sp>
      <p:sp>
        <p:nvSpPr>
          <p:cNvPr id="10" name="Text Placeholder 2">
            <a:extLst>
              <a:ext uri="{FF2B5EF4-FFF2-40B4-BE49-F238E27FC236}">
                <a16:creationId xmlns:a16="http://schemas.microsoft.com/office/drawing/2014/main" id="{4CDAD205-F094-C44A-95A2-A0F786082540}"/>
              </a:ext>
            </a:extLst>
          </p:cNvPr>
          <p:cNvSpPr>
            <a:spLocks noGrp="1"/>
          </p:cNvSpPr>
          <p:nvPr>
            <p:ph type="body" idx="13" hasCustomPrompt="1"/>
          </p:nvPr>
        </p:nvSpPr>
        <p:spPr>
          <a:xfrm>
            <a:off x="3841430" y="2126675"/>
            <a:ext cx="4624551" cy="1497051"/>
          </a:xfrm>
        </p:spPr>
        <p:txBody>
          <a:bodyPr lIns="365760" rIns="228600" anchor="b">
            <a:noAutofit/>
          </a:bodyPr>
          <a:lstStyle>
            <a:lvl1pPr marL="0" indent="0">
              <a:lnSpc>
                <a:spcPct val="100000"/>
              </a:lnSpc>
              <a:spcBef>
                <a:spcPts val="0"/>
              </a:spcBef>
              <a:buNone/>
              <a:defRPr sz="3000" b="0" i="0">
                <a:solidFill>
                  <a:schemeClr val="bg1"/>
                </a:solidFill>
                <a:latin typeface="Arial" panose="020B0604020202020204" pitchFamily="34" charset="0"/>
              </a:defRPr>
            </a:lvl1pPr>
            <a:lvl2pPr marL="397424" indent="0">
              <a:buNone/>
              <a:defRPr sz="1739">
                <a:solidFill>
                  <a:schemeClr val="tx1">
                    <a:tint val="75000"/>
                  </a:schemeClr>
                </a:solidFill>
              </a:defRPr>
            </a:lvl2pPr>
            <a:lvl3pPr marL="794849" indent="0">
              <a:buNone/>
              <a:defRPr sz="1565">
                <a:solidFill>
                  <a:schemeClr val="tx1">
                    <a:tint val="75000"/>
                  </a:schemeClr>
                </a:solidFill>
              </a:defRPr>
            </a:lvl3pPr>
            <a:lvl4pPr marL="1192273" indent="0">
              <a:buNone/>
              <a:defRPr sz="1391">
                <a:solidFill>
                  <a:schemeClr val="tx1">
                    <a:tint val="75000"/>
                  </a:schemeClr>
                </a:solidFill>
              </a:defRPr>
            </a:lvl4pPr>
            <a:lvl5pPr marL="1589696" indent="0">
              <a:buNone/>
              <a:defRPr sz="1391">
                <a:solidFill>
                  <a:schemeClr val="tx1">
                    <a:tint val="75000"/>
                  </a:schemeClr>
                </a:solidFill>
              </a:defRPr>
            </a:lvl5pPr>
            <a:lvl6pPr marL="1987120" indent="0">
              <a:buNone/>
              <a:defRPr sz="1391">
                <a:solidFill>
                  <a:schemeClr val="tx1">
                    <a:tint val="75000"/>
                  </a:schemeClr>
                </a:solidFill>
              </a:defRPr>
            </a:lvl6pPr>
            <a:lvl7pPr marL="2384544" indent="0">
              <a:buNone/>
              <a:defRPr sz="1391">
                <a:solidFill>
                  <a:schemeClr val="tx1">
                    <a:tint val="75000"/>
                  </a:schemeClr>
                </a:solidFill>
              </a:defRPr>
            </a:lvl7pPr>
            <a:lvl8pPr marL="2781969" indent="0">
              <a:buNone/>
              <a:defRPr sz="1391">
                <a:solidFill>
                  <a:schemeClr val="tx1">
                    <a:tint val="75000"/>
                  </a:schemeClr>
                </a:solidFill>
              </a:defRPr>
            </a:lvl8pPr>
            <a:lvl9pPr marL="3179393" indent="0">
              <a:buNone/>
              <a:defRPr sz="1391">
                <a:solidFill>
                  <a:schemeClr val="tx1">
                    <a:tint val="75000"/>
                  </a:schemeClr>
                </a:solidFill>
              </a:defRPr>
            </a:lvl9pPr>
          </a:lstStyle>
          <a:p>
            <a:pPr lvl="0"/>
            <a:r>
              <a:rPr lang="en-US"/>
              <a:t>Headline here lorem ipsum dolor.</a:t>
            </a:r>
          </a:p>
        </p:txBody>
      </p:sp>
      <p:sp>
        <p:nvSpPr>
          <p:cNvPr id="8" name="Title 1">
            <a:extLst>
              <a:ext uri="{FF2B5EF4-FFF2-40B4-BE49-F238E27FC236}">
                <a16:creationId xmlns:a16="http://schemas.microsoft.com/office/drawing/2014/main" id="{19C8E0C2-ACBF-C846-B605-0187FD629455}"/>
              </a:ext>
            </a:extLst>
          </p:cNvPr>
          <p:cNvSpPr>
            <a:spLocks noGrp="1"/>
          </p:cNvSpPr>
          <p:nvPr>
            <p:ph type="title" hasCustomPrompt="1"/>
          </p:nvPr>
        </p:nvSpPr>
        <p:spPr>
          <a:xfrm>
            <a:off x="616773" y="149629"/>
            <a:ext cx="6454588" cy="357940"/>
          </a:xfrm>
          <a:prstGeom prst="rect">
            <a:avLst/>
          </a:prstGeom>
        </p:spPr>
        <p:txBody>
          <a:bodyPr anchor="ctr">
            <a:noAutofit/>
          </a:bodyPr>
          <a:lstStyle>
            <a:lvl1pPr>
              <a:defRPr sz="1636"/>
            </a:lvl1pPr>
          </a:lstStyle>
          <a:p>
            <a:pPr lvl="0"/>
            <a:r>
              <a:rPr lang="en-US" err="1"/>
              <a:t>ChapterTitle_Centered</a:t>
            </a:r>
            <a:endParaRPr lang="en-US"/>
          </a:p>
        </p:txBody>
      </p:sp>
      <p:pic>
        <p:nvPicPr>
          <p:cNvPr id="4" name="Picture 3">
            <a:extLst>
              <a:ext uri="{FF2B5EF4-FFF2-40B4-BE49-F238E27FC236}">
                <a16:creationId xmlns:a16="http://schemas.microsoft.com/office/drawing/2014/main" id="{F3ABE5FF-BA20-834B-BB2D-FD9FD3C688C0}"/>
              </a:ext>
            </a:extLst>
          </p:cNvPr>
          <p:cNvPicPr>
            <a:picLocks noChangeAspect="1"/>
          </p:cNvPicPr>
          <p:nvPr/>
        </p:nvPicPr>
        <p:blipFill>
          <a:blip r:embed="rId2"/>
          <a:stretch>
            <a:fillRect/>
          </a:stretch>
        </p:blipFill>
        <p:spPr>
          <a:xfrm>
            <a:off x="-2602783" y="2126672"/>
            <a:ext cx="0" cy="0"/>
          </a:xfrm>
          <a:prstGeom prst="rect">
            <a:avLst/>
          </a:prstGeom>
        </p:spPr>
      </p:pic>
    </p:spTree>
    <p:extLst>
      <p:ext uri="{BB962C8B-B14F-4D97-AF65-F5344CB8AC3E}">
        <p14:creationId xmlns:p14="http://schemas.microsoft.com/office/powerpoint/2010/main" val="359574571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9F3E6-06D9-4921-ACAF-6966BC9AE669}"/>
              </a:ext>
            </a:extLst>
          </p:cNvPr>
          <p:cNvSpPr>
            <a:spLocks noGrp="1"/>
          </p:cNvSpPr>
          <p:nvPr>
            <p:ph type="title"/>
          </p:nvPr>
        </p:nvSpPr>
        <p:spPr/>
        <p:txBody>
          <a:bodyPr/>
          <a:lstStyle/>
          <a:p>
            <a:r>
              <a:rPr lang="en-US"/>
              <a:t>Click to edit Master title style</a:t>
            </a:r>
            <a:endParaRPr lang="de-DE" dirty="0"/>
          </a:p>
        </p:txBody>
      </p:sp>
      <p:sp>
        <p:nvSpPr>
          <p:cNvPr id="3" name="Content Placeholder 2">
            <a:extLst>
              <a:ext uri="{FF2B5EF4-FFF2-40B4-BE49-F238E27FC236}">
                <a16:creationId xmlns:a16="http://schemas.microsoft.com/office/drawing/2014/main" id="{293E302C-0A07-4A16-BF71-43632372CAA6}"/>
              </a:ext>
            </a:extLst>
          </p:cNvPr>
          <p:cNvSpPr>
            <a:spLocks noGrp="1"/>
          </p:cNvSpPr>
          <p:nvPr>
            <p:ph sz="half" idx="1"/>
          </p:nvPr>
        </p:nvSpPr>
        <p:spPr>
          <a:xfrm>
            <a:off x="407984" y="1556792"/>
            <a:ext cx="5544000" cy="4464050"/>
          </a:xfrm>
        </p:spPr>
        <p:txBody>
          <a:bodyPr/>
          <a:lstStyle>
            <a:lvl4pPr marL="432000">
              <a:defRPr/>
            </a:lvl4pPr>
            <a:lvl5pPr marL="648000">
              <a:defRPr/>
            </a:lvl5pPr>
            <a:lvl7pPr marL="540000">
              <a:defRPr/>
            </a:lvl7pPr>
            <a:lvl8pPr marL="648000">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4" name="Content Placeholder 3">
            <a:extLst>
              <a:ext uri="{FF2B5EF4-FFF2-40B4-BE49-F238E27FC236}">
                <a16:creationId xmlns:a16="http://schemas.microsoft.com/office/drawing/2014/main" id="{0CAEF7B4-B54A-46B6-9948-70F01BCCC52A}"/>
              </a:ext>
            </a:extLst>
          </p:cNvPr>
          <p:cNvSpPr>
            <a:spLocks noGrp="1"/>
          </p:cNvSpPr>
          <p:nvPr>
            <p:ph sz="half" idx="2"/>
          </p:nvPr>
        </p:nvSpPr>
        <p:spPr>
          <a:xfrm>
            <a:off x="6240632" y="1556792"/>
            <a:ext cx="5544000" cy="4464050"/>
          </a:xfrm>
        </p:spPr>
        <p:txBody>
          <a:bodyPr/>
          <a:lstStyle>
            <a:lvl4pPr marL="432000">
              <a:defRPr/>
            </a:lvl4pPr>
            <a:lvl5pPr marL="648000">
              <a:defRPr/>
            </a:lvl5pPr>
            <a:lvl7pPr marL="540000">
              <a:defRPr/>
            </a:lvl7pPr>
            <a:lvl8pPr marL="648000">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5" name="Date Placeholder 4">
            <a:extLst>
              <a:ext uri="{FF2B5EF4-FFF2-40B4-BE49-F238E27FC236}">
                <a16:creationId xmlns:a16="http://schemas.microsoft.com/office/drawing/2014/main" id="{1E132886-3788-4F63-9655-F4BA04556058}"/>
              </a:ext>
            </a:extLst>
          </p:cNvPr>
          <p:cNvSpPr>
            <a:spLocks noGrp="1"/>
          </p:cNvSpPr>
          <p:nvPr>
            <p:ph type="dt" sz="half" idx="10"/>
          </p:nvPr>
        </p:nvSpPr>
        <p:spPr/>
        <p:txBody>
          <a:bodyPr/>
          <a:lstStyle/>
          <a:p>
            <a:fld id="{108F5090-2ED9-45B3-AF5C-3405703B037F}" type="datetime4">
              <a:rPr lang="en-US" smtClean="0"/>
              <a:t>July 22, 2023</a:t>
            </a:fld>
            <a:endParaRPr lang="de-DE"/>
          </a:p>
        </p:txBody>
      </p:sp>
      <p:sp>
        <p:nvSpPr>
          <p:cNvPr id="6" name="Footer Placeholder 5">
            <a:extLst>
              <a:ext uri="{FF2B5EF4-FFF2-40B4-BE49-F238E27FC236}">
                <a16:creationId xmlns:a16="http://schemas.microsoft.com/office/drawing/2014/main" id="{F92722D3-F8A9-4BAF-A02C-B46EE1577E18}"/>
              </a:ext>
            </a:extLst>
          </p:cNvPr>
          <p:cNvSpPr>
            <a:spLocks noGrp="1"/>
          </p:cNvSpPr>
          <p:nvPr>
            <p:ph type="ftr" sz="quarter" idx="11"/>
          </p:nvPr>
        </p:nvSpPr>
        <p:spPr/>
        <p:txBody>
          <a:bodyPr/>
          <a:lstStyle/>
          <a:p>
            <a:r>
              <a:rPr lang="en-US"/>
              <a:t>PLEASE INSERT CLASSIFICATION E.G “FOR INTERNAL USE” OR “CONFIDENTIAL”</a:t>
            </a:r>
            <a:endParaRPr lang="de-DE"/>
          </a:p>
        </p:txBody>
      </p:sp>
      <p:sp>
        <p:nvSpPr>
          <p:cNvPr id="7" name="Slide Number Placeholder 6">
            <a:extLst>
              <a:ext uri="{FF2B5EF4-FFF2-40B4-BE49-F238E27FC236}">
                <a16:creationId xmlns:a16="http://schemas.microsoft.com/office/drawing/2014/main" id="{FECEF419-7724-471F-91AF-7197E338A897}"/>
              </a:ext>
            </a:extLst>
          </p:cNvPr>
          <p:cNvSpPr>
            <a:spLocks noGrp="1"/>
          </p:cNvSpPr>
          <p:nvPr>
            <p:ph type="sldNum" sz="quarter" idx="12"/>
          </p:nvPr>
        </p:nvSpPr>
        <p:spPr/>
        <p:txBody>
          <a:bodyPr/>
          <a:lstStyle/>
          <a:p>
            <a:fld id="{8DE89A3D-C6C4-4521-AE7D-4749D53E6130}" type="slidenum">
              <a:rPr lang="de-DE" smtClean="0"/>
              <a:t>‹#›</a:t>
            </a:fld>
            <a:endParaRPr lang="de-DE"/>
          </a:p>
        </p:txBody>
      </p:sp>
      <p:sp>
        <p:nvSpPr>
          <p:cNvPr id="8" name="Text Placeholder 21">
            <a:extLst>
              <a:ext uri="{FF2B5EF4-FFF2-40B4-BE49-F238E27FC236}">
                <a16:creationId xmlns:a16="http://schemas.microsoft.com/office/drawing/2014/main" id="{3ADB91F9-4F2A-444B-86C0-F4CEC48F35E7}"/>
              </a:ext>
            </a:extLst>
          </p:cNvPr>
          <p:cNvSpPr>
            <a:spLocks noGrp="1"/>
          </p:cNvSpPr>
          <p:nvPr>
            <p:ph type="body" sz="quarter" idx="22"/>
          </p:nvPr>
        </p:nvSpPr>
        <p:spPr>
          <a:xfrm>
            <a:off x="407988" y="6021388"/>
            <a:ext cx="11376025" cy="215900"/>
          </a:xfrm>
        </p:spPr>
        <p:txBody>
          <a:bodyPr anchor="b" anchorCtr="0"/>
          <a:lstStyle>
            <a:lvl1pPr marL="0" indent="0">
              <a:spcBef>
                <a:spcPts val="0"/>
              </a:spcBef>
              <a:buFont typeface="Arial" panose="020B0604020202020204" pitchFamily="34" charset="0"/>
              <a:buNone/>
              <a:defRPr sz="1000">
                <a:solidFill>
                  <a:schemeClr val="tx1"/>
                </a:solidFill>
                <a:latin typeface="+mn-lt"/>
              </a:defRPr>
            </a:lvl1pPr>
            <a:lvl2pPr marL="0" indent="0">
              <a:spcBef>
                <a:spcPts val="0"/>
              </a:spcBef>
              <a:buFont typeface="Arial" panose="020B0604020202020204" pitchFamily="34" charset="0"/>
              <a:buNone/>
              <a:defRPr sz="1000">
                <a:solidFill>
                  <a:schemeClr val="tx1"/>
                </a:solidFill>
                <a:latin typeface="+mn-lt"/>
              </a:defRPr>
            </a:lvl2pPr>
            <a:lvl3pPr marL="0" indent="0">
              <a:spcBef>
                <a:spcPts val="0"/>
              </a:spcBef>
              <a:buNone/>
              <a:defRPr sz="1000">
                <a:solidFill>
                  <a:schemeClr val="tx1"/>
                </a:solidFill>
                <a:latin typeface="+mn-lt"/>
              </a:defRPr>
            </a:lvl3pPr>
            <a:lvl4pPr marL="0" indent="0">
              <a:spcBef>
                <a:spcPts val="0"/>
              </a:spcBef>
              <a:buNone/>
              <a:defRPr sz="1000">
                <a:solidFill>
                  <a:schemeClr val="tx1"/>
                </a:solidFill>
                <a:latin typeface="+mn-lt"/>
              </a:defRPr>
            </a:lvl4pPr>
            <a:lvl5pPr marL="0" indent="0">
              <a:spcBef>
                <a:spcPts val="0"/>
              </a:spcBef>
              <a:buNone/>
              <a:defRPr sz="1000">
                <a:solidFill>
                  <a:schemeClr val="tx1"/>
                </a:solidFill>
                <a:latin typeface="+mn-lt"/>
              </a:defRPr>
            </a:lvl5pPr>
            <a:lvl6pPr marL="0" indent="0">
              <a:spcBef>
                <a:spcPts val="0"/>
              </a:spcBef>
              <a:buFont typeface="Arial" panose="020B0604020202020204" pitchFamily="34" charset="0"/>
              <a:buNone/>
              <a:defRPr sz="1000">
                <a:solidFill>
                  <a:schemeClr val="tx1"/>
                </a:solidFill>
                <a:latin typeface="+mn-lt"/>
              </a:defRPr>
            </a:lvl6pPr>
            <a:lvl7pPr marL="0" indent="0">
              <a:spcBef>
                <a:spcPts val="0"/>
              </a:spcBef>
              <a:buFont typeface="Arial" panose="020B0604020202020204" pitchFamily="34" charset="0"/>
              <a:buNone/>
              <a:defRPr sz="1000">
                <a:solidFill>
                  <a:schemeClr val="tx1"/>
                </a:solidFill>
                <a:latin typeface="+mn-lt"/>
              </a:defRPr>
            </a:lvl7pPr>
            <a:lvl8pPr marL="0" indent="0">
              <a:spcBef>
                <a:spcPts val="0"/>
              </a:spcBef>
              <a:buNone/>
              <a:defRPr sz="1000">
                <a:solidFill>
                  <a:schemeClr val="tx1"/>
                </a:solidFill>
                <a:latin typeface="+mn-lt"/>
              </a:defRPr>
            </a:lvl8pPr>
            <a:lvl9pPr marL="0" indent="0">
              <a:spcBef>
                <a:spcPts val="0"/>
              </a:spcBef>
              <a:buFont typeface="Arial" panose="020B0604020202020204" pitchFamily="34" charset="0"/>
              <a:buNone/>
              <a:defRPr sz="1000">
                <a:solidFill>
                  <a:schemeClr val="tx1"/>
                </a:solidFill>
                <a:latin typeface="+mn-lt"/>
              </a:defRPr>
            </a:lvl9pPr>
          </a:lstStyle>
          <a:p>
            <a:pPr lvl="0"/>
            <a:r>
              <a:rPr lang="en-US"/>
              <a:t>Click to edit Master text styles</a:t>
            </a:r>
          </a:p>
        </p:txBody>
      </p:sp>
    </p:spTree>
    <p:extLst>
      <p:ext uri="{BB962C8B-B14F-4D97-AF65-F5344CB8AC3E}">
        <p14:creationId xmlns:p14="http://schemas.microsoft.com/office/powerpoint/2010/main" val="307595210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wo Content –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9F3E6-06D9-4921-ACAF-6966BC9AE669}"/>
              </a:ext>
            </a:extLst>
          </p:cNvPr>
          <p:cNvSpPr>
            <a:spLocks noGrp="1"/>
          </p:cNvSpPr>
          <p:nvPr>
            <p:ph type="title"/>
          </p:nvPr>
        </p:nvSpPr>
        <p:spPr/>
        <p:txBody>
          <a:bodyPr/>
          <a:lstStyle/>
          <a:p>
            <a:r>
              <a:rPr lang="en-US"/>
              <a:t>Click to edit Master title style</a:t>
            </a:r>
            <a:endParaRPr lang="de-DE" dirty="0"/>
          </a:p>
        </p:txBody>
      </p:sp>
      <p:sp>
        <p:nvSpPr>
          <p:cNvPr id="3" name="Content Placeholder 2">
            <a:extLst>
              <a:ext uri="{FF2B5EF4-FFF2-40B4-BE49-F238E27FC236}">
                <a16:creationId xmlns:a16="http://schemas.microsoft.com/office/drawing/2014/main" id="{293E302C-0A07-4A16-BF71-43632372CAA6}"/>
              </a:ext>
            </a:extLst>
          </p:cNvPr>
          <p:cNvSpPr>
            <a:spLocks noGrp="1"/>
          </p:cNvSpPr>
          <p:nvPr>
            <p:ph sz="half" idx="1"/>
          </p:nvPr>
        </p:nvSpPr>
        <p:spPr>
          <a:xfrm>
            <a:off x="407984" y="1844675"/>
            <a:ext cx="5544000" cy="4176167"/>
          </a:xfrm>
        </p:spPr>
        <p:txBody>
          <a:bodyPr/>
          <a:lstStyle>
            <a:lvl4pPr marL="432000">
              <a:defRPr/>
            </a:lvl4pPr>
            <a:lvl5pPr marL="648000">
              <a:defRPr/>
            </a:lvl5pPr>
            <a:lvl7pPr marL="540000">
              <a:defRPr/>
            </a:lvl7pPr>
            <a:lvl8pPr marL="648000">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4" name="Content Placeholder 3">
            <a:extLst>
              <a:ext uri="{FF2B5EF4-FFF2-40B4-BE49-F238E27FC236}">
                <a16:creationId xmlns:a16="http://schemas.microsoft.com/office/drawing/2014/main" id="{0CAEF7B4-B54A-46B6-9948-70F01BCCC52A}"/>
              </a:ext>
            </a:extLst>
          </p:cNvPr>
          <p:cNvSpPr>
            <a:spLocks noGrp="1"/>
          </p:cNvSpPr>
          <p:nvPr>
            <p:ph sz="half" idx="2"/>
          </p:nvPr>
        </p:nvSpPr>
        <p:spPr>
          <a:xfrm>
            <a:off x="6240632" y="1844675"/>
            <a:ext cx="5544000" cy="4176167"/>
          </a:xfrm>
        </p:spPr>
        <p:txBody>
          <a:bodyPr/>
          <a:lstStyle>
            <a:lvl4pPr marL="432000">
              <a:defRPr/>
            </a:lvl4pPr>
            <a:lvl5pPr marL="648000">
              <a:defRPr/>
            </a:lvl5pPr>
            <a:lvl7pPr marL="540000">
              <a:defRPr/>
            </a:lvl7pPr>
            <a:lvl8pPr marL="648000">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5" name="Date Placeholder 4">
            <a:extLst>
              <a:ext uri="{FF2B5EF4-FFF2-40B4-BE49-F238E27FC236}">
                <a16:creationId xmlns:a16="http://schemas.microsoft.com/office/drawing/2014/main" id="{1E132886-3788-4F63-9655-F4BA04556058}"/>
              </a:ext>
            </a:extLst>
          </p:cNvPr>
          <p:cNvSpPr>
            <a:spLocks noGrp="1"/>
          </p:cNvSpPr>
          <p:nvPr>
            <p:ph type="dt" sz="half" idx="10"/>
          </p:nvPr>
        </p:nvSpPr>
        <p:spPr/>
        <p:txBody>
          <a:bodyPr/>
          <a:lstStyle/>
          <a:p>
            <a:fld id="{FBF80186-DF4E-457C-9C04-2C606FD0AA66}" type="datetime4">
              <a:rPr lang="en-US" smtClean="0"/>
              <a:t>July 22, 2023</a:t>
            </a:fld>
            <a:endParaRPr lang="de-DE"/>
          </a:p>
        </p:txBody>
      </p:sp>
      <p:sp>
        <p:nvSpPr>
          <p:cNvPr id="6" name="Footer Placeholder 5">
            <a:extLst>
              <a:ext uri="{FF2B5EF4-FFF2-40B4-BE49-F238E27FC236}">
                <a16:creationId xmlns:a16="http://schemas.microsoft.com/office/drawing/2014/main" id="{F92722D3-F8A9-4BAF-A02C-B46EE1577E18}"/>
              </a:ext>
            </a:extLst>
          </p:cNvPr>
          <p:cNvSpPr>
            <a:spLocks noGrp="1"/>
          </p:cNvSpPr>
          <p:nvPr>
            <p:ph type="ftr" sz="quarter" idx="11"/>
          </p:nvPr>
        </p:nvSpPr>
        <p:spPr/>
        <p:txBody>
          <a:bodyPr/>
          <a:lstStyle/>
          <a:p>
            <a:r>
              <a:rPr lang="en-US"/>
              <a:t>PLEASE INSERT CLASSIFICATION E.G “FOR INTERNAL USE” OR “CONFIDENTIAL”</a:t>
            </a:r>
            <a:endParaRPr lang="de-DE"/>
          </a:p>
        </p:txBody>
      </p:sp>
      <p:sp>
        <p:nvSpPr>
          <p:cNvPr id="7" name="Slide Number Placeholder 6">
            <a:extLst>
              <a:ext uri="{FF2B5EF4-FFF2-40B4-BE49-F238E27FC236}">
                <a16:creationId xmlns:a16="http://schemas.microsoft.com/office/drawing/2014/main" id="{FECEF419-7724-471F-91AF-7197E338A897}"/>
              </a:ext>
            </a:extLst>
          </p:cNvPr>
          <p:cNvSpPr>
            <a:spLocks noGrp="1"/>
          </p:cNvSpPr>
          <p:nvPr>
            <p:ph type="sldNum" sz="quarter" idx="12"/>
          </p:nvPr>
        </p:nvSpPr>
        <p:spPr/>
        <p:txBody>
          <a:bodyPr/>
          <a:lstStyle/>
          <a:p>
            <a:fld id="{8DE89A3D-C6C4-4521-AE7D-4749D53E6130}" type="slidenum">
              <a:rPr lang="de-DE" smtClean="0"/>
              <a:t>‹#›</a:t>
            </a:fld>
            <a:endParaRPr lang="de-DE"/>
          </a:p>
        </p:txBody>
      </p:sp>
      <p:sp>
        <p:nvSpPr>
          <p:cNvPr id="8" name="Text Placeholder 21">
            <a:extLst>
              <a:ext uri="{FF2B5EF4-FFF2-40B4-BE49-F238E27FC236}">
                <a16:creationId xmlns:a16="http://schemas.microsoft.com/office/drawing/2014/main" id="{F7D9D32D-EC55-4236-8A3D-16E1EF6A6AA0}"/>
              </a:ext>
            </a:extLst>
          </p:cNvPr>
          <p:cNvSpPr>
            <a:spLocks noGrp="1"/>
          </p:cNvSpPr>
          <p:nvPr>
            <p:ph type="body" sz="quarter" idx="22"/>
          </p:nvPr>
        </p:nvSpPr>
        <p:spPr>
          <a:xfrm>
            <a:off x="407988" y="6021388"/>
            <a:ext cx="11376025" cy="215900"/>
          </a:xfrm>
        </p:spPr>
        <p:txBody>
          <a:bodyPr anchor="b" anchorCtr="0"/>
          <a:lstStyle>
            <a:lvl1pPr marL="0" indent="0">
              <a:spcBef>
                <a:spcPts val="0"/>
              </a:spcBef>
              <a:buFont typeface="Arial" panose="020B0604020202020204" pitchFamily="34" charset="0"/>
              <a:buNone/>
              <a:defRPr sz="1000">
                <a:solidFill>
                  <a:schemeClr val="tx1"/>
                </a:solidFill>
                <a:latin typeface="+mn-lt"/>
              </a:defRPr>
            </a:lvl1pPr>
            <a:lvl2pPr marL="0" indent="0">
              <a:spcBef>
                <a:spcPts val="0"/>
              </a:spcBef>
              <a:buFont typeface="Arial" panose="020B0604020202020204" pitchFamily="34" charset="0"/>
              <a:buNone/>
              <a:defRPr sz="1000">
                <a:solidFill>
                  <a:schemeClr val="tx1"/>
                </a:solidFill>
                <a:latin typeface="+mn-lt"/>
              </a:defRPr>
            </a:lvl2pPr>
            <a:lvl3pPr marL="0" indent="0">
              <a:spcBef>
                <a:spcPts val="0"/>
              </a:spcBef>
              <a:buNone/>
              <a:defRPr sz="1000">
                <a:solidFill>
                  <a:schemeClr val="tx1"/>
                </a:solidFill>
                <a:latin typeface="+mn-lt"/>
              </a:defRPr>
            </a:lvl3pPr>
            <a:lvl4pPr marL="0" indent="0">
              <a:spcBef>
                <a:spcPts val="0"/>
              </a:spcBef>
              <a:buNone/>
              <a:defRPr sz="1000">
                <a:solidFill>
                  <a:schemeClr val="tx1"/>
                </a:solidFill>
                <a:latin typeface="+mn-lt"/>
              </a:defRPr>
            </a:lvl4pPr>
            <a:lvl5pPr marL="0" indent="0">
              <a:spcBef>
                <a:spcPts val="0"/>
              </a:spcBef>
              <a:buNone/>
              <a:defRPr sz="1000">
                <a:solidFill>
                  <a:schemeClr val="tx1"/>
                </a:solidFill>
                <a:latin typeface="+mn-lt"/>
              </a:defRPr>
            </a:lvl5pPr>
            <a:lvl6pPr marL="0" indent="0">
              <a:spcBef>
                <a:spcPts val="0"/>
              </a:spcBef>
              <a:buFont typeface="Arial" panose="020B0604020202020204" pitchFamily="34" charset="0"/>
              <a:buNone/>
              <a:defRPr sz="1000">
                <a:solidFill>
                  <a:schemeClr val="tx1"/>
                </a:solidFill>
                <a:latin typeface="+mn-lt"/>
              </a:defRPr>
            </a:lvl6pPr>
            <a:lvl7pPr marL="0" indent="0">
              <a:spcBef>
                <a:spcPts val="0"/>
              </a:spcBef>
              <a:buFont typeface="Arial" panose="020B0604020202020204" pitchFamily="34" charset="0"/>
              <a:buNone/>
              <a:defRPr sz="1000">
                <a:solidFill>
                  <a:schemeClr val="tx1"/>
                </a:solidFill>
                <a:latin typeface="+mn-lt"/>
              </a:defRPr>
            </a:lvl7pPr>
            <a:lvl8pPr marL="0" indent="0">
              <a:spcBef>
                <a:spcPts val="0"/>
              </a:spcBef>
              <a:buNone/>
              <a:defRPr sz="1000">
                <a:solidFill>
                  <a:schemeClr val="tx1"/>
                </a:solidFill>
                <a:latin typeface="+mn-lt"/>
              </a:defRPr>
            </a:lvl8pPr>
            <a:lvl9pPr marL="0" indent="0">
              <a:spcBef>
                <a:spcPts val="0"/>
              </a:spcBef>
              <a:buFont typeface="Arial" panose="020B0604020202020204" pitchFamily="34" charset="0"/>
              <a:buNone/>
              <a:defRPr sz="1000">
                <a:solidFill>
                  <a:schemeClr val="tx1"/>
                </a:solidFill>
                <a:latin typeface="+mn-lt"/>
              </a:defRPr>
            </a:lvl9pPr>
          </a:lstStyle>
          <a:p>
            <a:pPr lvl="0"/>
            <a:r>
              <a:rPr lang="en-US"/>
              <a:t>Click to edit Master text styles</a:t>
            </a:r>
          </a:p>
        </p:txBody>
      </p:sp>
      <p:sp>
        <p:nvSpPr>
          <p:cNvPr id="9" name="Text Placeholder 16">
            <a:extLst>
              <a:ext uri="{FF2B5EF4-FFF2-40B4-BE49-F238E27FC236}">
                <a16:creationId xmlns:a16="http://schemas.microsoft.com/office/drawing/2014/main" id="{2E3476D5-D543-41BA-B883-67C79D11C508}"/>
              </a:ext>
            </a:extLst>
          </p:cNvPr>
          <p:cNvSpPr>
            <a:spLocks noGrp="1"/>
          </p:cNvSpPr>
          <p:nvPr>
            <p:ph type="body" sz="quarter" idx="20"/>
          </p:nvPr>
        </p:nvSpPr>
        <p:spPr>
          <a:xfrm>
            <a:off x="406401" y="1556792"/>
            <a:ext cx="5544000" cy="360000"/>
          </a:xfrm>
        </p:spPr>
        <p:txBody>
          <a:bodyPr tIns="0"/>
          <a:lstStyle>
            <a:lvl1pPr marL="0" indent="0">
              <a:spcBef>
                <a:spcPts val="0"/>
              </a:spcBef>
              <a:spcAft>
                <a:spcPts val="125"/>
              </a:spcAft>
              <a:buFont typeface="Arial" panose="020B0604020202020204" pitchFamily="34" charset="0"/>
              <a:buNone/>
              <a:defRPr sz="1800">
                <a:solidFill>
                  <a:schemeClr val="accent1"/>
                </a:solidFill>
                <a:latin typeface="+mj-lt"/>
              </a:defRPr>
            </a:lvl1pPr>
            <a:lvl2pPr marL="0" indent="0">
              <a:spcBef>
                <a:spcPts val="0"/>
              </a:spcBef>
              <a:spcAft>
                <a:spcPts val="125"/>
              </a:spcAft>
              <a:buFont typeface="Arial" panose="020B0604020202020204" pitchFamily="34" charset="0"/>
              <a:buNone/>
              <a:defRPr sz="1800">
                <a:solidFill>
                  <a:schemeClr val="accent1"/>
                </a:solidFill>
                <a:latin typeface="+mj-lt"/>
              </a:defRPr>
            </a:lvl2pPr>
            <a:lvl3pPr marL="0" indent="0">
              <a:spcBef>
                <a:spcPts val="0"/>
              </a:spcBef>
              <a:spcAft>
                <a:spcPts val="125"/>
              </a:spcAft>
              <a:buNone/>
              <a:defRPr sz="1800">
                <a:solidFill>
                  <a:schemeClr val="accent1"/>
                </a:solidFill>
                <a:latin typeface="+mj-lt"/>
              </a:defRPr>
            </a:lvl3pPr>
            <a:lvl4pPr marL="0" indent="0">
              <a:spcBef>
                <a:spcPts val="0"/>
              </a:spcBef>
              <a:spcAft>
                <a:spcPts val="125"/>
              </a:spcAft>
              <a:buNone/>
              <a:defRPr sz="1800">
                <a:solidFill>
                  <a:schemeClr val="accent1"/>
                </a:solidFill>
                <a:latin typeface="+mj-lt"/>
              </a:defRPr>
            </a:lvl4pPr>
            <a:lvl5pPr marL="0" indent="0">
              <a:spcBef>
                <a:spcPts val="0"/>
              </a:spcBef>
              <a:spcAft>
                <a:spcPts val="125"/>
              </a:spcAft>
              <a:buNone/>
              <a:defRPr sz="1800">
                <a:solidFill>
                  <a:schemeClr val="accent1"/>
                </a:solidFill>
                <a:latin typeface="+mj-lt"/>
              </a:defRPr>
            </a:lvl5pPr>
            <a:lvl6pPr marL="0" indent="0">
              <a:spcBef>
                <a:spcPts val="0"/>
              </a:spcBef>
              <a:spcAft>
                <a:spcPts val="125"/>
              </a:spcAft>
              <a:buFont typeface="Arial" panose="020B0604020202020204" pitchFamily="34" charset="0"/>
              <a:buNone/>
              <a:defRPr sz="1800">
                <a:solidFill>
                  <a:schemeClr val="accent1"/>
                </a:solidFill>
                <a:latin typeface="+mj-lt"/>
              </a:defRPr>
            </a:lvl6pPr>
            <a:lvl7pPr marL="0" indent="0">
              <a:spcBef>
                <a:spcPts val="0"/>
              </a:spcBef>
              <a:spcAft>
                <a:spcPts val="125"/>
              </a:spcAft>
              <a:buFont typeface="Arial" panose="020B0604020202020204" pitchFamily="34" charset="0"/>
              <a:buNone/>
              <a:defRPr sz="1800">
                <a:solidFill>
                  <a:schemeClr val="accent1"/>
                </a:solidFill>
                <a:latin typeface="+mj-lt"/>
              </a:defRPr>
            </a:lvl7pPr>
            <a:lvl8pPr marL="0" indent="0">
              <a:spcBef>
                <a:spcPts val="0"/>
              </a:spcBef>
              <a:spcAft>
                <a:spcPts val="125"/>
              </a:spcAft>
              <a:buNone/>
              <a:defRPr sz="1800">
                <a:solidFill>
                  <a:schemeClr val="accent1"/>
                </a:solidFill>
                <a:latin typeface="+mj-lt"/>
              </a:defRPr>
            </a:lvl8pPr>
            <a:lvl9pPr marL="0" indent="0">
              <a:spcBef>
                <a:spcPts val="0"/>
              </a:spcBef>
              <a:spcAft>
                <a:spcPts val="125"/>
              </a:spcAft>
              <a:buFont typeface="Arial" panose="020B0604020202020204" pitchFamily="34" charset="0"/>
              <a:buNone/>
              <a:defRPr sz="1800">
                <a:solidFill>
                  <a:schemeClr val="accent1"/>
                </a:solidFill>
                <a:latin typeface="+mj-lt"/>
              </a:defRPr>
            </a:lvl9pPr>
          </a:lstStyle>
          <a:p>
            <a:pPr lvl="0"/>
            <a:r>
              <a:rPr lang="en-US"/>
              <a:t>Click to edit Master text styles</a:t>
            </a:r>
          </a:p>
        </p:txBody>
      </p:sp>
      <p:sp>
        <p:nvSpPr>
          <p:cNvPr id="10" name="Text Placeholder 16">
            <a:extLst>
              <a:ext uri="{FF2B5EF4-FFF2-40B4-BE49-F238E27FC236}">
                <a16:creationId xmlns:a16="http://schemas.microsoft.com/office/drawing/2014/main" id="{5282349C-32AB-40BD-A1D6-3B41446C0832}"/>
              </a:ext>
            </a:extLst>
          </p:cNvPr>
          <p:cNvSpPr>
            <a:spLocks noGrp="1"/>
          </p:cNvSpPr>
          <p:nvPr>
            <p:ph type="body" sz="quarter" idx="21"/>
          </p:nvPr>
        </p:nvSpPr>
        <p:spPr>
          <a:xfrm>
            <a:off x="6241256" y="1556792"/>
            <a:ext cx="5544000" cy="360000"/>
          </a:xfrm>
        </p:spPr>
        <p:txBody>
          <a:bodyPr tIns="0"/>
          <a:lstStyle>
            <a:lvl1pPr marL="0" indent="0">
              <a:spcBef>
                <a:spcPts val="0"/>
              </a:spcBef>
              <a:spcAft>
                <a:spcPts val="125"/>
              </a:spcAft>
              <a:buFont typeface="Arial" panose="020B0604020202020204" pitchFamily="34" charset="0"/>
              <a:buNone/>
              <a:defRPr sz="1800">
                <a:solidFill>
                  <a:schemeClr val="accent1"/>
                </a:solidFill>
                <a:latin typeface="+mj-lt"/>
              </a:defRPr>
            </a:lvl1pPr>
            <a:lvl2pPr marL="0" indent="0">
              <a:spcBef>
                <a:spcPts val="0"/>
              </a:spcBef>
              <a:spcAft>
                <a:spcPts val="125"/>
              </a:spcAft>
              <a:buFont typeface="Arial" panose="020B0604020202020204" pitchFamily="34" charset="0"/>
              <a:buNone/>
              <a:defRPr sz="1800">
                <a:solidFill>
                  <a:schemeClr val="accent1"/>
                </a:solidFill>
                <a:latin typeface="+mj-lt"/>
              </a:defRPr>
            </a:lvl2pPr>
            <a:lvl3pPr marL="0" indent="0">
              <a:spcBef>
                <a:spcPts val="0"/>
              </a:spcBef>
              <a:spcAft>
                <a:spcPts val="125"/>
              </a:spcAft>
              <a:buNone/>
              <a:defRPr sz="1800">
                <a:solidFill>
                  <a:schemeClr val="accent1"/>
                </a:solidFill>
                <a:latin typeface="+mj-lt"/>
              </a:defRPr>
            </a:lvl3pPr>
            <a:lvl4pPr marL="0" indent="0">
              <a:spcBef>
                <a:spcPts val="0"/>
              </a:spcBef>
              <a:spcAft>
                <a:spcPts val="125"/>
              </a:spcAft>
              <a:buNone/>
              <a:defRPr sz="1800">
                <a:solidFill>
                  <a:schemeClr val="accent1"/>
                </a:solidFill>
                <a:latin typeface="+mj-lt"/>
              </a:defRPr>
            </a:lvl4pPr>
            <a:lvl5pPr marL="0" indent="0">
              <a:spcBef>
                <a:spcPts val="0"/>
              </a:spcBef>
              <a:spcAft>
                <a:spcPts val="125"/>
              </a:spcAft>
              <a:buNone/>
              <a:defRPr sz="1800">
                <a:solidFill>
                  <a:schemeClr val="accent1"/>
                </a:solidFill>
                <a:latin typeface="+mj-lt"/>
              </a:defRPr>
            </a:lvl5pPr>
            <a:lvl6pPr marL="0" indent="0">
              <a:spcBef>
                <a:spcPts val="0"/>
              </a:spcBef>
              <a:spcAft>
                <a:spcPts val="125"/>
              </a:spcAft>
              <a:buFont typeface="Arial" panose="020B0604020202020204" pitchFamily="34" charset="0"/>
              <a:buNone/>
              <a:defRPr sz="1800">
                <a:solidFill>
                  <a:schemeClr val="accent1"/>
                </a:solidFill>
                <a:latin typeface="+mj-lt"/>
              </a:defRPr>
            </a:lvl6pPr>
            <a:lvl7pPr marL="0" indent="0">
              <a:spcBef>
                <a:spcPts val="0"/>
              </a:spcBef>
              <a:spcAft>
                <a:spcPts val="125"/>
              </a:spcAft>
              <a:buFont typeface="Arial" panose="020B0604020202020204" pitchFamily="34" charset="0"/>
              <a:buNone/>
              <a:defRPr sz="1800">
                <a:solidFill>
                  <a:schemeClr val="accent1"/>
                </a:solidFill>
                <a:latin typeface="+mj-lt"/>
              </a:defRPr>
            </a:lvl7pPr>
            <a:lvl8pPr marL="0" indent="0">
              <a:spcBef>
                <a:spcPts val="0"/>
              </a:spcBef>
              <a:spcAft>
                <a:spcPts val="125"/>
              </a:spcAft>
              <a:buNone/>
              <a:defRPr sz="1800">
                <a:solidFill>
                  <a:schemeClr val="accent1"/>
                </a:solidFill>
                <a:latin typeface="+mj-lt"/>
              </a:defRPr>
            </a:lvl8pPr>
            <a:lvl9pPr marL="0" indent="0">
              <a:spcBef>
                <a:spcPts val="0"/>
              </a:spcBef>
              <a:spcAft>
                <a:spcPts val="125"/>
              </a:spcAft>
              <a:buFont typeface="Arial" panose="020B0604020202020204" pitchFamily="34" charset="0"/>
              <a:buNone/>
              <a:defRPr sz="1800">
                <a:solidFill>
                  <a:schemeClr val="accent1"/>
                </a:solidFill>
                <a:latin typeface="+mj-lt"/>
              </a:defRPr>
            </a:lvl9pPr>
          </a:lstStyle>
          <a:p>
            <a:pPr lvl="0"/>
            <a:r>
              <a:rPr lang="en-US"/>
              <a:t>Click to edit Master text styles</a:t>
            </a:r>
          </a:p>
        </p:txBody>
      </p:sp>
    </p:spTree>
    <p:extLst>
      <p:ext uri="{BB962C8B-B14F-4D97-AF65-F5344CB8AC3E}">
        <p14:creationId xmlns:p14="http://schemas.microsoft.com/office/powerpoint/2010/main" val="1405069841"/>
      </p:ext>
    </p:extLst>
  </p:cSld>
  <p:clrMapOvr>
    <a:masterClrMapping/>
  </p:clrMapOvr>
  <p:extLst>
    <p:ext uri="{DCECCB84-F9BA-43D5-87BE-67443E8EF086}">
      <p15:sldGuideLst xmlns:p15="http://schemas.microsoft.com/office/powerpoint/2012/main">
        <p15:guide id="1" orient="horz" pos="1162">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CF2C9-EE49-47C2-B9EB-D3AC2B08C1DC}"/>
              </a:ext>
            </a:extLst>
          </p:cNvPr>
          <p:cNvSpPr>
            <a:spLocks noGrp="1"/>
          </p:cNvSpPr>
          <p:nvPr>
            <p:ph type="title"/>
          </p:nvPr>
        </p:nvSpPr>
        <p:spPr>
          <a:xfrm>
            <a:off x="407987" y="620713"/>
            <a:ext cx="9576000" cy="720000"/>
          </a:xfrm>
        </p:spPr>
        <p:txBody>
          <a:bodyPr/>
          <a:lstStyle/>
          <a:p>
            <a:r>
              <a:rPr lang="en-US"/>
              <a:t>Click to edit Master title style</a:t>
            </a:r>
            <a:endParaRPr lang="de-DE" dirty="0"/>
          </a:p>
        </p:txBody>
      </p:sp>
      <p:sp>
        <p:nvSpPr>
          <p:cNvPr id="3" name="Date Placeholder 2">
            <a:extLst>
              <a:ext uri="{FF2B5EF4-FFF2-40B4-BE49-F238E27FC236}">
                <a16:creationId xmlns:a16="http://schemas.microsoft.com/office/drawing/2014/main" id="{E67EE6D0-2594-46E3-9287-BA25C41835AD}"/>
              </a:ext>
            </a:extLst>
          </p:cNvPr>
          <p:cNvSpPr>
            <a:spLocks noGrp="1"/>
          </p:cNvSpPr>
          <p:nvPr>
            <p:ph type="dt" sz="half" idx="10"/>
          </p:nvPr>
        </p:nvSpPr>
        <p:spPr/>
        <p:txBody>
          <a:bodyPr/>
          <a:lstStyle/>
          <a:p>
            <a:fld id="{7CE18A8A-CFC4-444F-B700-1F5E27CBBF93}" type="datetime4">
              <a:rPr lang="en-US" smtClean="0"/>
              <a:t>July 22, 2023</a:t>
            </a:fld>
            <a:endParaRPr lang="de-DE"/>
          </a:p>
        </p:txBody>
      </p:sp>
      <p:sp>
        <p:nvSpPr>
          <p:cNvPr id="4" name="Footer Placeholder 3">
            <a:extLst>
              <a:ext uri="{FF2B5EF4-FFF2-40B4-BE49-F238E27FC236}">
                <a16:creationId xmlns:a16="http://schemas.microsoft.com/office/drawing/2014/main" id="{10745D3E-F564-4E6F-B68A-B13E4AC6E539}"/>
              </a:ext>
            </a:extLst>
          </p:cNvPr>
          <p:cNvSpPr>
            <a:spLocks noGrp="1"/>
          </p:cNvSpPr>
          <p:nvPr>
            <p:ph type="ftr" sz="quarter" idx="11"/>
          </p:nvPr>
        </p:nvSpPr>
        <p:spPr/>
        <p:txBody>
          <a:bodyPr/>
          <a:lstStyle/>
          <a:p>
            <a:r>
              <a:rPr lang="en-US"/>
              <a:t>PLEASE INSERT CLASSIFICATION E.G “FOR INTERNAL USE” OR “CONFIDENTIAL”</a:t>
            </a:r>
            <a:endParaRPr lang="de-DE"/>
          </a:p>
        </p:txBody>
      </p:sp>
      <p:sp>
        <p:nvSpPr>
          <p:cNvPr id="5" name="Slide Number Placeholder 4">
            <a:extLst>
              <a:ext uri="{FF2B5EF4-FFF2-40B4-BE49-F238E27FC236}">
                <a16:creationId xmlns:a16="http://schemas.microsoft.com/office/drawing/2014/main" id="{69FEF3B3-E8F7-485E-871F-5F7162A30614}"/>
              </a:ext>
            </a:extLst>
          </p:cNvPr>
          <p:cNvSpPr>
            <a:spLocks noGrp="1"/>
          </p:cNvSpPr>
          <p:nvPr>
            <p:ph type="sldNum" sz="quarter" idx="12"/>
          </p:nvPr>
        </p:nvSpPr>
        <p:spPr/>
        <p:txBody>
          <a:bodyPr/>
          <a:lstStyle/>
          <a:p>
            <a:fld id="{8DE89A3D-C6C4-4521-AE7D-4749D53E6130}" type="slidenum">
              <a:rPr lang="de-DE" smtClean="0"/>
              <a:t>‹#›</a:t>
            </a:fld>
            <a:endParaRPr lang="de-DE"/>
          </a:p>
        </p:txBody>
      </p:sp>
      <p:sp>
        <p:nvSpPr>
          <p:cNvPr id="7" name="Text Placeholder 6">
            <a:extLst>
              <a:ext uri="{FF2B5EF4-FFF2-40B4-BE49-F238E27FC236}">
                <a16:creationId xmlns:a16="http://schemas.microsoft.com/office/drawing/2014/main" id="{DDC4B2A5-029D-4084-84DE-CC9695CF4624}"/>
              </a:ext>
            </a:extLst>
          </p:cNvPr>
          <p:cNvSpPr>
            <a:spLocks noGrp="1"/>
          </p:cNvSpPr>
          <p:nvPr>
            <p:ph type="body" sz="quarter" idx="13"/>
          </p:nvPr>
        </p:nvSpPr>
        <p:spPr>
          <a:xfrm>
            <a:off x="407989" y="1556792"/>
            <a:ext cx="9575799" cy="4464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8" name="Text Placeholder 21">
            <a:extLst>
              <a:ext uri="{FF2B5EF4-FFF2-40B4-BE49-F238E27FC236}">
                <a16:creationId xmlns:a16="http://schemas.microsoft.com/office/drawing/2014/main" id="{E0B9156A-78A1-4385-B233-44D140BF09AD}"/>
              </a:ext>
            </a:extLst>
          </p:cNvPr>
          <p:cNvSpPr>
            <a:spLocks noGrp="1"/>
          </p:cNvSpPr>
          <p:nvPr>
            <p:ph type="body" sz="quarter" idx="22"/>
          </p:nvPr>
        </p:nvSpPr>
        <p:spPr>
          <a:xfrm>
            <a:off x="407988" y="6021388"/>
            <a:ext cx="11376025" cy="215900"/>
          </a:xfrm>
        </p:spPr>
        <p:txBody>
          <a:bodyPr anchor="b" anchorCtr="0"/>
          <a:lstStyle>
            <a:lvl1pPr marL="0" indent="0">
              <a:spcBef>
                <a:spcPts val="0"/>
              </a:spcBef>
              <a:buFont typeface="Arial" panose="020B0604020202020204" pitchFamily="34" charset="0"/>
              <a:buNone/>
              <a:defRPr sz="1000">
                <a:solidFill>
                  <a:schemeClr val="tx1"/>
                </a:solidFill>
                <a:latin typeface="+mn-lt"/>
              </a:defRPr>
            </a:lvl1pPr>
            <a:lvl2pPr marL="0" indent="0">
              <a:spcBef>
                <a:spcPts val="0"/>
              </a:spcBef>
              <a:buFont typeface="Arial" panose="020B0604020202020204" pitchFamily="34" charset="0"/>
              <a:buNone/>
              <a:defRPr sz="1000">
                <a:solidFill>
                  <a:schemeClr val="tx1"/>
                </a:solidFill>
                <a:latin typeface="+mn-lt"/>
              </a:defRPr>
            </a:lvl2pPr>
            <a:lvl3pPr marL="0" indent="0">
              <a:spcBef>
                <a:spcPts val="0"/>
              </a:spcBef>
              <a:buNone/>
              <a:defRPr sz="1000">
                <a:solidFill>
                  <a:schemeClr val="tx1"/>
                </a:solidFill>
                <a:latin typeface="+mn-lt"/>
              </a:defRPr>
            </a:lvl3pPr>
            <a:lvl4pPr marL="0" indent="0">
              <a:spcBef>
                <a:spcPts val="0"/>
              </a:spcBef>
              <a:buNone/>
              <a:defRPr sz="1000">
                <a:solidFill>
                  <a:schemeClr val="tx1"/>
                </a:solidFill>
                <a:latin typeface="+mn-lt"/>
              </a:defRPr>
            </a:lvl4pPr>
            <a:lvl5pPr marL="0" indent="0">
              <a:spcBef>
                <a:spcPts val="0"/>
              </a:spcBef>
              <a:buNone/>
              <a:defRPr sz="1000">
                <a:solidFill>
                  <a:schemeClr val="tx1"/>
                </a:solidFill>
                <a:latin typeface="+mn-lt"/>
              </a:defRPr>
            </a:lvl5pPr>
            <a:lvl6pPr marL="0" indent="0">
              <a:spcBef>
                <a:spcPts val="0"/>
              </a:spcBef>
              <a:buFont typeface="Arial" panose="020B0604020202020204" pitchFamily="34" charset="0"/>
              <a:buNone/>
              <a:defRPr sz="1000">
                <a:solidFill>
                  <a:schemeClr val="tx1"/>
                </a:solidFill>
                <a:latin typeface="+mn-lt"/>
              </a:defRPr>
            </a:lvl6pPr>
            <a:lvl7pPr marL="0" indent="0">
              <a:spcBef>
                <a:spcPts val="0"/>
              </a:spcBef>
              <a:buFont typeface="Arial" panose="020B0604020202020204" pitchFamily="34" charset="0"/>
              <a:buNone/>
              <a:defRPr sz="1000">
                <a:solidFill>
                  <a:schemeClr val="tx1"/>
                </a:solidFill>
                <a:latin typeface="+mn-lt"/>
              </a:defRPr>
            </a:lvl7pPr>
            <a:lvl8pPr marL="0" indent="0">
              <a:spcBef>
                <a:spcPts val="0"/>
              </a:spcBef>
              <a:buNone/>
              <a:defRPr sz="1000">
                <a:solidFill>
                  <a:schemeClr val="tx1"/>
                </a:solidFill>
                <a:latin typeface="+mn-lt"/>
              </a:defRPr>
            </a:lvl8pPr>
            <a:lvl9pPr marL="0" indent="0">
              <a:spcBef>
                <a:spcPts val="0"/>
              </a:spcBef>
              <a:buFont typeface="Arial" panose="020B0604020202020204" pitchFamily="34" charset="0"/>
              <a:buNone/>
              <a:defRPr sz="1000">
                <a:solidFill>
                  <a:schemeClr val="tx1"/>
                </a:solidFill>
                <a:latin typeface="+mn-lt"/>
              </a:defRPr>
            </a:lvl9pPr>
          </a:lstStyle>
          <a:p>
            <a:pPr lvl="0"/>
            <a:r>
              <a:rPr lang="en-US"/>
              <a:t>Click to edit Master text styles</a:t>
            </a:r>
          </a:p>
        </p:txBody>
      </p:sp>
    </p:spTree>
    <p:extLst>
      <p:ext uri="{BB962C8B-B14F-4D97-AF65-F5344CB8AC3E}">
        <p14:creationId xmlns:p14="http://schemas.microsoft.com/office/powerpoint/2010/main" val="2167016273"/>
      </p:ext>
    </p:extLst>
  </p:cSld>
  <p:clrMapOvr>
    <a:masterClrMapping/>
  </p:clrMapOvr>
  <p:extLst>
    <p:ext uri="{DCECCB84-F9BA-43D5-87BE-67443E8EF086}">
      <p15:sldGuideLst xmlns:p15="http://schemas.microsoft.com/office/powerpoint/2012/main">
        <p15:guide id="1" pos="5155">
          <p15:clr>
            <a:srgbClr val="FBAE40"/>
          </p15:clr>
        </p15:guide>
        <p15:guide id="2" pos="6289">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and Text – Dark Blue">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AC1FD7-4669-48AA-A7AD-4CE21C641B64}"/>
              </a:ext>
            </a:extLst>
          </p:cNvPr>
          <p:cNvSpPr/>
          <p:nvPr userDrawn="1"/>
        </p:nvSpPr>
        <p:spPr bwMode="white">
          <a:xfrm>
            <a:off x="0" y="0"/>
            <a:ext cx="12192000" cy="6237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a:extLst>
              <a:ext uri="{FF2B5EF4-FFF2-40B4-BE49-F238E27FC236}">
                <a16:creationId xmlns:a16="http://schemas.microsoft.com/office/drawing/2014/main" id="{828CF2C9-EE49-47C2-B9EB-D3AC2B08C1DC}"/>
              </a:ext>
            </a:extLst>
          </p:cNvPr>
          <p:cNvSpPr>
            <a:spLocks noGrp="1"/>
          </p:cNvSpPr>
          <p:nvPr>
            <p:ph type="title"/>
          </p:nvPr>
        </p:nvSpPr>
        <p:spPr>
          <a:xfrm>
            <a:off x="407987" y="620713"/>
            <a:ext cx="9576000" cy="720000"/>
          </a:xfrm>
        </p:spPr>
        <p:txBody>
          <a:bodyPr/>
          <a:lstStyle/>
          <a:p>
            <a:r>
              <a:rPr lang="en-US"/>
              <a:t>Click to edit Master title style</a:t>
            </a:r>
            <a:endParaRPr lang="de-DE" dirty="0"/>
          </a:p>
        </p:txBody>
      </p:sp>
      <p:sp>
        <p:nvSpPr>
          <p:cNvPr id="7" name="Text Placeholder 6">
            <a:extLst>
              <a:ext uri="{FF2B5EF4-FFF2-40B4-BE49-F238E27FC236}">
                <a16:creationId xmlns:a16="http://schemas.microsoft.com/office/drawing/2014/main" id="{DDC4B2A5-029D-4084-84DE-CC9695CF4624}"/>
              </a:ext>
            </a:extLst>
          </p:cNvPr>
          <p:cNvSpPr>
            <a:spLocks noGrp="1"/>
          </p:cNvSpPr>
          <p:nvPr>
            <p:ph type="body" sz="quarter" idx="13"/>
          </p:nvPr>
        </p:nvSpPr>
        <p:spPr>
          <a:xfrm>
            <a:off x="407989" y="1556792"/>
            <a:ext cx="9575799" cy="439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8" name="Text Placeholder 21">
            <a:extLst>
              <a:ext uri="{FF2B5EF4-FFF2-40B4-BE49-F238E27FC236}">
                <a16:creationId xmlns:a16="http://schemas.microsoft.com/office/drawing/2014/main" id="{51C79D3B-DFB0-4D97-8E8E-79C239D3EC37}"/>
              </a:ext>
            </a:extLst>
          </p:cNvPr>
          <p:cNvSpPr>
            <a:spLocks noGrp="1"/>
          </p:cNvSpPr>
          <p:nvPr>
            <p:ph type="body" sz="quarter" idx="22"/>
          </p:nvPr>
        </p:nvSpPr>
        <p:spPr>
          <a:xfrm>
            <a:off x="407988" y="5949280"/>
            <a:ext cx="11376025" cy="288000"/>
          </a:xfrm>
        </p:spPr>
        <p:txBody>
          <a:bodyPr bIns="72000" anchor="b" anchorCtr="0"/>
          <a:lstStyle>
            <a:lvl1pPr marL="0" indent="0">
              <a:spcBef>
                <a:spcPts val="0"/>
              </a:spcBef>
              <a:buFont typeface="Arial" panose="020B0604020202020204" pitchFamily="34" charset="0"/>
              <a:buNone/>
              <a:defRPr sz="1000">
                <a:solidFill>
                  <a:schemeClr val="tx1"/>
                </a:solidFill>
                <a:latin typeface="+mn-lt"/>
              </a:defRPr>
            </a:lvl1pPr>
            <a:lvl2pPr marL="0" indent="0">
              <a:spcBef>
                <a:spcPts val="0"/>
              </a:spcBef>
              <a:buFont typeface="Arial" panose="020B0604020202020204" pitchFamily="34" charset="0"/>
              <a:buNone/>
              <a:defRPr sz="1000">
                <a:solidFill>
                  <a:schemeClr val="tx1"/>
                </a:solidFill>
                <a:latin typeface="+mn-lt"/>
              </a:defRPr>
            </a:lvl2pPr>
            <a:lvl3pPr marL="0" indent="0">
              <a:spcBef>
                <a:spcPts val="0"/>
              </a:spcBef>
              <a:buNone/>
              <a:defRPr sz="1000">
                <a:solidFill>
                  <a:schemeClr val="tx1"/>
                </a:solidFill>
                <a:latin typeface="+mn-lt"/>
              </a:defRPr>
            </a:lvl3pPr>
            <a:lvl4pPr marL="0" indent="0">
              <a:spcBef>
                <a:spcPts val="0"/>
              </a:spcBef>
              <a:buNone/>
              <a:defRPr sz="1000">
                <a:solidFill>
                  <a:schemeClr val="tx1"/>
                </a:solidFill>
                <a:latin typeface="+mn-lt"/>
              </a:defRPr>
            </a:lvl4pPr>
            <a:lvl5pPr marL="0" indent="0">
              <a:spcBef>
                <a:spcPts val="0"/>
              </a:spcBef>
              <a:buNone/>
              <a:defRPr sz="1000">
                <a:solidFill>
                  <a:schemeClr val="tx1"/>
                </a:solidFill>
                <a:latin typeface="+mn-lt"/>
              </a:defRPr>
            </a:lvl5pPr>
            <a:lvl6pPr marL="0" indent="0">
              <a:spcBef>
                <a:spcPts val="0"/>
              </a:spcBef>
              <a:buFont typeface="Arial" panose="020B0604020202020204" pitchFamily="34" charset="0"/>
              <a:buNone/>
              <a:defRPr sz="1000">
                <a:solidFill>
                  <a:schemeClr val="tx1"/>
                </a:solidFill>
                <a:latin typeface="+mn-lt"/>
              </a:defRPr>
            </a:lvl6pPr>
            <a:lvl7pPr marL="0" indent="0">
              <a:spcBef>
                <a:spcPts val="0"/>
              </a:spcBef>
              <a:buFont typeface="Arial" panose="020B0604020202020204" pitchFamily="34" charset="0"/>
              <a:buNone/>
              <a:defRPr sz="1000">
                <a:solidFill>
                  <a:schemeClr val="tx1"/>
                </a:solidFill>
                <a:latin typeface="+mn-lt"/>
              </a:defRPr>
            </a:lvl7pPr>
            <a:lvl8pPr marL="0" indent="0">
              <a:spcBef>
                <a:spcPts val="0"/>
              </a:spcBef>
              <a:buNone/>
              <a:defRPr sz="1000">
                <a:solidFill>
                  <a:schemeClr val="tx1"/>
                </a:solidFill>
                <a:latin typeface="+mn-lt"/>
              </a:defRPr>
            </a:lvl8pPr>
            <a:lvl9pPr marL="0" indent="0">
              <a:spcBef>
                <a:spcPts val="0"/>
              </a:spcBef>
              <a:buFont typeface="Arial" panose="020B0604020202020204" pitchFamily="34" charset="0"/>
              <a:buNone/>
              <a:defRPr sz="1000">
                <a:solidFill>
                  <a:schemeClr val="tx1"/>
                </a:solidFill>
                <a:latin typeface="+mn-lt"/>
              </a:defRPr>
            </a:lvl9pPr>
          </a:lstStyle>
          <a:p>
            <a:pPr lvl="0"/>
            <a:r>
              <a:rPr lang="en-US"/>
              <a:t>Click to edit Master text styles</a:t>
            </a:r>
          </a:p>
        </p:txBody>
      </p:sp>
      <p:sp>
        <p:nvSpPr>
          <p:cNvPr id="6" name="Date Placeholder 5">
            <a:extLst>
              <a:ext uri="{FF2B5EF4-FFF2-40B4-BE49-F238E27FC236}">
                <a16:creationId xmlns:a16="http://schemas.microsoft.com/office/drawing/2014/main" id="{A78D2804-40B5-427F-A1D5-DE342B971C1F}"/>
              </a:ext>
            </a:extLst>
          </p:cNvPr>
          <p:cNvSpPr>
            <a:spLocks noGrp="1"/>
          </p:cNvSpPr>
          <p:nvPr>
            <p:ph type="dt" sz="half" idx="23"/>
          </p:nvPr>
        </p:nvSpPr>
        <p:spPr/>
        <p:txBody>
          <a:bodyPr/>
          <a:lstStyle>
            <a:lvl1pPr>
              <a:defRPr>
                <a:solidFill>
                  <a:schemeClr val="bg1"/>
                </a:solidFill>
              </a:defRPr>
            </a:lvl1pPr>
          </a:lstStyle>
          <a:p>
            <a:fld id="{89D45D11-DE08-47A0-B5CE-C61E71C015A5}" type="datetime4">
              <a:rPr lang="en-US" smtClean="0"/>
              <a:t>July 22, 2023</a:t>
            </a:fld>
            <a:endParaRPr lang="de-DE" dirty="0"/>
          </a:p>
        </p:txBody>
      </p:sp>
      <p:sp>
        <p:nvSpPr>
          <p:cNvPr id="9" name="Footer Placeholder 8">
            <a:extLst>
              <a:ext uri="{FF2B5EF4-FFF2-40B4-BE49-F238E27FC236}">
                <a16:creationId xmlns:a16="http://schemas.microsoft.com/office/drawing/2014/main" id="{6B3A7F9F-C21D-4D6D-A983-8DFF958D3BC3}"/>
              </a:ext>
            </a:extLst>
          </p:cNvPr>
          <p:cNvSpPr>
            <a:spLocks noGrp="1"/>
          </p:cNvSpPr>
          <p:nvPr>
            <p:ph type="ftr" sz="quarter" idx="24"/>
          </p:nvPr>
        </p:nvSpPr>
        <p:spPr/>
        <p:txBody>
          <a:bodyPr/>
          <a:lstStyle/>
          <a:p>
            <a:r>
              <a:rPr lang="en-US"/>
              <a:t>PLEASE INSERT CLASSIFICATION E.G “FOR INTERNAL USE” OR “CONFIDENTIAL”</a:t>
            </a:r>
            <a:endParaRPr lang="de-DE" dirty="0"/>
          </a:p>
        </p:txBody>
      </p:sp>
      <p:sp>
        <p:nvSpPr>
          <p:cNvPr id="11" name="Slide Number Placeholder 10">
            <a:extLst>
              <a:ext uri="{FF2B5EF4-FFF2-40B4-BE49-F238E27FC236}">
                <a16:creationId xmlns:a16="http://schemas.microsoft.com/office/drawing/2014/main" id="{AAE6116B-65FE-4A3B-BD9B-EC807C5CD087}"/>
              </a:ext>
            </a:extLst>
          </p:cNvPr>
          <p:cNvSpPr>
            <a:spLocks noGrp="1"/>
          </p:cNvSpPr>
          <p:nvPr>
            <p:ph type="sldNum" sz="quarter" idx="25"/>
          </p:nvPr>
        </p:nvSpPr>
        <p:spPr/>
        <p:txBody>
          <a:bodyPr/>
          <a:lstStyle>
            <a:lvl1pPr>
              <a:defRPr>
                <a:solidFill>
                  <a:schemeClr val="bg1"/>
                </a:solidFill>
              </a:defRPr>
            </a:lvl1pPr>
          </a:lstStyle>
          <a:p>
            <a:fld id="{8DE89A3D-C6C4-4521-AE7D-4749D53E6130}" type="slidenum">
              <a:rPr lang="de-DE" smtClean="0"/>
              <a:pPr/>
              <a:t>‹#›</a:t>
            </a:fld>
            <a:endParaRPr lang="de-DE" dirty="0"/>
          </a:p>
        </p:txBody>
      </p:sp>
    </p:spTree>
    <p:extLst>
      <p:ext uri="{BB962C8B-B14F-4D97-AF65-F5344CB8AC3E}">
        <p14:creationId xmlns:p14="http://schemas.microsoft.com/office/powerpoint/2010/main" val="13895935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5155">
          <p15:clr>
            <a:srgbClr val="FBAE40"/>
          </p15:clr>
        </p15:guide>
        <p15:guide id="2" pos="6289">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CF2C9-EE49-47C2-B9EB-D3AC2B08C1DC}"/>
              </a:ext>
            </a:extLst>
          </p:cNvPr>
          <p:cNvSpPr>
            <a:spLocks noGrp="1"/>
          </p:cNvSpPr>
          <p:nvPr>
            <p:ph type="title"/>
          </p:nvPr>
        </p:nvSpPr>
        <p:spPr/>
        <p:txBody>
          <a:bodyPr/>
          <a:lstStyle/>
          <a:p>
            <a:r>
              <a:rPr lang="en-US"/>
              <a:t>Click to edit Master title style</a:t>
            </a:r>
            <a:endParaRPr lang="de-DE" dirty="0"/>
          </a:p>
        </p:txBody>
      </p:sp>
      <p:sp>
        <p:nvSpPr>
          <p:cNvPr id="3" name="Date Placeholder 2">
            <a:extLst>
              <a:ext uri="{FF2B5EF4-FFF2-40B4-BE49-F238E27FC236}">
                <a16:creationId xmlns:a16="http://schemas.microsoft.com/office/drawing/2014/main" id="{E67EE6D0-2594-46E3-9287-BA25C41835AD}"/>
              </a:ext>
            </a:extLst>
          </p:cNvPr>
          <p:cNvSpPr>
            <a:spLocks noGrp="1"/>
          </p:cNvSpPr>
          <p:nvPr>
            <p:ph type="dt" sz="half" idx="10"/>
          </p:nvPr>
        </p:nvSpPr>
        <p:spPr/>
        <p:txBody>
          <a:bodyPr/>
          <a:lstStyle/>
          <a:p>
            <a:fld id="{3FC4EDF4-751A-4A83-B32D-B6BD44E085C9}" type="datetime4">
              <a:rPr lang="en-US" smtClean="0"/>
              <a:t>July 22, 2023</a:t>
            </a:fld>
            <a:endParaRPr lang="de-DE"/>
          </a:p>
        </p:txBody>
      </p:sp>
      <p:sp>
        <p:nvSpPr>
          <p:cNvPr id="4" name="Footer Placeholder 3">
            <a:extLst>
              <a:ext uri="{FF2B5EF4-FFF2-40B4-BE49-F238E27FC236}">
                <a16:creationId xmlns:a16="http://schemas.microsoft.com/office/drawing/2014/main" id="{10745D3E-F564-4E6F-B68A-B13E4AC6E539}"/>
              </a:ext>
            </a:extLst>
          </p:cNvPr>
          <p:cNvSpPr>
            <a:spLocks noGrp="1"/>
          </p:cNvSpPr>
          <p:nvPr>
            <p:ph type="ftr" sz="quarter" idx="11"/>
          </p:nvPr>
        </p:nvSpPr>
        <p:spPr/>
        <p:txBody>
          <a:bodyPr/>
          <a:lstStyle/>
          <a:p>
            <a:r>
              <a:rPr lang="en-US"/>
              <a:t>PLEASE INSERT CLASSIFICATION E.G “FOR INTERNAL USE” OR “CONFIDENTIAL”</a:t>
            </a:r>
            <a:endParaRPr lang="de-DE"/>
          </a:p>
        </p:txBody>
      </p:sp>
      <p:sp>
        <p:nvSpPr>
          <p:cNvPr id="5" name="Slide Number Placeholder 4">
            <a:extLst>
              <a:ext uri="{FF2B5EF4-FFF2-40B4-BE49-F238E27FC236}">
                <a16:creationId xmlns:a16="http://schemas.microsoft.com/office/drawing/2014/main" id="{69FEF3B3-E8F7-485E-871F-5F7162A30614}"/>
              </a:ext>
            </a:extLst>
          </p:cNvPr>
          <p:cNvSpPr>
            <a:spLocks noGrp="1"/>
          </p:cNvSpPr>
          <p:nvPr>
            <p:ph type="sldNum" sz="quarter" idx="12"/>
          </p:nvPr>
        </p:nvSpPr>
        <p:spPr/>
        <p:txBody>
          <a:bodyPr/>
          <a:lstStyle/>
          <a:p>
            <a:fld id="{8DE89A3D-C6C4-4521-AE7D-4749D53E6130}" type="slidenum">
              <a:rPr lang="de-DE" smtClean="0"/>
              <a:t>‹#›</a:t>
            </a:fld>
            <a:endParaRPr lang="de-DE"/>
          </a:p>
        </p:txBody>
      </p:sp>
      <p:sp>
        <p:nvSpPr>
          <p:cNvPr id="7" name="Text Placeholder 6">
            <a:extLst>
              <a:ext uri="{FF2B5EF4-FFF2-40B4-BE49-F238E27FC236}">
                <a16:creationId xmlns:a16="http://schemas.microsoft.com/office/drawing/2014/main" id="{6838CEE6-47D4-48C1-A5B8-09B45DAEDDD9}"/>
              </a:ext>
            </a:extLst>
          </p:cNvPr>
          <p:cNvSpPr>
            <a:spLocks noGrp="1"/>
          </p:cNvSpPr>
          <p:nvPr>
            <p:ph type="body" sz="quarter" idx="13"/>
          </p:nvPr>
        </p:nvSpPr>
        <p:spPr>
          <a:xfrm>
            <a:off x="407368" y="1556792"/>
            <a:ext cx="5544170" cy="4248000"/>
          </a:xfrm>
        </p:spPr>
        <p:txBody>
          <a:bodyPr/>
          <a:lstStyle>
            <a:lvl4pPr marL="432000">
              <a:defRPr/>
            </a:lvl4pPr>
            <a:lvl5pPr marL="648000">
              <a:defRPr/>
            </a:lvl5pPr>
            <a:lvl7pPr marL="540000">
              <a:defRPr/>
            </a:lvl7pPr>
            <a:lvl8pPr marL="648000">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9" name="Picture Placeholder 8">
            <a:extLst>
              <a:ext uri="{FF2B5EF4-FFF2-40B4-BE49-F238E27FC236}">
                <a16:creationId xmlns:a16="http://schemas.microsoft.com/office/drawing/2014/main" id="{3BCE9396-4425-46AD-AE41-4A91A9EC8488}"/>
              </a:ext>
            </a:extLst>
          </p:cNvPr>
          <p:cNvSpPr>
            <a:spLocks noGrp="1"/>
          </p:cNvSpPr>
          <p:nvPr>
            <p:ph type="pic" sz="quarter" idx="14"/>
          </p:nvPr>
        </p:nvSpPr>
        <p:spPr>
          <a:xfrm>
            <a:off x="6240463" y="1556792"/>
            <a:ext cx="5543550" cy="3743325"/>
          </a:xfrm>
        </p:spPr>
        <p:txBody>
          <a:bodyPr/>
          <a:lstStyle/>
          <a:p>
            <a:r>
              <a:rPr lang="en-US"/>
              <a:t>Click icon to add picture</a:t>
            </a:r>
            <a:endParaRPr lang="de-DE" dirty="0"/>
          </a:p>
        </p:txBody>
      </p:sp>
      <p:sp>
        <p:nvSpPr>
          <p:cNvPr id="8" name="Text Placeholder 21">
            <a:extLst>
              <a:ext uri="{FF2B5EF4-FFF2-40B4-BE49-F238E27FC236}">
                <a16:creationId xmlns:a16="http://schemas.microsoft.com/office/drawing/2014/main" id="{DC7B0FF5-2FF5-4C32-BE48-D497560BD7EE}"/>
              </a:ext>
            </a:extLst>
          </p:cNvPr>
          <p:cNvSpPr>
            <a:spLocks noGrp="1"/>
          </p:cNvSpPr>
          <p:nvPr>
            <p:ph type="body" sz="quarter" idx="22"/>
          </p:nvPr>
        </p:nvSpPr>
        <p:spPr>
          <a:xfrm>
            <a:off x="407989" y="5804792"/>
            <a:ext cx="5543550" cy="432496"/>
          </a:xfrm>
        </p:spPr>
        <p:txBody>
          <a:bodyPr anchor="b" anchorCtr="0"/>
          <a:lstStyle>
            <a:lvl1pPr marL="0" indent="0">
              <a:spcBef>
                <a:spcPts val="0"/>
              </a:spcBef>
              <a:buFont typeface="Arial" panose="020B0604020202020204" pitchFamily="34" charset="0"/>
              <a:buNone/>
              <a:defRPr sz="1000">
                <a:solidFill>
                  <a:schemeClr val="tx1"/>
                </a:solidFill>
                <a:latin typeface="+mn-lt"/>
              </a:defRPr>
            </a:lvl1pPr>
            <a:lvl2pPr marL="0" indent="0">
              <a:spcBef>
                <a:spcPts val="0"/>
              </a:spcBef>
              <a:buFont typeface="Arial" panose="020B0604020202020204" pitchFamily="34" charset="0"/>
              <a:buNone/>
              <a:defRPr sz="1000">
                <a:solidFill>
                  <a:schemeClr val="tx1"/>
                </a:solidFill>
                <a:latin typeface="+mn-lt"/>
              </a:defRPr>
            </a:lvl2pPr>
            <a:lvl3pPr marL="0" indent="0">
              <a:spcBef>
                <a:spcPts val="0"/>
              </a:spcBef>
              <a:buNone/>
              <a:defRPr sz="1000">
                <a:solidFill>
                  <a:schemeClr val="tx1"/>
                </a:solidFill>
                <a:latin typeface="+mn-lt"/>
              </a:defRPr>
            </a:lvl3pPr>
            <a:lvl4pPr marL="0" indent="0">
              <a:spcBef>
                <a:spcPts val="0"/>
              </a:spcBef>
              <a:buNone/>
              <a:defRPr sz="1000">
                <a:solidFill>
                  <a:schemeClr val="tx1"/>
                </a:solidFill>
                <a:latin typeface="+mn-lt"/>
              </a:defRPr>
            </a:lvl4pPr>
            <a:lvl5pPr marL="0" indent="0">
              <a:spcBef>
                <a:spcPts val="0"/>
              </a:spcBef>
              <a:buNone/>
              <a:defRPr sz="1000">
                <a:solidFill>
                  <a:schemeClr val="tx1"/>
                </a:solidFill>
                <a:latin typeface="+mn-lt"/>
              </a:defRPr>
            </a:lvl5pPr>
            <a:lvl6pPr marL="0" indent="0">
              <a:spcBef>
                <a:spcPts val="0"/>
              </a:spcBef>
              <a:buFont typeface="Arial" panose="020B0604020202020204" pitchFamily="34" charset="0"/>
              <a:buNone/>
              <a:defRPr sz="1000">
                <a:solidFill>
                  <a:schemeClr val="tx1"/>
                </a:solidFill>
                <a:latin typeface="+mn-lt"/>
              </a:defRPr>
            </a:lvl6pPr>
            <a:lvl7pPr marL="0" indent="0">
              <a:spcBef>
                <a:spcPts val="0"/>
              </a:spcBef>
              <a:buFont typeface="Arial" panose="020B0604020202020204" pitchFamily="34" charset="0"/>
              <a:buNone/>
              <a:defRPr sz="1000">
                <a:solidFill>
                  <a:schemeClr val="tx1"/>
                </a:solidFill>
                <a:latin typeface="+mn-lt"/>
              </a:defRPr>
            </a:lvl7pPr>
            <a:lvl8pPr marL="0" indent="0">
              <a:spcBef>
                <a:spcPts val="0"/>
              </a:spcBef>
              <a:buNone/>
              <a:defRPr sz="1000">
                <a:solidFill>
                  <a:schemeClr val="tx1"/>
                </a:solidFill>
                <a:latin typeface="+mn-lt"/>
              </a:defRPr>
            </a:lvl8pPr>
            <a:lvl9pPr marL="0" indent="0">
              <a:spcBef>
                <a:spcPts val="0"/>
              </a:spcBef>
              <a:buFont typeface="Arial" panose="020B0604020202020204" pitchFamily="34" charset="0"/>
              <a:buNone/>
              <a:defRPr sz="1000">
                <a:solidFill>
                  <a:schemeClr val="tx1"/>
                </a:solidFill>
                <a:latin typeface="+mn-lt"/>
              </a:defRPr>
            </a:lvl9pPr>
          </a:lstStyle>
          <a:p>
            <a:pPr lvl="0"/>
            <a:r>
              <a:rPr lang="en-US"/>
              <a:t>Click to edit Master text styles</a:t>
            </a:r>
          </a:p>
        </p:txBody>
      </p:sp>
      <p:sp>
        <p:nvSpPr>
          <p:cNvPr id="10" name="Text Placeholder 12">
            <a:extLst>
              <a:ext uri="{FF2B5EF4-FFF2-40B4-BE49-F238E27FC236}">
                <a16:creationId xmlns:a16="http://schemas.microsoft.com/office/drawing/2014/main" id="{927C7487-77DF-47BD-8F3D-9A07850DE4F5}"/>
              </a:ext>
            </a:extLst>
          </p:cNvPr>
          <p:cNvSpPr>
            <a:spLocks noGrp="1"/>
          </p:cNvSpPr>
          <p:nvPr>
            <p:ph type="body" sz="quarter" idx="17"/>
          </p:nvPr>
        </p:nvSpPr>
        <p:spPr>
          <a:xfrm>
            <a:off x="6240015" y="5301208"/>
            <a:ext cx="5543997" cy="432000"/>
          </a:xfrm>
        </p:spPr>
        <p:txBody>
          <a:bodyPr tIns="72000"/>
          <a:lstStyle>
            <a:lvl1pPr marL="504000" indent="-504000">
              <a:lnSpc>
                <a:spcPct val="120000"/>
              </a:lnSpc>
              <a:spcBef>
                <a:spcPts val="0"/>
              </a:spcBef>
              <a:buFont typeface="Arial" panose="020B0604020202020204" pitchFamily="34" charset="0"/>
              <a:buNone/>
              <a:defRPr sz="1200">
                <a:solidFill>
                  <a:schemeClr val="tx1"/>
                </a:solidFill>
                <a:latin typeface="+mn-lt"/>
              </a:defRPr>
            </a:lvl1pPr>
            <a:lvl2pPr marL="504000" indent="-504000">
              <a:lnSpc>
                <a:spcPct val="120000"/>
              </a:lnSpc>
              <a:spcBef>
                <a:spcPts val="0"/>
              </a:spcBef>
              <a:buFont typeface="Arial" panose="020B0604020202020204" pitchFamily="34" charset="0"/>
              <a:buNone/>
              <a:defRPr sz="1200">
                <a:solidFill>
                  <a:schemeClr val="tx1"/>
                </a:solidFill>
                <a:latin typeface="+mn-lt"/>
              </a:defRPr>
            </a:lvl2pPr>
            <a:lvl3pPr marL="504000" indent="-504000">
              <a:lnSpc>
                <a:spcPct val="120000"/>
              </a:lnSpc>
              <a:spcBef>
                <a:spcPts val="0"/>
              </a:spcBef>
              <a:buNone/>
              <a:defRPr sz="1200">
                <a:solidFill>
                  <a:schemeClr val="tx1"/>
                </a:solidFill>
                <a:latin typeface="+mn-lt"/>
              </a:defRPr>
            </a:lvl3pPr>
            <a:lvl4pPr marL="504000" indent="-504000">
              <a:lnSpc>
                <a:spcPct val="120000"/>
              </a:lnSpc>
              <a:spcBef>
                <a:spcPts val="0"/>
              </a:spcBef>
              <a:buNone/>
              <a:defRPr sz="1200">
                <a:solidFill>
                  <a:schemeClr val="tx1"/>
                </a:solidFill>
                <a:latin typeface="+mn-lt"/>
              </a:defRPr>
            </a:lvl4pPr>
            <a:lvl5pPr marL="504000" indent="-504000">
              <a:lnSpc>
                <a:spcPct val="120000"/>
              </a:lnSpc>
              <a:spcBef>
                <a:spcPts val="0"/>
              </a:spcBef>
              <a:buNone/>
              <a:defRPr sz="1200">
                <a:solidFill>
                  <a:schemeClr val="tx1"/>
                </a:solidFill>
                <a:latin typeface="+mn-lt"/>
              </a:defRPr>
            </a:lvl5pPr>
            <a:lvl6pPr marL="504000" indent="-504000">
              <a:lnSpc>
                <a:spcPct val="120000"/>
              </a:lnSpc>
              <a:spcBef>
                <a:spcPts val="0"/>
              </a:spcBef>
              <a:buFont typeface="Arial" panose="020B0604020202020204" pitchFamily="34" charset="0"/>
              <a:buNone/>
              <a:defRPr sz="1200">
                <a:solidFill>
                  <a:schemeClr val="tx1"/>
                </a:solidFill>
                <a:latin typeface="+mn-lt"/>
              </a:defRPr>
            </a:lvl6pPr>
            <a:lvl7pPr marL="504000" indent="-504000">
              <a:lnSpc>
                <a:spcPct val="120000"/>
              </a:lnSpc>
              <a:spcBef>
                <a:spcPts val="0"/>
              </a:spcBef>
              <a:buFont typeface="Arial" panose="020B0604020202020204" pitchFamily="34" charset="0"/>
              <a:buNone/>
              <a:defRPr sz="1200">
                <a:solidFill>
                  <a:schemeClr val="tx1"/>
                </a:solidFill>
                <a:latin typeface="+mn-lt"/>
              </a:defRPr>
            </a:lvl7pPr>
            <a:lvl8pPr marL="504000" indent="-504000">
              <a:lnSpc>
                <a:spcPct val="120000"/>
              </a:lnSpc>
              <a:spcBef>
                <a:spcPts val="0"/>
              </a:spcBef>
              <a:buNone/>
              <a:defRPr sz="1200">
                <a:solidFill>
                  <a:schemeClr val="tx1"/>
                </a:solidFill>
                <a:latin typeface="+mn-lt"/>
              </a:defRPr>
            </a:lvl8pPr>
            <a:lvl9pPr marL="504000" indent="-504000">
              <a:lnSpc>
                <a:spcPct val="120000"/>
              </a:lnSpc>
              <a:spcBef>
                <a:spcPts val="0"/>
              </a:spcBef>
              <a:buFont typeface="Arial" panose="020B0604020202020204" pitchFamily="34" charset="0"/>
              <a:buNone/>
              <a:defRPr sz="1200">
                <a:solidFill>
                  <a:schemeClr val="tx1"/>
                </a:solidFill>
                <a:latin typeface="+mn-lt"/>
              </a:defRPr>
            </a:lvl9pPr>
          </a:lstStyle>
          <a:p>
            <a:pPr lvl="0"/>
            <a:r>
              <a:rPr lang="en-US"/>
              <a:t>Click to edit Master text styles</a:t>
            </a:r>
          </a:p>
        </p:txBody>
      </p:sp>
    </p:spTree>
    <p:extLst>
      <p:ext uri="{BB962C8B-B14F-4D97-AF65-F5344CB8AC3E}">
        <p14:creationId xmlns:p14="http://schemas.microsoft.com/office/powerpoint/2010/main" val="375051868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CF2C9-EE49-47C2-B9EB-D3AC2B08C1DC}"/>
              </a:ext>
            </a:extLst>
          </p:cNvPr>
          <p:cNvSpPr>
            <a:spLocks noGrp="1"/>
          </p:cNvSpPr>
          <p:nvPr>
            <p:ph type="title"/>
          </p:nvPr>
        </p:nvSpPr>
        <p:spPr/>
        <p:txBody>
          <a:bodyPr/>
          <a:lstStyle/>
          <a:p>
            <a:r>
              <a:rPr lang="en-US"/>
              <a:t>Click to edit Master title style</a:t>
            </a:r>
            <a:endParaRPr lang="de-DE" dirty="0"/>
          </a:p>
        </p:txBody>
      </p:sp>
      <p:sp>
        <p:nvSpPr>
          <p:cNvPr id="3" name="Date Placeholder 2">
            <a:extLst>
              <a:ext uri="{FF2B5EF4-FFF2-40B4-BE49-F238E27FC236}">
                <a16:creationId xmlns:a16="http://schemas.microsoft.com/office/drawing/2014/main" id="{E67EE6D0-2594-46E3-9287-BA25C41835AD}"/>
              </a:ext>
            </a:extLst>
          </p:cNvPr>
          <p:cNvSpPr>
            <a:spLocks noGrp="1"/>
          </p:cNvSpPr>
          <p:nvPr>
            <p:ph type="dt" sz="half" idx="10"/>
          </p:nvPr>
        </p:nvSpPr>
        <p:spPr/>
        <p:txBody>
          <a:bodyPr/>
          <a:lstStyle/>
          <a:p>
            <a:fld id="{FBCC0F41-352F-42E2-913B-67B4F5CEF3D1}" type="datetime4">
              <a:rPr lang="en-US" smtClean="0"/>
              <a:t>July 22, 2023</a:t>
            </a:fld>
            <a:endParaRPr lang="de-DE"/>
          </a:p>
        </p:txBody>
      </p:sp>
      <p:sp>
        <p:nvSpPr>
          <p:cNvPr id="4" name="Footer Placeholder 3">
            <a:extLst>
              <a:ext uri="{FF2B5EF4-FFF2-40B4-BE49-F238E27FC236}">
                <a16:creationId xmlns:a16="http://schemas.microsoft.com/office/drawing/2014/main" id="{10745D3E-F564-4E6F-B68A-B13E4AC6E539}"/>
              </a:ext>
            </a:extLst>
          </p:cNvPr>
          <p:cNvSpPr>
            <a:spLocks noGrp="1"/>
          </p:cNvSpPr>
          <p:nvPr>
            <p:ph type="ftr" sz="quarter" idx="11"/>
          </p:nvPr>
        </p:nvSpPr>
        <p:spPr/>
        <p:txBody>
          <a:bodyPr/>
          <a:lstStyle/>
          <a:p>
            <a:r>
              <a:rPr lang="en-US"/>
              <a:t>PLEASE INSERT CLASSIFICATION E.G “FOR INTERNAL USE” OR “CONFIDENTIAL”</a:t>
            </a:r>
            <a:endParaRPr lang="de-DE"/>
          </a:p>
        </p:txBody>
      </p:sp>
      <p:sp>
        <p:nvSpPr>
          <p:cNvPr id="5" name="Slide Number Placeholder 4">
            <a:extLst>
              <a:ext uri="{FF2B5EF4-FFF2-40B4-BE49-F238E27FC236}">
                <a16:creationId xmlns:a16="http://schemas.microsoft.com/office/drawing/2014/main" id="{69FEF3B3-E8F7-485E-871F-5F7162A30614}"/>
              </a:ext>
            </a:extLst>
          </p:cNvPr>
          <p:cNvSpPr>
            <a:spLocks noGrp="1"/>
          </p:cNvSpPr>
          <p:nvPr>
            <p:ph type="sldNum" sz="quarter" idx="12"/>
          </p:nvPr>
        </p:nvSpPr>
        <p:spPr/>
        <p:txBody>
          <a:bodyPr/>
          <a:lstStyle/>
          <a:p>
            <a:fld id="{8DE89A3D-C6C4-4521-AE7D-4749D53E6130}" type="slidenum">
              <a:rPr lang="de-DE" smtClean="0"/>
              <a:t>‹#›</a:t>
            </a:fld>
            <a:endParaRPr lang="de-DE"/>
          </a:p>
        </p:txBody>
      </p:sp>
      <p:sp>
        <p:nvSpPr>
          <p:cNvPr id="7" name="Text Placeholder 6">
            <a:extLst>
              <a:ext uri="{FF2B5EF4-FFF2-40B4-BE49-F238E27FC236}">
                <a16:creationId xmlns:a16="http://schemas.microsoft.com/office/drawing/2014/main" id="{6838CEE6-47D4-48C1-A5B8-09B45DAEDDD9}"/>
              </a:ext>
            </a:extLst>
          </p:cNvPr>
          <p:cNvSpPr>
            <a:spLocks noGrp="1"/>
          </p:cNvSpPr>
          <p:nvPr>
            <p:ph type="body" sz="quarter" idx="13"/>
          </p:nvPr>
        </p:nvSpPr>
        <p:spPr>
          <a:xfrm>
            <a:off x="407368" y="1556792"/>
            <a:ext cx="5544170" cy="4464000"/>
          </a:xfrm>
        </p:spPr>
        <p:txBody>
          <a:bodyPr/>
          <a:lstStyle>
            <a:lvl4pPr marL="432000">
              <a:defRPr/>
            </a:lvl4pPr>
            <a:lvl5pPr marL="648000">
              <a:defRPr/>
            </a:lvl5pPr>
            <a:lvl7pPr marL="540000">
              <a:defRPr/>
            </a:lvl7pPr>
            <a:lvl8pPr marL="648000">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8" name="Content Placeholder 7">
            <a:extLst>
              <a:ext uri="{FF2B5EF4-FFF2-40B4-BE49-F238E27FC236}">
                <a16:creationId xmlns:a16="http://schemas.microsoft.com/office/drawing/2014/main" id="{34393E9D-0C48-49D9-9DAF-4FF5627AAF16}"/>
              </a:ext>
            </a:extLst>
          </p:cNvPr>
          <p:cNvSpPr>
            <a:spLocks noGrp="1"/>
          </p:cNvSpPr>
          <p:nvPr>
            <p:ph sz="quarter" idx="14"/>
          </p:nvPr>
        </p:nvSpPr>
        <p:spPr>
          <a:xfrm>
            <a:off x="6240463" y="1844675"/>
            <a:ext cx="5543550" cy="4176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9" name="Text Placeholder 21">
            <a:extLst>
              <a:ext uri="{FF2B5EF4-FFF2-40B4-BE49-F238E27FC236}">
                <a16:creationId xmlns:a16="http://schemas.microsoft.com/office/drawing/2014/main" id="{C3BBECF9-1D41-4A35-A9C3-09083273A08D}"/>
              </a:ext>
            </a:extLst>
          </p:cNvPr>
          <p:cNvSpPr>
            <a:spLocks noGrp="1"/>
          </p:cNvSpPr>
          <p:nvPr>
            <p:ph type="body" sz="quarter" idx="22"/>
          </p:nvPr>
        </p:nvSpPr>
        <p:spPr>
          <a:xfrm>
            <a:off x="407988" y="6021388"/>
            <a:ext cx="11376025" cy="215900"/>
          </a:xfrm>
        </p:spPr>
        <p:txBody>
          <a:bodyPr anchor="b" anchorCtr="0"/>
          <a:lstStyle>
            <a:lvl1pPr marL="0" indent="0">
              <a:spcBef>
                <a:spcPts val="0"/>
              </a:spcBef>
              <a:buFont typeface="Arial" panose="020B0604020202020204" pitchFamily="34" charset="0"/>
              <a:buNone/>
              <a:defRPr sz="1000">
                <a:solidFill>
                  <a:schemeClr val="tx1"/>
                </a:solidFill>
                <a:latin typeface="+mn-lt"/>
              </a:defRPr>
            </a:lvl1pPr>
            <a:lvl2pPr marL="0" indent="0">
              <a:spcBef>
                <a:spcPts val="0"/>
              </a:spcBef>
              <a:buFont typeface="Arial" panose="020B0604020202020204" pitchFamily="34" charset="0"/>
              <a:buNone/>
              <a:defRPr sz="1000">
                <a:solidFill>
                  <a:schemeClr val="tx1"/>
                </a:solidFill>
                <a:latin typeface="+mn-lt"/>
              </a:defRPr>
            </a:lvl2pPr>
            <a:lvl3pPr marL="0" indent="0">
              <a:spcBef>
                <a:spcPts val="0"/>
              </a:spcBef>
              <a:buNone/>
              <a:defRPr sz="1000">
                <a:solidFill>
                  <a:schemeClr val="tx1"/>
                </a:solidFill>
                <a:latin typeface="+mn-lt"/>
              </a:defRPr>
            </a:lvl3pPr>
            <a:lvl4pPr marL="0" indent="0">
              <a:spcBef>
                <a:spcPts val="0"/>
              </a:spcBef>
              <a:buNone/>
              <a:defRPr sz="1000">
                <a:solidFill>
                  <a:schemeClr val="tx1"/>
                </a:solidFill>
                <a:latin typeface="+mn-lt"/>
              </a:defRPr>
            </a:lvl4pPr>
            <a:lvl5pPr marL="0" indent="0">
              <a:spcBef>
                <a:spcPts val="0"/>
              </a:spcBef>
              <a:buNone/>
              <a:defRPr sz="1000">
                <a:solidFill>
                  <a:schemeClr val="tx1"/>
                </a:solidFill>
                <a:latin typeface="+mn-lt"/>
              </a:defRPr>
            </a:lvl5pPr>
            <a:lvl6pPr marL="0" indent="0">
              <a:spcBef>
                <a:spcPts val="0"/>
              </a:spcBef>
              <a:buFont typeface="Arial" panose="020B0604020202020204" pitchFamily="34" charset="0"/>
              <a:buNone/>
              <a:defRPr sz="1000">
                <a:solidFill>
                  <a:schemeClr val="tx1"/>
                </a:solidFill>
                <a:latin typeface="+mn-lt"/>
              </a:defRPr>
            </a:lvl6pPr>
            <a:lvl7pPr marL="0" indent="0">
              <a:spcBef>
                <a:spcPts val="0"/>
              </a:spcBef>
              <a:buFont typeface="Arial" panose="020B0604020202020204" pitchFamily="34" charset="0"/>
              <a:buNone/>
              <a:defRPr sz="1000">
                <a:solidFill>
                  <a:schemeClr val="tx1"/>
                </a:solidFill>
                <a:latin typeface="+mn-lt"/>
              </a:defRPr>
            </a:lvl7pPr>
            <a:lvl8pPr marL="0" indent="0">
              <a:spcBef>
                <a:spcPts val="0"/>
              </a:spcBef>
              <a:buNone/>
              <a:defRPr sz="1000">
                <a:solidFill>
                  <a:schemeClr val="tx1"/>
                </a:solidFill>
                <a:latin typeface="+mn-lt"/>
              </a:defRPr>
            </a:lvl8pPr>
            <a:lvl9pPr marL="0" indent="0">
              <a:spcBef>
                <a:spcPts val="0"/>
              </a:spcBef>
              <a:buFont typeface="Arial" panose="020B0604020202020204" pitchFamily="34" charset="0"/>
              <a:buNone/>
              <a:defRPr sz="1000">
                <a:solidFill>
                  <a:schemeClr val="tx1"/>
                </a:solidFill>
                <a:latin typeface="+mn-lt"/>
              </a:defRPr>
            </a:lvl9pPr>
          </a:lstStyle>
          <a:p>
            <a:pPr lvl="0"/>
            <a:r>
              <a:rPr lang="en-US"/>
              <a:t>Click to edit Master text styles</a:t>
            </a:r>
          </a:p>
        </p:txBody>
      </p:sp>
      <p:sp>
        <p:nvSpPr>
          <p:cNvPr id="10" name="Text Placeholder 16">
            <a:extLst>
              <a:ext uri="{FF2B5EF4-FFF2-40B4-BE49-F238E27FC236}">
                <a16:creationId xmlns:a16="http://schemas.microsoft.com/office/drawing/2014/main" id="{33E22FD0-5E9C-4CBE-860A-954734656575}"/>
              </a:ext>
            </a:extLst>
          </p:cNvPr>
          <p:cNvSpPr>
            <a:spLocks noGrp="1"/>
          </p:cNvSpPr>
          <p:nvPr>
            <p:ph type="body" sz="quarter" idx="20"/>
          </p:nvPr>
        </p:nvSpPr>
        <p:spPr>
          <a:xfrm>
            <a:off x="6240463" y="1556792"/>
            <a:ext cx="5541962" cy="360000"/>
          </a:xfrm>
        </p:spPr>
        <p:txBody>
          <a:bodyPr tIns="0"/>
          <a:lstStyle>
            <a:lvl1pPr marL="0" indent="0">
              <a:spcBef>
                <a:spcPts val="0"/>
              </a:spcBef>
              <a:spcAft>
                <a:spcPts val="125"/>
              </a:spcAft>
              <a:buFont typeface="Arial" panose="020B0604020202020204" pitchFamily="34" charset="0"/>
              <a:buNone/>
              <a:defRPr sz="1800">
                <a:solidFill>
                  <a:schemeClr val="accent1"/>
                </a:solidFill>
                <a:latin typeface="+mj-lt"/>
              </a:defRPr>
            </a:lvl1pPr>
            <a:lvl2pPr marL="0" indent="0">
              <a:spcBef>
                <a:spcPts val="0"/>
              </a:spcBef>
              <a:spcAft>
                <a:spcPts val="125"/>
              </a:spcAft>
              <a:buFont typeface="Arial" panose="020B0604020202020204" pitchFamily="34" charset="0"/>
              <a:buNone/>
              <a:defRPr sz="1800">
                <a:solidFill>
                  <a:schemeClr val="accent1"/>
                </a:solidFill>
                <a:latin typeface="+mj-lt"/>
              </a:defRPr>
            </a:lvl2pPr>
            <a:lvl3pPr marL="0" indent="0">
              <a:spcBef>
                <a:spcPts val="0"/>
              </a:spcBef>
              <a:spcAft>
                <a:spcPts val="125"/>
              </a:spcAft>
              <a:buNone/>
              <a:defRPr sz="1800">
                <a:solidFill>
                  <a:schemeClr val="accent1"/>
                </a:solidFill>
                <a:latin typeface="+mj-lt"/>
              </a:defRPr>
            </a:lvl3pPr>
            <a:lvl4pPr marL="0" indent="0">
              <a:spcBef>
                <a:spcPts val="0"/>
              </a:spcBef>
              <a:spcAft>
                <a:spcPts val="125"/>
              </a:spcAft>
              <a:buNone/>
              <a:defRPr sz="1800">
                <a:solidFill>
                  <a:schemeClr val="accent1"/>
                </a:solidFill>
                <a:latin typeface="+mj-lt"/>
              </a:defRPr>
            </a:lvl4pPr>
            <a:lvl5pPr marL="0" indent="0">
              <a:spcBef>
                <a:spcPts val="0"/>
              </a:spcBef>
              <a:spcAft>
                <a:spcPts val="125"/>
              </a:spcAft>
              <a:buNone/>
              <a:defRPr sz="1800">
                <a:solidFill>
                  <a:schemeClr val="accent1"/>
                </a:solidFill>
                <a:latin typeface="+mj-lt"/>
              </a:defRPr>
            </a:lvl5pPr>
            <a:lvl6pPr marL="0" indent="0">
              <a:spcBef>
                <a:spcPts val="0"/>
              </a:spcBef>
              <a:spcAft>
                <a:spcPts val="125"/>
              </a:spcAft>
              <a:buFont typeface="Arial" panose="020B0604020202020204" pitchFamily="34" charset="0"/>
              <a:buNone/>
              <a:defRPr sz="1800">
                <a:solidFill>
                  <a:schemeClr val="accent1"/>
                </a:solidFill>
                <a:latin typeface="+mj-lt"/>
              </a:defRPr>
            </a:lvl6pPr>
            <a:lvl7pPr marL="0" indent="0">
              <a:spcBef>
                <a:spcPts val="0"/>
              </a:spcBef>
              <a:spcAft>
                <a:spcPts val="125"/>
              </a:spcAft>
              <a:buFont typeface="Arial" panose="020B0604020202020204" pitchFamily="34" charset="0"/>
              <a:buNone/>
              <a:defRPr sz="1800">
                <a:solidFill>
                  <a:schemeClr val="accent1"/>
                </a:solidFill>
                <a:latin typeface="+mj-lt"/>
              </a:defRPr>
            </a:lvl7pPr>
            <a:lvl8pPr marL="0" indent="0">
              <a:spcBef>
                <a:spcPts val="0"/>
              </a:spcBef>
              <a:spcAft>
                <a:spcPts val="125"/>
              </a:spcAft>
              <a:buNone/>
              <a:defRPr sz="1800">
                <a:solidFill>
                  <a:schemeClr val="accent1"/>
                </a:solidFill>
                <a:latin typeface="+mj-lt"/>
              </a:defRPr>
            </a:lvl8pPr>
            <a:lvl9pPr marL="0" indent="0">
              <a:spcBef>
                <a:spcPts val="0"/>
              </a:spcBef>
              <a:spcAft>
                <a:spcPts val="125"/>
              </a:spcAft>
              <a:buFont typeface="Arial" panose="020B0604020202020204" pitchFamily="34" charset="0"/>
              <a:buNone/>
              <a:defRPr sz="1800">
                <a:solidFill>
                  <a:schemeClr val="accent1"/>
                </a:solidFill>
                <a:latin typeface="+mj-lt"/>
              </a:defRPr>
            </a:lvl9pPr>
          </a:lstStyle>
          <a:p>
            <a:pPr lvl="0"/>
            <a:r>
              <a:rPr lang="en-US"/>
              <a:t>Click to edit Master text styles</a:t>
            </a:r>
          </a:p>
        </p:txBody>
      </p:sp>
    </p:spTree>
    <p:extLst>
      <p:ext uri="{BB962C8B-B14F-4D97-AF65-F5344CB8AC3E}">
        <p14:creationId xmlns:p14="http://schemas.microsoft.com/office/powerpoint/2010/main" val="2047912726"/>
      </p:ext>
    </p:extLst>
  </p:cSld>
  <p:clrMapOvr>
    <a:masterClrMapping/>
  </p:clrMapOvr>
  <p:extLst>
    <p:ext uri="{DCECCB84-F9BA-43D5-87BE-67443E8EF086}">
      <p15:sldGuideLst xmlns:p15="http://schemas.microsoft.com/office/powerpoint/2012/main">
        <p15:guide id="1" orient="horz" pos="1162">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CF2C9-EE49-47C2-B9EB-D3AC2B08C1DC}"/>
              </a:ext>
            </a:extLst>
          </p:cNvPr>
          <p:cNvSpPr>
            <a:spLocks noGrp="1"/>
          </p:cNvSpPr>
          <p:nvPr>
            <p:ph type="title"/>
          </p:nvPr>
        </p:nvSpPr>
        <p:spPr/>
        <p:txBody>
          <a:bodyPr/>
          <a:lstStyle/>
          <a:p>
            <a:r>
              <a:rPr lang="en-US"/>
              <a:t>Click to edit Master title style</a:t>
            </a:r>
            <a:endParaRPr lang="de-DE" dirty="0"/>
          </a:p>
        </p:txBody>
      </p:sp>
      <p:sp>
        <p:nvSpPr>
          <p:cNvPr id="3" name="Date Placeholder 2">
            <a:extLst>
              <a:ext uri="{FF2B5EF4-FFF2-40B4-BE49-F238E27FC236}">
                <a16:creationId xmlns:a16="http://schemas.microsoft.com/office/drawing/2014/main" id="{E67EE6D0-2594-46E3-9287-BA25C41835AD}"/>
              </a:ext>
            </a:extLst>
          </p:cNvPr>
          <p:cNvSpPr>
            <a:spLocks noGrp="1"/>
          </p:cNvSpPr>
          <p:nvPr>
            <p:ph type="dt" sz="half" idx="10"/>
          </p:nvPr>
        </p:nvSpPr>
        <p:spPr/>
        <p:txBody>
          <a:bodyPr/>
          <a:lstStyle/>
          <a:p>
            <a:fld id="{6FCCF598-6735-431D-8E94-ADFC8BC6488E}" type="datetime4">
              <a:rPr lang="en-US" smtClean="0"/>
              <a:t>July 22, 2023</a:t>
            </a:fld>
            <a:endParaRPr lang="de-DE"/>
          </a:p>
        </p:txBody>
      </p:sp>
      <p:sp>
        <p:nvSpPr>
          <p:cNvPr id="4" name="Footer Placeholder 3">
            <a:extLst>
              <a:ext uri="{FF2B5EF4-FFF2-40B4-BE49-F238E27FC236}">
                <a16:creationId xmlns:a16="http://schemas.microsoft.com/office/drawing/2014/main" id="{10745D3E-F564-4E6F-B68A-B13E4AC6E539}"/>
              </a:ext>
            </a:extLst>
          </p:cNvPr>
          <p:cNvSpPr>
            <a:spLocks noGrp="1"/>
          </p:cNvSpPr>
          <p:nvPr>
            <p:ph type="ftr" sz="quarter" idx="11"/>
          </p:nvPr>
        </p:nvSpPr>
        <p:spPr/>
        <p:txBody>
          <a:bodyPr/>
          <a:lstStyle/>
          <a:p>
            <a:r>
              <a:rPr lang="en-US"/>
              <a:t>PLEASE INSERT CLASSIFICATION E.G “FOR INTERNAL USE” OR “CONFIDENTIAL”</a:t>
            </a:r>
            <a:endParaRPr lang="de-DE"/>
          </a:p>
        </p:txBody>
      </p:sp>
      <p:sp>
        <p:nvSpPr>
          <p:cNvPr id="5" name="Slide Number Placeholder 4">
            <a:extLst>
              <a:ext uri="{FF2B5EF4-FFF2-40B4-BE49-F238E27FC236}">
                <a16:creationId xmlns:a16="http://schemas.microsoft.com/office/drawing/2014/main" id="{69FEF3B3-E8F7-485E-871F-5F7162A30614}"/>
              </a:ext>
            </a:extLst>
          </p:cNvPr>
          <p:cNvSpPr>
            <a:spLocks noGrp="1"/>
          </p:cNvSpPr>
          <p:nvPr>
            <p:ph type="sldNum" sz="quarter" idx="12"/>
          </p:nvPr>
        </p:nvSpPr>
        <p:spPr/>
        <p:txBody>
          <a:bodyPr/>
          <a:lstStyle/>
          <a:p>
            <a:fld id="{8DE89A3D-C6C4-4521-AE7D-4749D53E6130}" type="slidenum">
              <a:rPr lang="de-DE" smtClean="0"/>
              <a:t>‹#›</a:t>
            </a:fld>
            <a:endParaRPr lang="de-DE"/>
          </a:p>
        </p:txBody>
      </p:sp>
      <p:sp>
        <p:nvSpPr>
          <p:cNvPr id="8" name="Picture Placeholder 7">
            <a:extLst>
              <a:ext uri="{FF2B5EF4-FFF2-40B4-BE49-F238E27FC236}">
                <a16:creationId xmlns:a16="http://schemas.microsoft.com/office/drawing/2014/main" id="{68F729E2-9DCC-48F4-B073-02654A2318A8}"/>
              </a:ext>
            </a:extLst>
          </p:cNvPr>
          <p:cNvSpPr>
            <a:spLocks noGrp="1"/>
          </p:cNvSpPr>
          <p:nvPr>
            <p:ph type="pic" sz="quarter" idx="13"/>
          </p:nvPr>
        </p:nvSpPr>
        <p:spPr>
          <a:xfrm>
            <a:off x="407318" y="1917339"/>
            <a:ext cx="3600450" cy="2951822"/>
          </a:xfrm>
        </p:spPr>
        <p:txBody>
          <a:bodyPr/>
          <a:lstStyle/>
          <a:p>
            <a:r>
              <a:rPr lang="en-US"/>
              <a:t>Click icon to add picture</a:t>
            </a:r>
            <a:endParaRPr lang="de-DE"/>
          </a:p>
        </p:txBody>
      </p:sp>
      <p:sp>
        <p:nvSpPr>
          <p:cNvPr id="9" name="Picture Placeholder 7">
            <a:extLst>
              <a:ext uri="{FF2B5EF4-FFF2-40B4-BE49-F238E27FC236}">
                <a16:creationId xmlns:a16="http://schemas.microsoft.com/office/drawing/2014/main" id="{64621032-D101-4AB1-90D2-7E676C8239BD}"/>
              </a:ext>
            </a:extLst>
          </p:cNvPr>
          <p:cNvSpPr>
            <a:spLocks noGrp="1"/>
          </p:cNvSpPr>
          <p:nvPr>
            <p:ph type="pic" sz="quarter" idx="14"/>
          </p:nvPr>
        </p:nvSpPr>
        <p:spPr>
          <a:xfrm>
            <a:off x="4295800" y="1917339"/>
            <a:ext cx="3600450" cy="2951822"/>
          </a:xfrm>
        </p:spPr>
        <p:txBody>
          <a:bodyPr/>
          <a:lstStyle/>
          <a:p>
            <a:r>
              <a:rPr lang="en-US"/>
              <a:t>Click icon to add picture</a:t>
            </a:r>
            <a:endParaRPr lang="de-DE"/>
          </a:p>
        </p:txBody>
      </p:sp>
      <p:sp>
        <p:nvSpPr>
          <p:cNvPr id="10" name="Picture Placeholder 7">
            <a:extLst>
              <a:ext uri="{FF2B5EF4-FFF2-40B4-BE49-F238E27FC236}">
                <a16:creationId xmlns:a16="http://schemas.microsoft.com/office/drawing/2014/main" id="{9DA1EE4B-8642-4D57-9967-EC8E7FBBD37D}"/>
              </a:ext>
            </a:extLst>
          </p:cNvPr>
          <p:cNvSpPr>
            <a:spLocks noGrp="1"/>
          </p:cNvSpPr>
          <p:nvPr>
            <p:ph type="pic" sz="quarter" idx="15"/>
          </p:nvPr>
        </p:nvSpPr>
        <p:spPr>
          <a:xfrm>
            <a:off x="8184232" y="1917339"/>
            <a:ext cx="3600450" cy="2951822"/>
          </a:xfrm>
        </p:spPr>
        <p:txBody>
          <a:bodyPr/>
          <a:lstStyle/>
          <a:p>
            <a:r>
              <a:rPr lang="en-US"/>
              <a:t>Click icon to add picture</a:t>
            </a:r>
            <a:endParaRPr lang="de-DE" dirty="0"/>
          </a:p>
        </p:txBody>
      </p:sp>
      <p:sp>
        <p:nvSpPr>
          <p:cNvPr id="13" name="Text Placeholder 12">
            <a:extLst>
              <a:ext uri="{FF2B5EF4-FFF2-40B4-BE49-F238E27FC236}">
                <a16:creationId xmlns:a16="http://schemas.microsoft.com/office/drawing/2014/main" id="{EB5D77A9-C4A2-4736-80D3-8CD08C08A7BE}"/>
              </a:ext>
            </a:extLst>
          </p:cNvPr>
          <p:cNvSpPr>
            <a:spLocks noGrp="1"/>
          </p:cNvSpPr>
          <p:nvPr>
            <p:ph type="body" sz="quarter" idx="17"/>
          </p:nvPr>
        </p:nvSpPr>
        <p:spPr>
          <a:xfrm>
            <a:off x="406400" y="4869160"/>
            <a:ext cx="3600450" cy="432000"/>
          </a:xfrm>
        </p:spPr>
        <p:txBody>
          <a:bodyPr tIns="72000"/>
          <a:lstStyle>
            <a:lvl1pPr marL="504000" indent="-504000">
              <a:lnSpc>
                <a:spcPct val="120000"/>
              </a:lnSpc>
              <a:spcBef>
                <a:spcPts val="0"/>
              </a:spcBef>
              <a:buFont typeface="Arial" panose="020B0604020202020204" pitchFamily="34" charset="0"/>
              <a:buNone/>
              <a:defRPr sz="1200">
                <a:solidFill>
                  <a:schemeClr val="tx1"/>
                </a:solidFill>
                <a:latin typeface="+mn-lt"/>
              </a:defRPr>
            </a:lvl1pPr>
            <a:lvl2pPr marL="504000" indent="-504000">
              <a:lnSpc>
                <a:spcPct val="120000"/>
              </a:lnSpc>
              <a:spcBef>
                <a:spcPts val="0"/>
              </a:spcBef>
              <a:buFont typeface="Arial" panose="020B0604020202020204" pitchFamily="34" charset="0"/>
              <a:buNone/>
              <a:defRPr sz="1200">
                <a:solidFill>
                  <a:schemeClr val="tx1"/>
                </a:solidFill>
                <a:latin typeface="+mn-lt"/>
              </a:defRPr>
            </a:lvl2pPr>
            <a:lvl3pPr marL="504000" indent="-504000">
              <a:lnSpc>
                <a:spcPct val="120000"/>
              </a:lnSpc>
              <a:spcBef>
                <a:spcPts val="0"/>
              </a:spcBef>
              <a:buNone/>
              <a:defRPr sz="1200">
                <a:solidFill>
                  <a:schemeClr val="tx1"/>
                </a:solidFill>
                <a:latin typeface="+mn-lt"/>
              </a:defRPr>
            </a:lvl3pPr>
            <a:lvl4pPr marL="504000" indent="-504000">
              <a:lnSpc>
                <a:spcPct val="120000"/>
              </a:lnSpc>
              <a:spcBef>
                <a:spcPts val="0"/>
              </a:spcBef>
              <a:buNone/>
              <a:defRPr sz="1200">
                <a:solidFill>
                  <a:schemeClr val="tx1"/>
                </a:solidFill>
                <a:latin typeface="+mn-lt"/>
              </a:defRPr>
            </a:lvl4pPr>
            <a:lvl5pPr marL="504000" indent="-504000">
              <a:lnSpc>
                <a:spcPct val="120000"/>
              </a:lnSpc>
              <a:spcBef>
                <a:spcPts val="0"/>
              </a:spcBef>
              <a:buNone/>
              <a:defRPr sz="1200">
                <a:solidFill>
                  <a:schemeClr val="tx1"/>
                </a:solidFill>
                <a:latin typeface="+mn-lt"/>
              </a:defRPr>
            </a:lvl5pPr>
            <a:lvl6pPr marL="504000" indent="-504000">
              <a:lnSpc>
                <a:spcPct val="120000"/>
              </a:lnSpc>
              <a:spcBef>
                <a:spcPts val="0"/>
              </a:spcBef>
              <a:buFont typeface="Arial" panose="020B0604020202020204" pitchFamily="34" charset="0"/>
              <a:buNone/>
              <a:defRPr sz="1200">
                <a:solidFill>
                  <a:schemeClr val="tx1"/>
                </a:solidFill>
                <a:latin typeface="+mn-lt"/>
              </a:defRPr>
            </a:lvl6pPr>
            <a:lvl7pPr marL="504000" indent="-504000">
              <a:lnSpc>
                <a:spcPct val="120000"/>
              </a:lnSpc>
              <a:spcBef>
                <a:spcPts val="0"/>
              </a:spcBef>
              <a:buFont typeface="Arial" panose="020B0604020202020204" pitchFamily="34" charset="0"/>
              <a:buNone/>
              <a:defRPr sz="1200">
                <a:solidFill>
                  <a:schemeClr val="tx1"/>
                </a:solidFill>
                <a:latin typeface="+mn-lt"/>
              </a:defRPr>
            </a:lvl7pPr>
            <a:lvl8pPr marL="504000" indent="-504000">
              <a:lnSpc>
                <a:spcPct val="120000"/>
              </a:lnSpc>
              <a:spcBef>
                <a:spcPts val="0"/>
              </a:spcBef>
              <a:buNone/>
              <a:defRPr sz="1200">
                <a:solidFill>
                  <a:schemeClr val="tx1"/>
                </a:solidFill>
                <a:latin typeface="+mn-lt"/>
              </a:defRPr>
            </a:lvl8pPr>
            <a:lvl9pPr marL="504000" indent="-504000">
              <a:lnSpc>
                <a:spcPct val="120000"/>
              </a:lnSpc>
              <a:spcBef>
                <a:spcPts val="0"/>
              </a:spcBef>
              <a:buFont typeface="Arial" panose="020B0604020202020204" pitchFamily="34" charset="0"/>
              <a:buNone/>
              <a:defRPr sz="1200">
                <a:solidFill>
                  <a:schemeClr val="tx1"/>
                </a:solidFill>
                <a:latin typeface="+mn-lt"/>
              </a:defRPr>
            </a:lvl9pPr>
          </a:lstStyle>
          <a:p>
            <a:pPr lvl="0"/>
            <a:r>
              <a:rPr lang="en-US"/>
              <a:t>Click to edit Master text styles</a:t>
            </a:r>
          </a:p>
        </p:txBody>
      </p:sp>
      <p:sp>
        <p:nvSpPr>
          <p:cNvPr id="14" name="Text Placeholder 12">
            <a:extLst>
              <a:ext uri="{FF2B5EF4-FFF2-40B4-BE49-F238E27FC236}">
                <a16:creationId xmlns:a16="http://schemas.microsoft.com/office/drawing/2014/main" id="{88A8B4A9-1CF0-436A-BFE0-16D27E911079}"/>
              </a:ext>
            </a:extLst>
          </p:cNvPr>
          <p:cNvSpPr>
            <a:spLocks noGrp="1"/>
          </p:cNvSpPr>
          <p:nvPr>
            <p:ph type="body" sz="quarter" idx="18"/>
          </p:nvPr>
        </p:nvSpPr>
        <p:spPr>
          <a:xfrm>
            <a:off x="4295750" y="4869160"/>
            <a:ext cx="3600450" cy="432000"/>
          </a:xfrm>
        </p:spPr>
        <p:txBody>
          <a:bodyPr tIns="72000"/>
          <a:lstStyle>
            <a:lvl1pPr marL="504000" indent="-504000">
              <a:lnSpc>
                <a:spcPct val="120000"/>
              </a:lnSpc>
              <a:spcBef>
                <a:spcPts val="0"/>
              </a:spcBef>
              <a:buFont typeface="Arial" panose="020B0604020202020204" pitchFamily="34" charset="0"/>
              <a:buNone/>
              <a:defRPr sz="1200">
                <a:solidFill>
                  <a:schemeClr val="tx1"/>
                </a:solidFill>
                <a:latin typeface="+mn-lt"/>
              </a:defRPr>
            </a:lvl1pPr>
            <a:lvl2pPr marL="504000" indent="-504000">
              <a:lnSpc>
                <a:spcPct val="120000"/>
              </a:lnSpc>
              <a:spcBef>
                <a:spcPts val="0"/>
              </a:spcBef>
              <a:buFont typeface="Arial" panose="020B0604020202020204" pitchFamily="34" charset="0"/>
              <a:buNone/>
              <a:defRPr sz="1200">
                <a:solidFill>
                  <a:schemeClr val="tx1"/>
                </a:solidFill>
                <a:latin typeface="+mn-lt"/>
              </a:defRPr>
            </a:lvl2pPr>
            <a:lvl3pPr marL="504000" indent="-504000">
              <a:lnSpc>
                <a:spcPct val="120000"/>
              </a:lnSpc>
              <a:spcBef>
                <a:spcPts val="0"/>
              </a:spcBef>
              <a:buNone/>
              <a:defRPr sz="1200">
                <a:solidFill>
                  <a:schemeClr val="tx1"/>
                </a:solidFill>
                <a:latin typeface="+mn-lt"/>
              </a:defRPr>
            </a:lvl3pPr>
            <a:lvl4pPr marL="504000" indent="-504000">
              <a:lnSpc>
                <a:spcPct val="120000"/>
              </a:lnSpc>
              <a:spcBef>
                <a:spcPts val="0"/>
              </a:spcBef>
              <a:buNone/>
              <a:defRPr sz="1200">
                <a:solidFill>
                  <a:schemeClr val="tx1"/>
                </a:solidFill>
                <a:latin typeface="+mn-lt"/>
              </a:defRPr>
            </a:lvl4pPr>
            <a:lvl5pPr marL="504000" indent="-504000">
              <a:lnSpc>
                <a:spcPct val="120000"/>
              </a:lnSpc>
              <a:spcBef>
                <a:spcPts val="0"/>
              </a:spcBef>
              <a:buNone/>
              <a:defRPr sz="1200">
                <a:solidFill>
                  <a:schemeClr val="tx1"/>
                </a:solidFill>
                <a:latin typeface="+mn-lt"/>
              </a:defRPr>
            </a:lvl5pPr>
            <a:lvl6pPr marL="504000" indent="-504000">
              <a:lnSpc>
                <a:spcPct val="120000"/>
              </a:lnSpc>
              <a:spcBef>
                <a:spcPts val="0"/>
              </a:spcBef>
              <a:buFont typeface="Arial" panose="020B0604020202020204" pitchFamily="34" charset="0"/>
              <a:buNone/>
              <a:defRPr sz="1200">
                <a:solidFill>
                  <a:schemeClr val="tx1"/>
                </a:solidFill>
                <a:latin typeface="+mn-lt"/>
              </a:defRPr>
            </a:lvl6pPr>
            <a:lvl7pPr marL="504000" indent="-504000">
              <a:lnSpc>
                <a:spcPct val="120000"/>
              </a:lnSpc>
              <a:spcBef>
                <a:spcPts val="0"/>
              </a:spcBef>
              <a:buFont typeface="Arial" panose="020B0604020202020204" pitchFamily="34" charset="0"/>
              <a:buNone/>
              <a:defRPr sz="1200">
                <a:solidFill>
                  <a:schemeClr val="tx1"/>
                </a:solidFill>
                <a:latin typeface="+mn-lt"/>
              </a:defRPr>
            </a:lvl7pPr>
            <a:lvl8pPr marL="504000" indent="-504000">
              <a:lnSpc>
                <a:spcPct val="120000"/>
              </a:lnSpc>
              <a:spcBef>
                <a:spcPts val="0"/>
              </a:spcBef>
              <a:buNone/>
              <a:defRPr sz="1200">
                <a:solidFill>
                  <a:schemeClr val="tx1"/>
                </a:solidFill>
                <a:latin typeface="+mn-lt"/>
              </a:defRPr>
            </a:lvl8pPr>
            <a:lvl9pPr marL="504000" indent="-504000">
              <a:lnSpc>
                <a:spcPct val="120000"/>
              </a:lnSpc>
              <a:spcBef>
                <a:spcPts val="0"/>
              </a:spcBef>
              <a:buFont typeface="Arial" panose="020B0604020202020204" pitchFamily="34" charset="0"/>
              <a:buNone/>
              <a:defRPr sz="1200">
                <a:solidFill>
                  <a:schemeClr val="tx1"/>
                </a:solidFill>
                <a:latin typeface="+mn-lt"/>
              </a:defRPr>
            </a:lvl9pPr>
          </a:lstStyle>
          <a:p>
            <a:pPr lvl="0"/>
            <a:r>
              <a:rPr lang="en-US"/>
              <a:t>Click to edit Master text styles</a:t>
            </a:r>
          </a:p>
        </p:txBody>
      </p:sp>
      <p:sp>
        <p:nvSpPr>
          <p:cNvPr id="15" name="Text Placeholder 12">
            <a:extLst>
              <a:ext uri="{FF2B5EF4-FFF2-40B4-BE49-F238E27FC236}">
                <a16:creationId xmlns:a16="http://schemas.microsoft.com/office/drawing/2014/main" id="{6B22C724-8FED-44F1-9B6B-3CA0B7A239E9}"/>
              </a:ext>
            </a:extLst>
          </p:cNvPr>
          <p:cNvSpPr>
            <a:spLocks noGrp="1"/>
          </p:cNvSpPr>
          <p:nvPr>
            <p:ph type="body" sz="quarter" idx="19"/>
          </p:nvPr>
        </p:nvSpPr>
        <p:spPr>
          <a:xfrm>
            <a:off x="8184182" y="4869160"/>
            <a:ext cx="3600450" cy="432000"/>
          </a:xfrm>
        </p:spPr>
        <p:txBody>
          <a:bodyPr tIns="72000"/>
          <a:lstStyle>
            <a:lvl1pPr marL="504000" indent="-504000">
              <a:lnSpc>
                <a:spcPct val="120000"/>
              </a:lnSpc>
              <a:spcBef>
                <a:spcPts val="0"/>
              </a:spcBef>
              <a:buFont typeface="Arial" panose="020B0604020202020204" pitchFamily="34" charset="0"/>
              <a:buNone/>
              <a:defRPr sz="1200">
                <a:solidFill>
                  <a:schemeClr val="tx1"/>
                </a:solidFill>
                <a:latin typeface="+mn-lt"/>
              </a:defRPr>
            </a:lvl1pPr>
            <a:lvl2pPr marL="504000" indent="-504000">
              <a:lnSpc>
                <a:spcPct val="120000"/>
              </a:lnSpc>
              <a:spcBef>
                <a:spcPts val="0"/>
              </a:spcBef>
              <a:buFont typeface="Arial" panose="020B0604020202020204" pitchFamily="34" charset="0"/>
              <a:buNone/>
              <a:defRPr sz="1200">
                <a:solidFill>
                  <a:schemeClr val="tx1"/>
                </a:solidFill>
                <a:latin typeface="+mn-lt"/>
              </a:defRPr>
            </a:lvl2pPr>
            <a:lvl3pPr marL="504000" indent="-504000">
              <a:lnSpc>
                <a:spcPct val="120000"/>
              </a:lnSpc>
              <a:spcBef>
                <a:spcPts val="0"/>
              </a:spcBef>
              <a:buNone/>
              <a:defRPr sz="1200">
                <a:solidFill>
                  <a:schemeClr val="tx1"/>
                </a:solidFill>
                <a:latin typeface="+mn-lt"/>
              </a:defRPr>
            </a:lvl3pPr>
            <a:lvl4pPr marL="504000" indent="-504000">
              <a:lnSpc>
                <a:spcPct val="120000"/>
              </a:lnSpc>
              <a:spcBef>
                <a:spcPts val="0"/>
              </a:spcBef>
              <a:buNone/>
              <a:defRPr sz="1200">
                <a:solidFill>
                  <a:schemeClr val="tx1"/>
                </a:solidFill>
                <a:latin typeface="+mn-lt"/>
              </a:defRPr>
            </a:lvl4pPr>
            <a:lvl5pPr marL="504000" indent="-504000">
              <a:lnSpc>
                <a:spcPct val="120000"/>
              </a:lnSpc>
              <a:spcBef>
                <a:spcPts val="0"/>
              </a:spcBef>
              <a:buNone/>
              <a:defRPr sz="1200">
                <a:solidFill>
                  <a:schemeClr val="tx1"/>
                </a:solidFill>
                <a:latin typeface="+mn-lt"/>
              </a:defRPr>
            </a:lvl5pPr>
            <a:lvl6pPr marL="504000" indent="-504000">
              <a:lnSpc>
                <a:spcPct val="120000"/>
              </a:lnSpc>
              <a:spcBef>
                <a:spcPts val="0"/>
              </a:spcBef>
              <a:buFont typeface="Arial" panose="020B0604020202020204" pitchFamily="34" charset="0"/>
              <a:buNone/>
              <a:defRPr sz="1200">
                <a:solidFill>
                  <a:schemeClr val="tx1"/>
                </a:solidFill>
                <a:latin typeface="+mn-lt"/>
              </a:defRPr>
            </a:lvl6pPr>
            <a:lvl7pPr marL="504000" indent="-504000">
              <a:lnSpc>
                <a:spcPct val="120000"/>
              </a:lnSpc>
              <a:spcBef>
                <a:spcPts val="0"/>
              </a:spcBef>
              <a:buFont typeface="Arial" panose="020B0604020202020204" pitchFamily="34" charset="0"/>
              <a:buNone/>
              <a:defRPr sz="1200">
                <a:solidFill>
                  <a:schemeClr val="tx1"/>
                </a:solidFill>
                <a:latin typeface="+mn-lt"/>
              </a:defRPr>
            </a:lvl7pPr>
            <a:lvl8pPr marL="504000" indent="-504000">
              <a:lnSpc>
                <a:spcPct val="120000"/>
              </a:lnSpc>
              <a:spcBef>
                <a:spcPts val="0"/>
              </a:spcBef>
              <a:buNone/>
              <a:defRPr sz="1200">
                <a:solidFill>
                  <a:schemeClr val="tx1"/>
                </a:solidFill>
                <a:latin typeface="+mn-lt"/>
              </a:defRPr>
            </a:lvl8pPr>
            <a:lvl9pPr marL="504000" indent="-504000">
              <a:lnSpc>
                <a:spcPct val="120000"/>
              </a:lnSpc>
              <a:spcBef>
                <a:spcPts val="0"/>
              </a:spcBef>
              <a:buFont typeface="Arial" panose="020B0604020202020204" pitchFamily="34" charset="0"/>
              <a:buNone/>
              <a:defRPr sz="1200">
                <a:solidFill>
                  <a:schemeClr val="tx1"/>
                </a:solidFill>
                <a:latin typeface="+mn-lt"/>
              </a:defRPr>
            </a:lvl9pPr>
          </a:lstStyle>
          <a:p>
            <a:pPr lvl="0"/>
            <a:r>
              <a:rPr lang="en-US"/>
              <a:t>Click to edit Master text styles</a:t>
            </a:r>
          </a:p>
        </p:txBody>
      </p:sp>
      <p:sp>
        <p:nvSpPr>
          <p:cNvPr id="17" name="Text Placeholder 16">
            <a:extLst>
              <a:ext uri="{FF2B5EF4-FFF2-40B4-BE49-F238E27FC236}">
                <a16:creationId xmlns:a16="http://schemas.microsoft.com/office/drawing/2014/main" id="{B936CEE2-75D4-4E89-81C4-77A3AB11D8E5}"/>
              </a:ext>
            </a:extLst>
          </p:cNvPr>
          <p:cNvSpPr>
            <a:spLocks noGrp="1"/>
          </p:cNvSpPr>
          <p:nvPr>
            <p:ph type="body" sz="quarter" idx="20"/>
          </p:nvPr>
        </p:nvSpPr>
        <p:spPr>
          <a:xfrm>
            <a:off x="406400" y="1556792"/>
            <a:ext cx="11376025" cy="360000"/>
          </a:xfrm>
        </p:spPr>
        <p:txBody>
          <a:bodyPr tIns="0"/>
          <a:lstStyle>
            <a:lvl1pPr marL="0" indent="0">
              <a:spcBef>
                <a:spcPts val="0"/>
              </a:spcBef>
              <a:spcAft>
                <a:spcPts val="125"/>
              </a:spcAft>
              <a:buFont typeface="Arial" panose="020B0604020202020204" pitchFamily="34" charset="0"/>
              <a:buNone/>
              <a:defRPr sz="1800">
                <a:solidFill>
                  <a:schemeClr val="accent1"/>
                </a:solidFill>
                <a:latin typeface="+mj-lt"/>
              </a:defRPr>
            </a:lvl1pPr>
            <a:lvl2pPr marL="0" indent="0">
              <a:spcBef>
                <a:spcPts val="0"/>
              </a:spcBef>
              <a:spcAft>
                <a:spcPts val="125"/>
              </a:spcAft>
              <a:buFont typeface="Arial" panose="020B0604020202020204" pitchFamily="34" charset="0"/>
              <a:buNone/>
              <a:defRPr sz="1800">
                <a:solidFill>
                  <a:schemeClr val="accent1"/>
                </a:solidFill>
                <a:latin typeface="+mj-lt"/>
              </a:defRPr>
            </a:lvl2pPr>
            <a:lvl3pPr marL="0" indent="0">
              <a:spcBef>
                <a:spcPts val="0"/>
              </a:spcBef>
              <a:spcAft>
                <a:spcPts val="125"/>
              </a:spcAft>
              <a:buNone/>
              <a:defRPr sz="1800">
                <a:solidFill>
                  <a:schemeClr val="accent1"/>
                </a:solidFill>
                <a:latin typeface="+mj-lt"/>
              </a:defRPr>
            </a:lvl3pPr>
            <a:lvl4pPr marL="0" indent="0">
              <a:spcBef>
                <a:spcPts val="0"/>
              </a:spcBef>
              <a:spcAft>
                <a:spcPts val="125"/>
              </a:spcAft>
              <a:buNone/>
              <a:defRPr sz="1800">
                <a:solidFill>
                  <a:schemeClr val="accent1"/>
                </a:solidFill>
                <a:latin typeface="+mj-lt"/>
              </a:defRPr>
            </a:lvl4pPr>
            <a:lvl5pPr marL="0" indent="0">
              <a:spcBef>
                <a:spcPts val="0"/>
              </a:spcBef>
              <a:spcAft>
                <a:spcPts val="125"/>
              </a:spcAft>
              <a:buNone/>
              <a:defRPr sz="1800">
                <a:solidFill>
                  <a:schemeClr val="accent1"/>
                </a:solidFill>
                <a:latin typeface="+mj-lt"/>
              </a:defRPr>
            </a:lvl5pPr>
            <a:lvl6pPr marL="0" indent="0">
              <a:spcBef>
                <a:spcPts val="0"/>
              </a:spcBef>
              <a:spcAft>
                <a:spcPts val="125"/>
              </a:spcAft>
              <a:buFont typeface="Arial" panose="020B0604020202020204" pitchFamily="34" charset="0"/>
              <a:buNone/>
              <a:defRPr sz="1800">
                <a:solidFill>
                  <a:schemeClr val="accent1"/>
                </a:solidFill>
                <a:latin typeface="+mj-lt"/>
              </a:defRPr>
            </a:lvl6pPr>
            <a:lvl7pPr marL="0" indent="0">
              <a:spcBef>
                <a:spcPts val="0"/>
              </a:spcBef>
              <a:spcAft>
                <a:spcPts val="125"/>
              </a:spcAft>
              <a:buFont typeface="Arial" panose="020B0604020202020204" pitchFamily="34" charset="0"/>
              <a:buNone/>
              <a:defRPr sz="1800">
                <a:solidFill>
                  <a:schemeClr val="accent1"/>
                </a:solidFill>
                <a:latin typeface="+mj-lt"/>
              </a:defRPr>
            </a:lvl7pPr>
            <a:lvl8pPr marL="0" indent="0">
              <a:spcBef>
                <a:spcPts val="0"/>
              </a:spcBef>
              <a:spcAft>
                <a:spcPts val="125"/>
              </a:spcAft>
              <a:buNone/>
              <a:defRPr sz="1800">
                <a:solidFill>
                  <a:schemeClr val="accent1"/>
                </a:solidFill>
                <a:latin typeface="+mj-lt"/>
              </a:defRPr>
            </a:lvl8pPr>
            <a:lvl9pPr marL="0" indent="0">
              <a:spcBef>
                <a:spcPts val="0"/>
              </a:spcBef>
              <a:spcAft>
                <a:spcPts val="125"/>
              </a:spcAft>
              <a:buFont typeface="Arial" panose="020B0604020202020204" pitchFamily="34" charset="0"/>
              <a:buNone/>
              <a:defRPr sz="1800">
                <a:solidFill>
                  <a:schemeClr val="accent1"/>
                </a:solidFill>
                <a:latin typeface="+mj-lt"/>
              </a:defRPr>
            </a:lvl9pPr>
          </a:lstStyle>
          <a:p>
            <a:pPr lvl="0"/>
            <a:r>
              <a:rPr lang="en-US"/>
              <a:t>Click to edit Master text styles</a:t>
            </a:r>
          </a:p>
        </p:txBody>
      </p:sp>
      <p:sp>
        <p:nvSpPr>
          <p:cNvPr id="22" name="Text Placeholder 21">
            <a:extLst>
              <a:ext uri="{FF2B5EF4-FFF2-40B4-BE49-F238E27FC236}">
                <a16:creationId xmlns:a16="http://schemas.microsoft.com/office/drawing/2014/main" id="{EEF44AA6-FD86-493D-A599-97B8E4C51805}"/>
              </a:ext>
            </a:extLst>
          </p:cNvPr>
          <p:cNvSpPr>
            <a:spLocks noGrp="1"/>
          </p:cNvSpPr>
          <p:nvPr>
            <p:ph type="body" sz="quarter" idx="22"/>
          </p:nvPr>
        </p:nvSpPr>
        <p:spPr>
          <a:xfrm>
            <a:off x="407988" y="6021388"/>
            <a:ext cx="11376025" cy="215900"/>
          </a:xfrm>
        </p:spPr>
        <p:txBody>
          <a:bodyPr anchor="b" anchorCtr="0"/>
          <a:lstStyle>
            <a:lvl1pPr marL="0" indent="0">
              <a:spcBef>
                <a:spcPts val="0"/>
              </a:spcBef>
              <a:buFont typeface="Arial" panose="020B0604020202020204" pitchFamily="34" charset="0"/>
              <a:buNone/>
              <a:defRPr sz="1000">
                <a:solidFill>
                  <a:schemeClr val="tx1"/>
                </a:solidFill>
                <a:latin typeface="+mn-lt"/>
              </a:defRPr>
            </a:lvl1pPr>
            <a:lvl2pPr marL="0" indent="0">
              <a:spcBef>
                <a:spcPts val="0"/>
              </a:spcBef>
              <a:buFont typeface="Arial" panose="020B0604020202020204" pitchFamily="34" charset="0"/>
              <a:buNone/>
              <a:defRPr sz="1000">
                <a:solidFill>
                  <a:schemeClr val="tx1"/>
                </a:solidFill>
                <a:latin typeface="+mn-lt"/>
              </a:defRPr>
            </a:lvl2pPr>
            <a:lvl3pPr marL="0" indent="0">
              <a:spcBef>
                <a:spcPts val="0"/>
              </a:spcBef>
              <a:buNone/>
              <a:defRPr sz="1000">
                <a:solidFill>
                  <a:schemeClr val="tx1"/>
                </a:solidFill>
                <a:latin typeface="+mn-lt"/>
              </a:defRPr>
            </a:lvl3pPr>
            <a:lvl4pPr marL="0" indent="0">
              <a:spcBef>
                <a:spcPts val="0"/>
              </a:spcBef>
              <a:buNone/>
              <a:defRPr sz="1000">
                <a:solidFill>
                  <a:schemeClr val="tx1"/>
                </a:solidFill>
                <a:latin typeface="+mn-lt"/>
              </a:defRPr>
            </a:lvl4pPr>
            <a:lvl5pPr marL="0" indent="0">
              <a:spcBef>
                <a:spcPts val="0"/>
              </a:spcBef>
              <a:buNone/>
              <a:defRPr sz="1000">
                <a:solidFill>
                  <a:schemeClr val="tx1"/>
                </a:solidFill>
                <a:latin typeface="+mn-lt"/>
              </a:defRPr>
            </a:lvl5pPr>
            <a:lvl6pPr marL="0" indent="0">
              <a:spcBef>
                <a:spcPts val="0"/>
              </a:spcBef>
              <a:buFont typeface="Arial" panose="020B0604020202020204" pitchFamily="34" charset="0"/>
              <a:buNone/>
              <a:defRPr sz="1000">
                <a:solidFill>
                  <a:schemeClr val="tx1"/>
                </a:solidFill>
                <a:latin typeface="+mn-lt"/>
              </a:defRPr>
            </a:lvl6pPr>
            <a:lvl7pPr marL="0" indent="0">
              <a:spcBef>
                <a:spcPts val="0"/>
              </a:spcBef>
              <a:buFont typeface="Arial" panose="020B0604020202020204" pitchFamily="34" charset="0"/>
              <a:buNone/>
              <a:defRPr sz="1000">
                <a:solidFill>
                  <a:schemeClr val="tx1"/>
                </a:solidFill>
                <a:latin typeface="+mn-lt"/>
              </a:defRPr>
            </a:lvl7pPr>
            <a:lvl8pPr marL="0" indent="0">
              <a:spcBef>
                <a:spcPts val="0"/>
              </a:spcBef>
              <a:buNone/>
              <a:defRPr sz="1000">
                <a:solidFill>
                  <a:schemeClr val="tx1"/>
                </a:solidFill>
                <a:latin typeface="+mn-lt"/>
              </a:defRPr>
            </a:lvl8pPr>
            <a:lvl9pPr marL="0" indent="0">
              <a:spcBef>
                <a:spcPts val="0"/>
              </a:spcBef>
              <a:buFont typeface="Arial" panose="020B0604020202020204" pitchFamily="34" charset="0"/>
              <a:buNone/>
              <a:defRPr sz="1000">
                <a:solidFill>
                  <a:schemeClr val="tx1"/>
                </a:solidFill>
                <a:latin typeface="+mn-lt"/>
              </a:defRPr>
            </a:lvl9pPr>
          </a:lstStyle>
          <a:p>
            <a:pPr lvl="0"/>
            <a:r>
              <a:rPr lang="en-US"/>
              <a:t>Click to edit Master text styles</a:t>
            </a:r>
          </a:p>
        </p:txBody>
      </p:sp>
    </p:spTree>
    <p:extLst>
      <p:ext uri="{BB962C8B-B14F-4D97-AF65-F5344CB8AC3E}">
        <p14:creationId xmlns:p14="http://schemas.microsoft.com/office/powerpoint/2010/main" val="2580872399"/>
      </p:ext>
    </p:extLst>
  </p:cSld>
  <p:clrMapOvr>
    <a:masterClrMapping/>
  </p:clrMapOvr>
  <p:extLst>
    <p:ext uri="{DCECCB84-F9BA-43D5-87BE-67443E8EF086}">
      <p15:sldGuideLst xmlns:p15="http://schemas.microsoft.com/office/powerpoint/2012/main">
        <p15:guide id="1" orient="horz" pos="1207">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CF2C9-EE49-47C2-B9EB-D3AC2B08C1DC}"/>
              </a:ext>
            </a:extLst>
          </p:cNvPr>
          <p:cNvSpPr>
            <a:spLocks noGrp="1"/>
          </p:cNvSpPr>
          <p:nvPr>
            <p:ph type="title"/>
          </p:nvPr>
        </p:nvSpPr>
        <p:spPr/>
        <p:txBody>
          <a:bodyPr/>
          <a:lstStyle/>
          <a:p>
            <a:r>
              <a:rPr lang="en-US"/>
              <a:t>Click to edit Master title style</a:t>
            </a:r>
            <a:endParaRPr lang="de-DE" dirty="0"/>
          </a:p>
        </p:txBody>
      </p:sp>
      <p:sp>
        <p:nvSpPr>
          <p:cNvPr id="3" name="Date Placeholder 2">
            <a:extLst>
              <a:ext uri="{FF2B5EF4-FFF2-40B4-BE49-F238E27FC236}">
                <a16:creationId xmlns:a16="http://schemas.microsoft.com/office/drawing/2014/main" id="{E67EE6D0-2594-46E3-9287-BA25C41835AD}"/>
              </a:ext>
            </a:extLst>
          </p:cNvPr>
          <p:cNvSpPr>
            <a:spLocks noGrp="1"/>
          </p:cNvSpPr>
          <p:nvPr>
            <p:ph type="dt" sz="half" idx="10"/>
          </p:nvPr>
        </p:nvSpPr>
        <p:spPr/>
        <p:txBody>
          <a:bodyPr/>
          <a:lstStyle/>
          <a:p>
            <a:fld id="{73B4ADD5-F362-440E-8475-0731BEA6722E}" type="datetime4">
              <a:rPr lang="en-US" smtClean="0"/>
              <a:t>July 22, 2023</a:t>
            </a:fld>
            <a:endParaRPr lang="de-DE"/>
          </a:p>
        </p:txBody>
      </p:sp>
      <p:sp>
        <p:nvSpPr>
          <p:cNvPr id="4" name="Footer Placeholder 3">
            <a:extLst>
              <a:ext uri="{FF2B5EF4-FFF2-40B4-BE49-F238E27FC236}">
                <a16:creationId xmlns:a16="http://schemas.microsoft.com/office/drawing/2014/main" id="{10745D3E-F564-4E6F-B68A-B13E4AC6E539}"/>
              </a:ext>
            </a:extLst>
          </p:cNvPr>
          <p:cNvSpPr>
            <a:spLocks noGrp="1"/>
          </p:cNvSpPr>
          <p:nvPr>
            <p:ph type="ftr" sz="quarter" idx="11"/>
          </p:nvPr>
        </p:nvSpPr>
        <p:spPr/>
        <p:txBody>
          <a:bodyPr/>
          <a:lstStyle/>
          <a:p>
            <a:r>
              <a:rPr lang="en-US"/>
              <a:t>PLEASE INSERT CLASSIFICATION E.G “FOR INTERNAL USE” OR “CONFIDENTIAL”</a:t>
            </a:r>
            <a:endParaRPr lang="de-DE"/>
          </a:p>
        </p:txBody>
      </p:sp>
      <p:sp>
        <p:nvSpPr>
          <p:cNvPr id="5" name="Slide Number Placeholder 4">
            <a:extLst>
              <a:ext uri="{FF2B5EF4-FFF2-40B4-BE49-F238E27FC236}">
                <a16:creationId xmlns:a16="http://schemas.microsoft.com/office/drawing/2014/main" id="{69FEF3B3-E8F7-485E-871F-5F7162A30614}"/>
              </a:ext>
            </a:extLst>
          </p:cNvPr>
          <p:cNvSpPr>
            <a:spLocks noGrp="1"/>
          </p:cNvSpPr>
          <p:nvPr>
            <p:ph type="sldNum" sz="quarter" idx="12"/>
          </p:nvPr>
        </p:nvSpPr>
        <p:spPr/>
        <p:txBody>
          <a:bodyPr/>
          <a:lstStyle/>
          <a:p>
            <a:fld id="{8DE89A3D-C6C4-4521-AE7D-4749D53E6130}" type="slidenum">
              <a:rPr lang="de-DE" smtClean="0"/>
              <a:t>‹#›</a:t>
            </a:fld>
            <a:endParaRPr lang="de-DE"/>
          </a:p>
        </p:txBody>
      </p:sp>
    </p:spTree>
    <p:extLst>
      <p:ext uri="{BB962C8B-B14F-4D97-AF65-F5344CB8AC3E}">
        <p14:creationId xmlns:p14="http://schemas.microsoft.com/office/powerpoint/2010/main" val="251807121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E9229B-99FF-4F73-BB84-8954628DDD4E}"/>
              </a:ext>
            </a:extLst>
          </p:cNvPr>
          <p:cNvSpPr>
            <a:spLocks noGrp="1"/>
          </p:cNvSpPr>
          <p:nvPr>
            <p:ph type="dt" sz="half" idx="10"/>
          </p:nvPr>
        </p:nvSpPr>
        <p:spPr/>
        <p:txBody>
          <a:bodyPr/>
          <a:lstStyle/>
          <a:p>
            <a:fld id="{AEABD364-9D21-46A6-8558-A0B17CB15E93}" type="datetime4">
              <a:rPr lang="en-US" smtClean="0"/>
              <a:t>July 22, 2023</a:t>
            </a:fld>
            <a:endParaRPr lang="de-DE"/>
          </a:p>
        </p:txBody>
      </p:sp>
      <p:sp>
        <p:nvSpPr>
          <p:cNvPr id="3" name="Footer Placeholder 2">
            <a:extLst>
              <a:ext uri="{FF2B5EF4-FFF2-40B4-BE49-F238E27FC236}">
                <a16:creationId xmlns:a16="http://schemas.microsoft.com/office/drawing/2014/main" id="{558533CA-DBD0-4ACB-8C3B-4D0528C269A2}"/>
              </a:ext>
            </a:extLst>
          </p:cNvPr>
          <p:cNvSpPr>
            <a:spLocks noGrp="1"/>
          </p:cNvSpPr>
          <p:nvPr>
            <p:ph type="ftr" sz="quarter" idx="11"/>
          </p:nvPr>
        </p:nvSpPr>
        <p:spPr/>
        <p:txBody>
          <a:bodyPr/>
          <a:lstStyle/>
          <a:p>
            <a:r>
              <a:rPr lang="en-US"/>
              <a:t>PLEASE INSERT CLASSIFICATION E.G “FOR INTERNAL USE” OR “CONFIDENTIAL”</a:t>
            </a:r>
            <a:endParaRPr lang="de-DE"/>
          </a:p>
        </p:txBody>
      </p:sp>
      <p:sp>
        <p:nvSpPr>
          <p:cNvPr id="4" name="Slide Number Placeholder 3">
            <a:extLst>
              <a:ext uri="{FF2B5EF4-FFF2-40B4-BE49-F238E27FC236}">
                <a16:creationId xmlns:a16="http://schemas.microsoft.com/office/drawing/2014/main" id="{90239931-FCDB-467D-B989-53401029889C}"/>
              </a:ext>
            </a:extLst>
          </p:cNvPr>
          <p:cNvSpPr>
            <a:spLocks noGrp="1"/>
          </p:cNvSpPr>
          <p:nvPr>
            <p:ph type="sldNum" sz="quarter" idx="12"/>
          </p:nvPr>
        </p:nvSpPr>
        <p:spPr/>
        <p:txBody>
          <a:bodyPr/>
          <a:lstStyle/>
          <a:p>
            <a:fld id="{8DE89A3D-C6C4-4521-AE7D-4749D53E6130}" type="slidenum">
              <a:rPr lang="de-DE" smtClean="0"/>
              <a:t>‹#›</a:t>
            </a:fld>
            <a:endParaRPr lang="de-DE"/>
          </a:p>
        </p:txBody>
      </p:sp>
    </p:spTree>
    <p:extLst>
      <p:ext uri="{BB962C8B-B14F-4D97-AF65-F5344CB8AC3E}">
        <p14:creationId xmlns:p14="http://schemas.microsoft.com/office/powerpoint/2010/main" val="200980679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Statement and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E40AE5-BB6E-4970-9D44-F3A41C1DE4D4}"/>
              </a:ext>
            </a:extLst>
          </p:cNvPr>
          <p:cNvSpPr/>
          <p:nvPr userDrawn="1"/>
        </p:nvSpPr>
        <p:spPr bwMode="white">
          <a:xfrm>
            <a:off x="0" y="0"/>
            <a:ext cx="12192000" cy="62372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tangle 10">
            <a:extLst>
              <a:ext uri="{FF2B5EF4-FFF2-40B4-BE49-F238E27FC236}">
                <a16:creationId xmlns:a16="http://schemas.microsoft.com/office/drawing/2014/main" id="{CBF0F177-3544-450E-9AD1-9BBF629BADA0}"/>
              </a:ext>
            </a:extLst>
          </p:cNvPr>
          <p:cNvSpPr/>
          <p:nvPr userDrawn="1"/>
        </p:nvSpPr>
        <p:spPr bwMode="white">
          <a:xfrm>
            <a:off x="6096000" y="0"/>
            <a:ext cx="6096000" cy="623728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a:extLst>
              <a:ext uri="{FF2B5EF4-FFF2-40B4-BE49-F238E27FC236}">
                <a16:creationId xmlns:a16="http://schemas.microsoft.com/office/drawing/2014/main" id="{EDEC3D3F-4933-4954-B7BB-F609E5C9C336}"/>
              </a:ext>
            </a:extLst>
          </p:cNvPr>
          <p:cNvSpPr>
            <a:spLocks noGrp="1"/>
          </p:cNvSpPr>
          <p:nvPr>
            <p:ph type="title"/>
          </p:nvPr>
        </p:nvSpPr>
        <p:spPr>
          <a:xfrm>
            <a:off x="407952" y="548681"/>
            <a:ext cx="5256000" cy="5472608"/>
          </a:xfrm>
        </p:spPr>
        <p:txBody>
          <a:bodyPr anchor="t" anchorCtr="0"/>
          <a:lstStyle>
            <a:lvl1pPr algn="l">
              <a:lnSpc>
                <a:spcPct val="100000"/>
              </a:lnSpc>
              <a:defRPr sz="4400">
                <a:solidFill>
                  <a:schemeClr val="bg1"/>
                </a:solidFill>
              </a:defRPr>
            </a:lvl1pPr>
          </a:lstStyle>
          <a:p>
            <a:r>
              <a:rPr lang="en-US"/>
              <a:t>Click to edit Master title style</a:t>
            </a:r>
            <a:endParaRPr lang="de-DE" dirty="0"/>
          </a:p>
        </p:txBody>
      </p:sp>
      <p:sp>
        <p:nvSpPr>
          <p:cNvPr id="4" name="Date Placeholder 3">
            <a:extLst>
              <a:ext uri="{FF2B5EF4-FFF2-40B4-BE49-F238E27FC236}">
                <a16:creationId xmlns:a16="http://schemas.microsoft.com/office/drawing/2014/main" id="{1D2E15FC-380F-4A7D-96E0-6866FF73AF79}"/>
              </a:ext>
            </a:extLst>
          </p:cNvPr>
          <p:cNvSpPr>
            <a:spLocks noGrp="1"/>
          </p:cNvSpPr>
          <p:nvPr>
            <p:ph type="dt" sz="half" idx="10"/>
          </p:nvPr>
        </p:nvSpPr>
        <p:spPr/>
        <p:txBody>
          <a:bodyPr/>
          <a:lstStyle/>
          <a:p>
            <a:fld id="{66B439B0-6B12-45B7-BA13-D4A4914AFA58}" type="datetime4">
              <a:rPr lang="en-US" smtClean="0"/>
              <a:t>July 22, 2023</a:t>
            </a:fld>
            <a:endParaRPr lang="de-DE"/>
          </a:p>
        </p:txBody>
      </p:sp>
      <p:sp>
        <p:nvSpPr>
          <p:cNvPr id="5" name="Footer Placeholder 4">
            <a:extLst>
              <a:ext uri="{FF2B5EF4-FFF2-40B4-BE49-F238E27FC236}">
                <a16:creationId xmlns:a16="http://schemas.microsoft.com/office/drawing/2014/main" id="{72EB15FB-CCA4-4713-A09D-E92D3F62F937}"/>
              </a:ext>
            </a:extLst>
          </p:cNvPr>
          <p:cNvSpPr>
            <a:spLocks noGrp="1"/>
          </p:cNvSpPr>
          <p:nvPr>
            <p:ph type="ftr" sz="quarter" idx="11"/>
          </p:nvPr>
        </p:nvSpPr>
        <p:spPr/>
        <p:txBody>
          <a:bodyPr/>
          <a:lstStyle/>
          <a:p>
            <a:r>
              <a:rPr lang="en-US"/>
              <a:t>PLEASE INSERT CLASSIFICATION E.G “FOR INTERNAL USE” OR “CONFIDENTIAL”</a:t>
            </a:r>
            <a:endParaRPr lang="de-DE"/>
          </a:p>
        </p:txBody>
      </p:sp>
      <p:sp>
        <p:nvSpPr>
          <p:cNvPr id="6" name="Slide Number Placeholder 5">
            <a:extLst>
              <a:ext uri="{FF2B5EF4-FFF2-40B4-BE49-F238E27FC236}">
                <a16:creationId xmlns:a16="http://schemas.microsoft.com/office/drawing/2014/main" id="{C45CA23D-8A5A-4B5B-B7F3-ED028956BC4B}"/>
              </a:ext>
            </a:extLst>
          </p:cNvPr>
          <p:cNvSpPr>
            <a:spLocks noGrp="1"/>
          </p:cNvSpPr>
          <p:nvPr>
            <p:ph type="sldNum" sz="quarter" idx="12"/>
          </p:nvPr>
        </p:nvSpPr>
        <p:spPr/>
        <p:txBody>
          <a:bodyPr/>
          <a:lstStyle/>
          <a:p>
            <a:fld id="{8DE89A3D-C6C4-4521-AE7D-4749D53E6130}" type="slidenum">
              <a:rPr lang="de-DE" smtClean="0"/>
              <a:t>‹#›</a:t>
            </a:fld>
            <a:endParaRPr lang="de-DE"/>
          </a:p>
        </p:txBody>
      </p:sp>
      <p:sp>
        <p:nvSpPr>
          <p:cNvPr id="7" name="Text Placeholder 6">
            <a:extLst>
              <a:ext uri="{FF2B5EF4-FFF2-40B4-BE49-F238E27FC236}">
                <a16:creationId xmlns:a16="http://schemas.microsoft.com/office/drawing/2014/main" id="{A03CAF59-7B55-4FD5-A41D-496107F04363}"/>
              </a:ext>
            </a:extLst>
          </p:cNvPr>
          <p:cNvSpPr>
            <a:spLocks noGrp="1"/>
          </p:cNvSpPr>
          <p:nvPr>
            <p:ph type="body" sz="quarter" idx="13"/>
          </p:nvPr>
        </p:nvSpPr>
        <p:spPr>
          <a:xfrm>
            <a:off x="6528632" y="620613"/>
            <a:ext cx="5256000" cy="5400675"/>
          </a:xfrm>
        </p:spPr>
        <p:txBody>
          <a:bodyPr/>
          <a:lstStyle>
            <a:lvl4pPr marL="432000">
              <a:defRPr/>
            </a:lvl4pPr>
            <a:lvl5pPr marL="648000">
              <a:defRPr/>
            </a:lvl5pPr>
            <a:lvl7pPr marL="540000">
              <a:defRPr/>
            </a:lvl7pPr>
            <a:lvl8pPr marL="648000">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Tree>
    <p:extLst>
      <p:ext uri="{BB962C8B-B14F-4D97-AF65-F5344CB8AC3E}">
        <p14:creationId xmlns:p14="http://schemas.microsoft.com/office/powerpoint/2010/main" val="32526943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hapterTitle-Mt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8B74C3-DAC9-E940-A316-95337A78DA32}"/>
              </a:ext>
            </a:extLst>
          </p:cNvPr>
          <p:cNvSpPr>
            <a:spLocks noGrp="1"/>
          </p:cNvSpPr>
          <p:nvPr>
            <p:ph type="sldNum" sz="quarter" idx="10"/>
          </p:nvPr>
        </p:nvSpPr>
        <p:spPr/>
        <p:txBody>
          <a:bodyPr/>
          <a:lstStyle>
            <a:lvl1pPr>
              <a:defRPr>
                <a:solidFill>
                  <a:schemeClr val="bg2"/>
                </a:solidFill>
              </a:defRPr>
            </a:lvl1pPr>
          </a:lstStyle>
          <a:p>
            <a:fld id="{64DF1125-80D7-5C48-9408-F746170441B0}" type="slidenum">
              <a:rPr lang="en-US" smtClean="0"/>
              <a:pPr/>
              <a:t>‹#›</a:t>
            </a:fld>
            <a:endParaRPr lang="en-US"/>
          </a:p>
        </p:txBody>
      </p:sp>
      <p:sp>
        <p:nvSpPr>
          <p:cNvPr id="4" name="Title 1">
            <a:extLst>
              <a:ext uri="{FF2B5EF4-FFF2-40B4-BE49-F238E27FC236}">
                <a16:creationId xmlns:a16="http://schemas.microsoft.com/office/drawing/2014/main" id="{BF345370-3259-0C46-99C1-A4A97083B813}"/>
              </a:ext>
            </a:extLst>
          </p:cNvPr>
          <p:cNvSpPr>
            <a:spLocks noGrp="1"/>
          </p:cNvSpPr>
          <p:nvPr>
            <p:ph type="title" hasCustomPrompt="1"/>
          </p:nvPr>
        </p:nvSpPr>
        <p:spPr>
          <a:xfrm>
            <a:off x="922502" y="2237055"/>
            <a:ext cx="9279219" cy="1851848"/>
          </a:xfrm>
          <a:prstGeom prst="rect">
            <a:avLst/>
          </a:prstGeom>
        </p:spPr>
        <p:txBody>
          <a:bodyPr anchor="ctr">
            <a:noAutofit/>
          </a:bodyPr>
          <a:lstStyle>
            <a:lvl1pPr>
              <a:defRPr sz="6818">
                <a:solidFill>
                  <a:schemeClr val="bg1"/>
                </a:solidFill>
              </a:defRPr>
            </a:lvl1pPr>
          </a:lstStyle>
          <a:p>
            <a:r>
              <a:rPr lang="en-US" err="1"/>
              <a:t>ChapterTitle</a:t>
            </a:r>
            <a:r>
              <a:rPr lang="en-US"/>
              <a:t>-Mtn</a:t>
            </a:r>
          </a:p>
        </p:txBody>
      </p:sp>
      <p:sp>
        <p:nvSpPr>
          <p:cNvPr id="5" name="Text Placeholder 6">
            <a:extLst>
              <a:ext uri="{FF2B5EF4-FFF2-40B4-BE49-F238E27FC236}">
                <a16:creationId xmlns:a16="http://schemas.microsoft.com/office/drawing/2014/main" id="{05CCF3B9-45E1-E04A-B7CC-856FDC1322A3}"/>
              </a:ext>
            </a:extLst>
          </p:cNvPr>
          <p:cNvSpPr>
            <a:spLocks noGrp="1"/>
          </p:cNvSpPr>
          <p:nvPr>
            <p:ph type="body" sz="quarter" idx="11" hasCustomPrompt="1"/>
          </p:nvPr>
        </p:nvSpPr>
        <p:spPr>
          <a:xfrm>
            <a:off x="922502" y="4088904"/>
            <a:ext cx="9279219" cy="1349736"/>
          </a:xfrm>
        </p:spPr>
        <p:txBody>
          <a:bodyPr/>
          <a:lstStyle>
            <a:lvl1pPr marL="0" indent="0">
              <a:buNone/>
              <a:defRPr sz="2045" b="0" i="0">
                <a:solidFill>
                  <a:schemeClr val="bg1"/>
                </a:solidFill>
                <a:latin typeface="Arial" panose="020B0604020202020204" pitchFamily="34" charset="0"/>
              </a:defRPr>
            </a:lvl1pPr>
            <a:lvl2pPr marL="397424" indent="0">
              <a:buNone/>
              <a:defRPr b="0" i="0">
                <a:solidFill>
                  <a:schemeClr val="bg1"/>
                </a:solidFill>
                <a:latin typeface="+mn-lt"/>
              </a:defRPr>
            </a:lvl2pPr>
            <a:lvl3pPr marL="794849" indent="0">
              <a:buNone/>
              <a:defRPr b="0" i="0">
                <a:solidFill>
                  <a:schemeClr val="bg1"/>
                </a:solidFill>
                <a:latin typeface="+mn-lt"/>
              </a:defRPr>
            </a:lvl3pPr>
            <a:lvl4pPr marL="1192273" indent="0">
              <a:buNone/>
              <a:defRPr b="0" i="0">
                <a:solidFill>
                  <a:schemeClr val="bg1"/>
                </a:solidFill>
                <a:latin typeface="+mn-lt"/>
              </a:defRPr>
            </a:lvl4pPr>
            <a:lvl5pPr marL="1589696" indent="0">
              <a:buNone/>
              <a:defRPr b="0" i="0">
                <a:solidFill>
                  <a:schemeClr val="bg1"/>
                </a:solidFill>
                <a:latin typeface="+mn-lt"/>
              </a:defRPr>
            </a:lvl5pPr>
          </a:lstStyle>
          <a:p>
            <a:pPr lvl="0"/>
            <a:r>
              <a:rPr lang="en-US"/>
              <a:t>Intro copy goes here lorem ipsum dolor sit </a:t>
            </a:r>
            <a:r>
              <a:rPr lang="en-US" err="1"/>
              <a:t>amet</a:t>
            </a:r>
            <a:r>
              <a:rPr lang="en-US"/>
              <a:t> eras sunt </a:t>
            </a:r>
            <a:r>
              <a:rPr lang="en-US" err="1"/>
              <a:t>latin</a:t>
            </a:r>
            <a:r>
              <a:rPr lang="en-US"/>
              <a:t> is a dead language but </a:t>
            </a:r>
            <a:r>
              <a:rPr lang="en-US" err="1"/>
              <a:t>cualquier</a:t>
            </a:r>
            <a:r>
              <a:rPr lang="en-US"/>
              <a:t> is </a:t>
            </a:r>
            <a:r>
              <a:rPr lang="en-US" err="1"/>
              <a:t>spanish</a:t>
            </a:r>
            <a:r>
              <a:rPr lang="en-US"/>
              <a:t> and means whatever and in </a:t>
            </a:r>
            <a:r>
              <a:rPr lang="en-US" err="1"/>
              <a:t>latin</a:t>
            </a:r>
            <a:r>
              <a:rPr lang="en-US"/>
              <a:t> it’s </a:t>
            </a:r>
            <a:r>
              <a:rPr lang="la-Latn"/>
              <a:t>quicumque.</a:t>
            </a:r>
          </a:p>
        </p:txBody>
      </p:sp>
    </p:spTree>
    <p:extLst>
      <p:ext uri="{BB962C8B-B14F-4D97-AF65-F5344CB8AC3E}">
        <p14:creationId xmlns:p14="http://schemas.microsoft.com/office/powerpoint/2010/main" val="2706003658"/>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Statement and Image">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F3E775-7800-40DF-A9DA-47D6A51D8FB9}"/>
              </a:ext>
            </a:extLst>
          </p:cNvPr>
          <p:cNvSpPr/>
          <p:nvPr userDrawn="1"/>
        </p:nvSpPr>
        <p:spPr bwMode="white">
          <a:xfrm>
            <a:off x="0" y="0"/>
            <a:ext cx="12192000" cy="6237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Picture Placeholder 8">
            <a:extLst>
              <a:ext uri="{FF2B5EF4-FFF2-40B4-BE49-F238E27FC236}">
                <a16:creationId xmlns:a16="http://schemas.microsoft.com/office/drawing/2014/main" id="{AAE2B0D1-3BBC-4F4D-B782-316E52E876FA}"/>
              </a:ext>
            </a:extLst>
          </p:cNvPr>
          <p:cNvSpPr>
            <a:spLocks noGrp="1"/>
          </p:cNvSpPr>
          <p:nvPr>
            <p:ph type="pic" sz="quarter" idx="13"/>
          </p:nvPr>
        </p:nvSpPr>
        <p:spPr>
          <a:xfrm>
            <a:off x="0" y="0"/>
            <a:ext cx="4295775" cy="6237288"/>
          </a:xfrm>
        </p:spPr>
        <p:txBody>
          <a:bodyPr/>
          <a:lstStyle/>
          <a:p>
            <a:r>
              <a:rPr lang="en-US"/>
              <a:t>Click icon to add picture</a:t>
            </a:r>
            <a:endParaRPr lang="de-DE"/>
          </a:p>
        </p:txBody>
      </p:sp>
      <p:sp>
        <p:nvSpPr>
          <p:cNvPr id="2" name="Title 1">
            <a:extLst>
              <a:ext uri="{FF2B5EF4-FFF2-40B4-BE49-F238E27FC236}">
                <a16:creationId xmlns:a16="http://schemas.microsoft.com/office/drawing/2014/main" id="{EDEC3D3F-4933-4954-B7BB-F609E5C9C336}"/>
              </a:ext>
            </a:extLst>
          </p:cNvPr>
          <p:cNvSpPr>
            <a:spLocks noGrp="1"/>
          </p:cNvSpPr>
          <p:nvPr>
            <p:ph type="title"/>
          </p:nvPr>
        </p:nvSpPr>
        <p:spPr>
          <a:xfrm>
            <a:off x="4727847" y="1268760"/>
            <a:ext cx="7056165" cy="4248472"/>
          </a:xfrm>
        </p:spPr>
        <p:txBody>
          <a:bodyPr anchor="t" anchorCtr="0"/>
          <a:lstStyle>
            <a:lvl1pPr algn="l">
              <a:lnSpc>
                <a:spcPct val="100000"/>
              </a:lnSpc>
              <a:defRPr sz="4400"/>
            </a:lvl1pPr>
          </a:lstStyle>
          <a:p>
            <a:r>
              <a:rPr lang="en-US"/>
              <a:t>Click to edit Master title style</a:t>
            </a:r>
            <a:endParaRPr lang="de-DE" dirty="0"/>
          </a:p>
        </p:txBody>
      </p:sp>
      <p:sp>
        <p:nvSpPr>
          <p:cNvPr id="4" name="Date Placeholder 3">
            <a:extLst>
              <a:ext uri="{FF2B5EF4-FFF2-40B4-BE49-F238E27FC236}">
                <a16:creationId xmlns:a16="http://schemas.microsoft.com/office/drawing/2014/main" id="{1D2E15FC-380F-4A7D-96E0-6866FF73AF79}"/>
              </a:ext>
            </a:extLst>
          </p:cNvPr>
          <p:cNvSpPr>
            <a:spLocks noGrp="1"/>
          </p:cNvSpPr>
          <p:nvPr>
            <p:ph type="dt" sz="half" idx="10"/>
          </p:nvPr>
        </p:nvSpPr>
        <p:spPr/>
        <p:txBody>
          <a:bodyPr/>
          <a:lstStyle>
            <a:lvl1pPr>
              <a:defRPr>
                <a:solidFill>
                  <a:schemeClr val="bg1"/>
                </a:solidFill>
              </a:defRPr>
            </a:lvl1pPr>
          </a:lstStyle>
          <a:p>
            <a:fld id="{EBFA47B6-4EEA-46E9-89F9-3763A0686498}" type="datetime4">
              <a:rPr lang="en-US" smtClean="0"/>
              <a:t>July 22, 2023</a:t>
            </a:fld>
            <a:endParaRPr lang="de-DE" dirty="0"/>
          </a:p>
        </p:txBody>
      </p:sp>
      <p:sp>
        <p:nvSpPr>
          <p:cNvPr id="5" name="Footer Placeholder 4">
            <a:extLst>
              <a:ext uri="{FF2B5EF4-FFF2-40B4-BE49-F238E27FC236}">
                <a16:creationId xmlns:a16="http://schemas.microsoft.com/office/drawing/2014/main" id="{72EB15FB-CCA4-4713-A09D-E92D3F62F937}"/>
              </a:ext>
            </a:extLst>
          </p:cNvPr>
          <p:cNvSpPr>
            <a:spLocks noGrp="1"/>
          </p:cNvSpPr>
          <p:nvPr>
            <p:ph type="ftr" sz="quarter" idx="11"/>
          </p:nvPr>
        </p:nvSpPr>
        <p:spPr/>
        <p:txBody>
          <a:bodyPr/>
          <a:lstStyle/>
          <a:p>
            <a:r>
              <a:rPr lang="en-US"/>
              <a:t>PLEASE INSERT CLASSIFICATION E.G “FOR INTERNAL USE” OR “CONFIDENTIAL”</a:t>
            </a:r>
            <a:endParaRPr lang="de-DE"/>
          </a:p>
        </p:txBody>
      </p:sp>
      <p:sp>
        <p:nvSpPr>
          <p:cNvPr id="6" name="Slide Number Placeholder 5">
            <a:extLst>
              <a:ext uri="{FF2B5EF4-FFF2-40B4-BE49-F238E27FC236}">
                <a16:creationId xmlns:a16="http://schemas.microsoft.com/office/drawing/2014/main" id="{C45CA23D-8A5A-4B5B-B7F3-ED028956BC4B}"/>
              </a:ext>
            </a:extLst>
          </p:cNvPr>
          <p:cNvSpPr>
            <a:spLocks noGrp="1"/>
          </p:cNvSpPr>
          <p:nvPr>
            <p:ph type="sldNum" sz="quarter" idx="12"/>
          </p:nvPr>
        </p:nvSpPr>
        <p:spPr/>
        <p:txBody>
          <a:bodyPr/>
          <a:lstStyle>
            <a:lvl1pPr>
              <a:defRPr>
                <a:solidFill>
                  <a:schemeClr val="bg1"/>
                </a:solidFill>
              </a:defRPr>
            </a:lvl1pPr>
          </a:lstStyle>
          <a:p>
            <a:fld id="{8DE89A3D-C6C4-4521-AE7D-4749D53E6130}" type="slidenum">
              <a:rPr lang="de-DE" smtClean="0"/>
              <a:pPr/>
              <a:t>‹#›</a:t>
            </a:fld>
            <a:endParaRPr lang="de-DE"/>
          </a:p>
        </p:txBody>
      </p:sp>
      <p:sp>
        <p:nvSpPr>
          <p:cNvPr id="8" name="Text Placeholder 8">
            <a:extLst>
              <a:ext uri="{FF2B5EF4-FFF2-40B4-BE49-F238E27FC236}">
                <a16:creationId xmlns:a16="http://schemas.microsoft.com/office/drawing/2014/main" id="{D609B89E-6590-4FFF-8CEF-B8E6E3862840}"/>
              </a:ext>
            </a:extLst>
          </p:cNvPr>
          <p:cNvSpPr>
            <a:spLocks noGrp="1"/>
          </p:cNvSpPr>
          <p:nvPr>
            <p:ph type="body" sz="quarter" idx="14"/>
          </p:nvPr>
        </p:nvSpPr>
        <p:spPr>
          <a:xfrm>
            <a:off x="4727847" y="908720"/>
            <a:ext cx="7056166" cy="358775"/>
          </a:xfrm>
        </p:spPr>
        <p:txBody>
          <a:bodyPr/>
          <a:lstStyle>
            <a:lvl1pPr marL="0" indent="0">
              <a:spcBef>
                <a:spcPts val="0"/>
              </a:spcBef>
              <a:buFont typeface="Arial" panose="020B0604020202020204" pitchFamily="34" charset="0"/>
              <a:buNone/>
              <a:defRPr sz="2100">
                <a:solidFill>
                  <a:schemeClr val="accent1"/>
                </a:solidFill>
                <a:latin typeface="+mj-lt"/>
              </a:defRPr>
            </a:lvl1pPr>
            <a:lvl2pPr marL="0" indent="0">
              <a:spcBef>
                <a:spcPts val="0"/>
              </a:spcBef>
              <a:buFont typeface="Arial" panose="020B0604020202020204" pitchFamily="34" charset="0"/>
              <a:buNone/>
              <a:defRPr sz="2100">
                <a:solidFill>
                  <a:schemeClr val="accent1"/>
                </a:solidFill>
                <a:latin typeface="+mj-lt"/>
              </a:defRPr>
            </a:lvl2pPr>
            <a:lvl3pPr marL="0" indent="0">
              <a:spcBef>
                <a:spcPts val="0"/>
              </a:spcBef>
              <a:buNone/>
              <a:defRPr sz="2100">
                <a:solidFill>
                  <a:schemeClr val="accent1"/>
                </a:solidFill>
                <a:latin typeface="+mj-lt"/>
              </a:defRPr>
            </a:lvl3pPr>
            <a:lvl4pPr marL="0" indent="0">
              <a:spcBef>
                <a:spcPts val="0"/>
              </a:spcBef>
              <a:buNone/>
              <a:defRPr sz="2100">
                <a:solidFill>
                  <a:schemeClr val="accent1"/>
                </a:solidFill>
                <a:latin typeface="+mj-lt"/>
              </a:defRPr>
            </a:lvl4pPr>
            <a:lvl5pPr marL="0" indent="0">
              <a:spcBef>
                <a:spcPts val="0"/>
              </a:spcBef>
              <a:buNone/>
              <a:defRPr sz="2100">
                <a:solidFill>
                  <a:schemeClr val="accent1"/>
                </a:solidFill>
                <a:latin typeface="+mj-lt"/>
              </a:defRPr>
            </a:lvl5pPr>
            <a:lvl6pPr marL="0" indent="0">
              <a:spcBef>
                <a:spcPts val="0"/>
              </a:spcBef>
              <a:buFont typeface="Arial" panose="020B0604020202020204" pitchFamily="34" charset="0"/>
              <a:buNone/>
              <a:defRPr sz="2100">
                <a:solidFill>
                  <a:schemeClr val="accent1"/>
                </a:solidFill>
                <a:latin typeface="+mj-lt"/>
              </a:defRPr>
            </a:lvl6pPr>
            <a:lvl7pPr marL="0" indent="0">
              <a:spcBef>
                <a:spcPts val="0"/>
              </a:spcBef>
              <a:buFont typeface="Arial" panose="020B0604020202020204" pitchFamily="34" charset="0"/>
              <a:buNone/>
              <a:defRPr sz="2100">
                <a:solidFill>
                  <a:schemeClr val="accent1"/>
                </a:solidFill>
                <a:latin typeface="+mj-lt"/>
              </a:defRPr>
            </a:lvl7pPr>
            <a:lvl8pPr marL="0" indent="0">
              <a:spcBef>
                <a:spcPts val="0"/>
              </a:spcBef>
              <a:buNone/>
              <a:defRPr sz="2100">
                <a:solidFill>
                  <a:schemeClr val="accent1"/>
                </a:solidFill>
                <a:latin typeface="+mj-lt"/>
              </a:defRPr>
            </a:lvl8pPr>
            <a:lvl9pPr marL="0" indent="0">
              <a:spcBef>
                <a:spcPts val="0"/>
              </a:spcBef>
              <a:buFont typeface="Arial" panose="020B0604020202020204" pitchFamily="34" charset="0"/>
              <a:buNone/>
              <a:defRPr sz="2100">
                <a:solidFill>
                  <a:schemeClr val="accent1"/>
                </a:solidFill>
                <a:latin typeface="+mj-lt"/>
              </a:defRPr>
            </a:lvl9pPr>
          </a:lstStyle>
          <a:p>
            <a:pPr lvl="0"/>
            <a:r>
              <a:rPr lang="en-US"/>
              <a:t>Click to edit Master text styles</a:t>
            </a:r>
          </a:p>
        </p:txBody>
      </p:sp>
    </p:spTree>
    <p:extLst>
      <p:ext uri="{BB962C8B-B14F-4D97-AF65-F5344CB8AC3E}">
        <p14:creationId xmlns:p14="http://schemas.microsoft.com/office/powerpoint/2010/main" val="1458967199"/>
      </p:ext>
    </p:extLst>
  </p:cSld>
  <p:clrMapOvr>
    <a:overrideClrMapping bg1="dk1" tx1="lt1" bg2="dk2" tx2="lt2" accent1="accent1" accent2="accent2" accent3="accent3" accent4="accent4" accent5="accent5" accent6="accent6" hlink="hlink" folHlink="folHlink"/>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15" name="Graphic 314">
            <a:extLst>
              <a:ext uri="{FF2B5EF4-FFF2-40B4-BE49-F238E27FC236}">
                <a16:creationId xmlns:a16="http://schemas.microsoft.com/office/drawing/2014/main" id="{B8397AC3-1B74-4590-B3B4-7096F5A7FA0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28048" y="2041798"/>
            <a:ext cx="2124000" cy="2124000"/>
          </a:xfrm>
          <a:prstGeom prst="rect">
            <a:avLst/>
          </a:prstGeom>
        </p:spPr>
      </p:pic>
      <p:pic>
        <p:nvPicPr>
          <p:cNvPr id="316" name="Graphic 315">
            <a:extLst>
              <a:ext uri="{FF2B5EF4-FFF2-40B4-BE49-F238E27FC236}">
                <a16:creationId xmlns:a16="http://schemas.microsoft.com/office/drawing/2014/main" id="{2F8B9A4E-E8F4-423F-B6CD-F8DA1DFCFAB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60723" y="3413398"/>
            <a:ext cx="2124000" cy="2124000"/>
          </a:xfrm>
          <a:prstGeom prst="rect">
            <a:avLst/>
          </a:prstGeom>
        </p:spPr>
      </p:pic>
      <p:pic>
        <p:nvPicPr>
          <p:cNvPr id="317" name="Graphic 316">
            <a:extLst>
              <a:ext uri="{FF2B5EF4-FFF2-40B4-BE49-F238E27FC236}">
                <a16:creationId xmlns:a16="http://schemas.microsoft.com/office/drawing/2014/main" id="{135769BA-9248-4535-B470-443C41A87CDD}"/>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6565"/>
          <a:stretch/>
        </p:blipFill>
        <p:spPr>
          <a:xfrm>
            <a:off x="584448" y="-1"/>
            <a:ext cx="2124000" cy="1984573"/>
          </a:xfrm>
          <a:prstGeom prst="rect">
            <a:avLst/>
          </a:prstGeom>
        </p:spPr>
      </p:pic>
      <p:pic>
        <p:nvPicPr>
          <p:cNvPr id="318" name="Graphic 317">
            <a:extLst>
              <a:ext uri="{FF2B5EF4-FFF2-40B4-BE49-F238E27FC236}">
                <a16:creationId xmlns:a16="http://schemas.microsoft.com/office/drawing/2014/main" id="{4CE70880-6A86-4FE3-B482-D6E2011103D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1409"/>
          <a:stretch/>
        </p:blipFill>
        <p:spPr>
          <a:xfrm>
            <a:off x="4327773" y="-1"/>
            <a:ext cx="2124000" cy="1032074"/>
          </a:xfrm>
          <a:prstGeom prst="rect">
            <a:avLst/>
          </a:prstGeom>
        </p:spPr>
      </p:pic>
      <p:pic>
        <p:nvPicPr>
          <p:cNvPr id="319" name="Graphic 318">
            <a:extLst>
              <a:ext uri="{FF2B5EF4-FFF2-40B4-BE49-F238E27FC236}">
                <a16:creationId xmlns:a16="http://schemas.microsoft.com/office/drawing/2014/main" id="{39BCC0DD-3588-4FDA-8D36-252A728060E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049" r="40069"/>
          <a:stretch/>
        </p:blipFill>
        <p:spPr>
          <a:xfrm>
            <a:off x="10919073" y="-1"/>
            <a:ext cx="1272927" cy="1889324"/>
          </a:xfrm>
          <a:prstGeom prst="rect">
            <a:avLst/>
          </a:prstGeom>
        </p:spPr>
      </p:pic>
      <p:pic>
        <p:nvPicPr>
          <p:cNvPr id="320" name="Graphic 319">
            <a:extLst>
              <a:ext uri="{FF2B5EF4-FFF2-40B4-BE49-F238E27FC236}">
                <a16:creationId xmlns:a16="http://schemas.microsoft.com/office/drawing/2014/main" id="{C187F1BC-A057-4949-B9AE-26FC874BF978}"/>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17200"/>
          <a:stretch/>
        </p:blipFill>
        <p:spPr>
          <a:xfrm>
            <a:off x="9290298" y="5099323"/>
            <a:ext cx="2124000" cy="1758677"/>
          </a:xfrm>
          <a:prstGeom prst="rect">
            <a:avLst/>
          </a:prstGeom>
        </p:spPr>
      </p:pic>
      <p:sp>
        <p:nvSpPr>
          <p:cNvPr id="2" name="Title 1">
            <a:extLst>
              <a:ext uri="{FF2B5EF4-FFF2-40B4-BE49-F238E27FC236}">
                <a16:creationId xmlns:a16="http://schemas.microsoft.com/office/drawing/2014/main" id="{EDEC3D3F-4933-4954-B7BB-F609E5C9C336}"/>
              </a:ext>
            </a:extLst>
          </p:cNvPr>
          <p:cNvSpPr>
            <a:spLocks noGrp="1"/>
          </p:cNvSpPr>
          <p:nvPr>
            <p:ph type="title"/>
          </p:nvPr>
        </p:nvSpPr>
        <p:spPr>
          <a:xfrm>
            <a:off x="840584" y="980728"/>
            <a:ext cx="10512000" cy="4608512"/>
          </a:xfrm>
        </p:spPr>
        <p:txBody>
          <a:bodyPr anchor="ctr" anchorCtr="1"/>
          <a:lstStyle>
            <a:lvl1pPr algn="ctr">
              <a:lnSpc>
                <a:spcPct val="90000"/>
              </a:lnSpc>
              <a:defRPr sz="9000"/>
            </a:lvl1pPr>
          </a:lstStyle>
          <a:p>
            <a:r>
              <a:rPr lang="en-US"/>
              <a:t>Click to edit Master title style</a:t>
            </a:r>
            <a:endParaRPr lang="de-DE" dirty="0"/>
          </a:p>
        </p:txBody>
      </p:sp>
      <p:sp>
        <p:nvSpPr>
          <p:cNvPr id="4" name="Date Placeholder 3">
            <a:extLst>
              <a:ext uri="{FF2B5EF4-FFF2-40B4-BE49-F238E27FC236}">
                <a16:creationId xmlns:a16="http://schemas.microsoft.com/office/drawing/2014/main" id="{1D2E15FC-380F-4A7D-96E0-6866FF73AF79}"/>
              </a:ext>
            </a:extLst>
          </p:cNvPr>
          <p:cNvSpPr>
            <a:spLocks noGrp="1"/>
          </p:cNvSpPr>
          <p:nvPr>
            <p:ph type="dt" sz="half" idx="10"/>
          </p:nvPr>
        </p:nvSpPr>
        <p:spPr/>
        <p:txBody>
          <a:bodyPr/>
          <a:lstStyle/>
          <a:p>
            <a:fld id="{4E10FC28-BD7A-4483-897A-936283D2CE5B}" type="datetime4">
              <a:rPr lang="en-US" smtClean="0"/>
              <a:t>July 22, 2023</a:t>
            </a:fld>
            <a:endParaRPr lang="de-DE"/>
          </a:p>
        </p:txBody>
      </p:sp>
      <p:sp>
        <p:nvSpPr>
          <p:cNvPr id="5" name="Footer Placeholder 4">
            <a:extLst>
              <a:ext uri="{FF2B5EF4-FFF2-40B4-BE49-F238E27FC236}">
                <a16:creationId xmlns:a16="http://schemas.microsoft.com/office/drawing/2014/main" id="{72EB15FB-CCA4-4713-A09D-E92D3F62F937}"/>
              </a:ext>
            </a:extLst>
          </p:cNvPr>
          <p:cNvSpPr>
            <a:spLocks noGrp="1"/>
          </p:cNvSpPr>
          <p:nvPr>
            <p:ph type="ftr" sz="quarter" idx="11"/>
          </p:nvPr>
        </p:nvSpPr>
        <p:spPr/>
        <p:txBody>
          <a:bodyPr/>
          <a:lstStyle/>
          <a:p>
            <a:r>
              <a:rPr lang="en-US"/>
              <a:t>PLEASE INSERT CLASSIFICATION E.G “FOR INTERNAL USE” OR “CONFIDENTIAL”</a:t>
            </a:r>
            <a:endParaRPr lang="de-DE"/>
          </a:p>
        </p:txBody>
      </p:sp>
      <p:sp>
        <p:nvSpPr>
          <p:cNvPr id="6" name="Slide Number Placeholder 5">
            <a:extLst>
              <a:ext uri="{FF2B5EF4-FFF2-40B4-BE49-F238E27FC236}">
                <a16:creationId xmlns:a16="http://schemas.microsoft.com/office/drawing/2014/main" id="{C45CA23D-8A5A-4B5B-B7F3-ED028956BC4B}"/>
              </a:ext>
            </a:extLst>
          </p:cNvPr>
          <p:cNvSpPr>
            <a:spLocks noGrp="1"/>
          </p:cNvSpPr>
          <p:nvPr>
            <p:ph type="sldNum" sz="quarter" idx="12"/>
          </p:nvPr>
        </p:nvSpPr>
        <p:spPr/>
        <p:txBody>
          <a:bodyPr/>
          <a:lstStyle/>
          <a:p>
            <a:fld id="{8DE89A3D-C6C4-4521-AE7D-4749D53E6130}" type="slidenum">
              <a:rPr lang="de-DE" smtClean="0"/>
              <a:t>‹#›</a:t>
            </a:fld>
            <a:endParaRPr lang="de-DE"/>
          </a:p>
        </p:txBody>
      </p:sp>
    </p:spTree>
    <p:extLst>
      <p:ext uri="{BB962C8B-B14F-4D97-AF65-F5344CB8AC3E}">
        <p14:creationId xmlns:p14="http://schemas.microsoft.com/office/powerpoint/2010/main" val="182037838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Section Header – Dot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0CA2D55-7CDA-4B04-8C5F-962BC1D06D96}"/>
              </a:ext>
            </a:extLst>
          </p:cNvPr>
          <p:cNvGrpSpPr/>
          <p:nvPr userDrawn="1"/>
        </p:nvGrpSpPr>
        <p:grpSpPr>
          <a:xfrm>
            <a:off x="425177" y="1980872"/>
            <a:ext cx="11341646" cy="3579784"/>
            <a:chOff x="425177" y="1980872"/>
            <a:chExt cx="11341646" cy="3579784"/>
          </a:xfrm>
          <a:solidFill>
            <a:srgbClr val="BCE4FA"/>
          </a:solidFill>
        </p:grpSpPr>
        <p:sp>
          <p:nvSpPr>
            <p:cNvPr id="9" name="Oval 8">
              <a:extLst>
                <a:ext uri="{FF2B5EF4-FFF2-40B4-BE49-F238E27FC236}">
                  <a16:creationId xmlns:a16="http://schemas.microsoft.com/office/drawing/2014/main" id="{1D60573C-3574-452F-B9F7-DF21770BB98A}"/>
                </a:ext>
              </a:extLst>
            </p:cNvPr>
            <p:cNvSpPr>
              <a:spLocks noChangeAspect="1"/>
            </p:cNvSpPr>
            <p:nvPr/>
          </p:nvSpPr>
          <p:spPr>
            <a:xfrm>
              <a:off x="425177" y="548865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Oval 9">
              <a:extLst>
                <a:ext uri="{FF2B5EF4-FFF2-40B4-BE49-F238E27FC236}">
                  <a16:creationId xmlns:a16="http://schemas.microsoft.com/office/drawing/2014/main" id="{004420A2-28AA-4640-9257-B031294D66D7}"/>
                </a:ext>
              </a:extLst>
            </p:cNvPr>
            <p:cNvSpPr>
              <a:spLocks noChangeAspect="1"/>
            </p:cNvSpPr>
            <p:nvPr/>
          </p:nvSpPr>
          <p:spPr>
            <a:xfrm>
              <a:off x="810939" y="548865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Oval 10">
              <a:extLst>
                <a:ext uri="{FF2B5EF4-FFF2-40B4-BE49-F238E27FC236}">
                  <a16:creationId xmlns:a16="http://schemas.microsoft.com/office/drawing/2014/main" id="{DAA11D49-8643-4AB2-B2CD-17000C0FCE1D}"/>
                </a:ext>
              </a:extLst>
            </p:cNvPr>
            <p:cNvSpPr>
              <a:spLocks noChangeAspect="1"/>
            </p:cNvSpPr>
            <p:nvPr/>
          </p:nvSpPr>
          <p:spPr>
            <a:xfrm>
              <a:off x="1199082" y="548865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 name="Oval 11">
              <a:extLst>
                <a:ext uri="{FF2B5EF4-FFF2-40B4-BE49-F238E27FC236}">
                  <a16:creationId xmlns:a16="http://schemas.microsoft.com/office/drawing/2014/main" id="{E0407AFF-45A5-471D-9FF6-010872E03068}"/>
                </a:ext>
              </a:extLst>
            </p:cNvPr>
            <p:cNvSpPr>
              <a:spLocks noChangeAspect="1"/>
            </p:cNvSpPr>
            <p:nvPr/>
          </p:nvSpPr>
          <p:spPr>
            <a:xfrm>
              <a:off x="1584844" y="548865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Oval 12">
              <a:extLst>
                <a:ext uri="{FF2B5EF4-FFF2-40B4-BE49-F238E27FC236}">
                  <a16:creationId xmlns:a16="http://schemas.microsoft.com/office/drawing/2014/main" id="{FDF6FA90-ECA0-495E-984C-B86C91F8F163}"/>
                </a:ext>
              </a:extLst>
            </p:cNvPr>
            <p:cNvSpPr>
              <a:spLocks noChangeAspect="1"/>
            </p:cNvSpPr>
            <p:nvPr/>
          </p:nvSpPr>
          <p:spPr>
            <a:xfrm>
              <a:off x="1981725" y="548865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Oval 13">
              <a:extLst>
                <a:ext uri="{FF2B5EF4-FFF2-40B4-BE49-F238E27FC236}">
                  <a16:creationId xmlns:a16="http://schemas.microsoft.com/office/drawing/2014/main" id="{26A1404A-BB16-4351-BFA5-95D0F960E198}"/>
                </a:ext>
              </a:extLst>
            </p:cNvPr>
            <p:cNvSpPr>
              <a:spLocks noChangeAspect="1"/>
            </p:cNvSpPr>
            <p:nvPr/>
          </p:nvSpPr>
          <p:spPr>
            <a:xfrm>
              <a:off x="2365125" y="548865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Oval 14">
              <a:extLst>
                <a:ext uri="{FF2B5EF4-FFF2-40B4-BE49-F238E27FC236}">
                  <a16:creationId xmlns:a16="http://schemas.microsoft.com/office/drawing/2014/main" id="{0D0CDF78-4DC1-41EB-8EDF-6443A536055D}"/>
                </a:ext>
              </a:extLst>
            </p:cNvPr>
            <p:cNvSpPr>
              <a:spLocks noChangeAspect="1"/>
            </p:cNvSpPr>
            <p:nvPr/>
          </p:nvSpPr>
          <p:spPr>
            <a:xfrm>
              <a:off x="2758875" y="548865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Oval 15">
              <a:extLst>
                <a:ext uri="{FF2B5EF4-FFF2-40B4-BE49-F238E27FC236}">
                  <a16:creationId xmlns:a16="http://schemas.microsoft.com/office/drawing/2014/main" id="{C033F3C6-3A18-4715-9999-7A0D072745B6}"/>
                </a:ext>
              </a:extLst>
            </p:cNvPr>
            <p:cNvSpPr>
              <a:spLocks noChangeAspect="1"/>
            </p:cNvSpPr>
            <p:nvPr/>
          </p:nvSpPr>
          <p:spPr>
            <a:xfrm>
              <a:off x="3143672" y="548865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Oval 16">
              <a:extLst>
                <a:ext uri="{FF2B5EF4-FFF2-40B4-BE49-F238E27FC236}">
                  <a16:creationId xmlns:a16="http://schemas.microsoft.com/office/drawing/2014/main" id="{49E42517-0501-4052-B535-AFBA7D159815}"/>
                </a:ext>
              </a:extLst>
            </p:cNvPr>
            <p:cNvSpPr>
              <a:spLocks noChangeAspect="1"/>
            </p:cNvSpPr>
            <p:nvPr/>
          </p:nvSpPr>
          <p:spPr>
            <a:xfrm>
              <a:off x="3528469" y="548865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 name="Oval 17">
              <a:extLst>
                <a:ext uri="{FF2B5EF4-FFF2-40B4-BE49-F238E27FC236}">
                  <a16:creationId xmlns:a16="http://schemas.microsoft.com/office/drawing/2014/main" id="{B9A2DA38-31B5-42B4-9229-9F718A3DA15C}"/>
                </a:ext>
              </a:extLst>
            </p:cNvPr>
            <p:cNvSpPr>
              <a:spLocks noChangeAspect="1"/>
            </p:cNvSpPr>
            <p:nvPr/>
          </p:nvSpPr>
          <p:spPr>
            <a:xfrm>
              <a:off x="3922529" y="548865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Oval 18">
              <a:extLst>
                <a:ext uri="{FF2B5EF4-FFF2-40B4-BE49-F238E27FC236}">
                  <a16:creationId xmlns:a16="http://schemas.microsoft.com/office/drawing/2014/main" id="{68244FA9-D46E-4E4C-A6D4-B098E1AC695A}"/>
                </a:ext>
              </a:extLst>
            </p:cNvPr>
            <p:cNvSpPr>
              <a:spLocks noChangeAspect="1"/>
            </p:cNvSpPr>
            <p:nvPr/>
          </p:nvSpPr>
          <p:spPr>
            <a:xfrm>
              <a:off x="4310337" y="548865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 name="Oval 19">
              <a:extLst>
                <a:ext uri="{FF2B5EF4-FFF2-40B4-BE49-F238E27FC236}">
                  <a16:creationId xmlns:a16="http://schemas.microsoft.com/office/drawing/2014/main" id="{195B77D6-21C0-4F2D-9967-5FEE71D895E9}"/>
                </a:ext>
              </a:extLst>
            </p:cNvPr>
            <p:cNvSpPr>
              <a:spLocks noChangeAspect="1"/>
            </p:cNvSpPr>
            <p:nvPr/>
          </p:nvSpPr>
          <p:spPr>
            <a:xfrm>
              <a:off x="4698145" y="548865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 name="Oval 20">
              <a:extLst>
                <a:ext uri="{FF2B5EF4-FFF2-40B4-BE49-F238E27FC236}">
                  <a16:creationId xmlns:a16="http://schemas.microsoft.com/office/drawing/2014/main" id="{7B2C53E7-1855-452A-9F7C-1CAAAD25B4FE}"/>
                </a:ext>
              </a:extLst>
            </p:cNvPr>
            <p:cNvSpPr>
              <a:spLocks noChangeAspect="1"/>
            </p:cNvSpPr>
            <p:nvPr/>
          </p:nvSpPr>
          <p:spPr>
            <a:xfrm>
              <a:off x="5085953" y="548865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Oval 21">
              <a:extLst>
                <a:ext uri="{FF2B5EF4-FFF2-40B4-BE49-F238E27FC236}">
                  <a16:creationId xmlns:a16="http://schemas.microsoft.com/office/drawing/2014/main" id="{00AF3F9A-440C-4683-A981-AED8390184EC}"/>
                </a:ext>
              </a:extLst>
            </p:cNvPr>
            <p:cNvSpPr>
              <a:spLocks noChangeAspect="1"/>
            </p:cNvSpPr>
            <p:nvPr/>
          </p:nvSpPr>
          <p:spPr>
            <a:xfrm>
              <a:off x="5473761" y="548865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3" name="Oval 22">
              <a:extLst>
                <a:ext uri="{FF2B5EF4-FFF2-40B4-BE49-F238E27FC236}">
                  <a16:creationId xmlns:a16="http://schemas.microsoft.com/office/drawing/2014/main" id="{DC434EC9-B32B-40E1-97CB-3CF95BC86F6B}"/>
                </a:ext>
              </a:extLst>
            </p:cNvPr>
            <p:cNvSpPr>
              <a:spLocks noChangeAspect="1"/>
            </p:cNvSpPr>
            <p:nvPr/>
          </p:nvSpPr>
          <p:spPr>
            <a:xfrm>
              <a:off x="5861569" y="548865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 name="Oval 23">
              <a:extLst>
                <a:ext uri="{FF2B5EF4-FFF2-40B4-BE49-F238E27FC236}">
                  <a16:creationId xmlns:a16="http://schemas.microsoft.com/office/drawing/2014/main" id="{357B0D72-8C47-4C14-95B0-1F93371399F1}"/>
                </a:ext>
              </a:extLst>
            </p:cNvPr>
            <p:cNvSpPr>
              <a:spLocks noChangeAspect="1"/>
            </p:cNvSpPr>
            <p:nvPr/>
          </p:nvSpPr>
          <p:spPr>
            <a:xfrm>
              <a:off x="6249377" y="548865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 name="Oval 24">
              <a:extLst>
                <a:ext uri="{FF2B5EF4-FFF2-40B4-BE49-F238E27FC236}">
                  <a16:creationId xmlns:a16="http://schemas.microsoft.com/office/drawing/2014/main" id="{8A89EC44-AC78-424E-96B5-AC8DF1614A9B}"/>
                </a:ext>
              </a:extLst>
            </p:cNvPr>
            <p:cNvSpPr>
              <a:spLocks noChangeAspect="1"/>
            </p:cNvSpPr>
            <p:nvPr/>
          </p:nvSpPr>
          <p:spPr>
            <a:xfrm>
              <a:off x="6637185" y="548865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 name="Oval 25">
              <a:extLst>
                <a:ext uri="{FF2B5EF4-FFF2-40B4-BE49-F238E27FC236}">
                  <a16:creationId xmlns:a16="http://schemas.microsoft.com/office/drawing/2014/main" id="{04D668B5-B99C-4977-844E-4501867DBEEF}"/>
                </a:ext>
              </a:extLst>
            </p:cNvPr>
            <p:cNvSpPr>
              <a:spLocks noChangeAspect="1"/>
            </p:cNvSpPr>
            <p:nvPr/>
          </p:nvSpPr>
          <p:spPr>
            <a:xfrm>
              <a:off x="7024993" y="548865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7" name="Oval 26">
              <a:extLst>
                <a:ext uri="{FF2B5EF4-FFF2-40B4-BE49-F238E27FC236}">
                  <a16:creationId xmlns:a16="http://schemas.microsoft.com/office/drawing/2014/main" id="{BF60A769-9B11-456F-B0F3-E6D018B00978}"/>
                </a:ext>
              </a:extLst>
            </p:cNvPr>
            <p:cNvSpPr>
              <a:spLocks noChangeAspect="1"/>
            </p:cNvSpPr>
            <p:nvPr/>
          </p:nvSpPr>
          <p:spPr>
            <a:xfrm>
              <a:off x="7412801" y="548865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8" name="Oval 27">
              <a:extLst>
                <a:ext uri="{FF2B5EF4-FFF2-40B4-BE49-F238E27FC236}">
                  <a16:creationId xmlns:a16="http://schemas.microsoft.com/office/drawing/2014/main" id="{9C15E272-7FD0-434A-B47B-A5145EA1072D}"/>
                </a:ext>
              </a:extLst>
            </p:cNvPr>
            <p:cNvSpPr>
              <a:spLocks noChangeAspect="1"/>
            </p:cNvSpPr>
            <p:nvPr/>
          </p:nvSpPr>
          <p:spPr>
            <a:xfrm>
              <a:off x="7800609" y="548865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9" name="Oval 28">
              <a:extLst>
                <a:ext uri="{FF2B5EF4-FFF2-40B4-BE49-F238E27FC236}">
                  <a16:creationId xmlns:a16="http://schemas.microsoft.com/office/drawing/2014/main" id="{5959F1AE-3759-4728-8DF5-9647A4012F28}"/>
                </a:ext>
              </a:extLst>
            </p:cNvPr>
            <p:cNvSpPr>
              <a:spLocks noChangeAspect="1"/>
            </p:cNvSpPr>
            <p:nvPr/>
          </p:nvSpPr>
          <p:spPr>
            <a:xfrm>
              <a:off x="8188417" y="548865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0" name="Oval 29">
              <a:extLst>
                <a:ext uri="{FF2B5EF4-FFF2-40B4-BE49-F238E27FC236}">
                  <a16:creationId xmlns:a16="http://schemas.microsoft.com/office/drawing/2014/main" id="{9EC698C0-21F4-4B95-89E8-0CADCFC58D24}"/>
                </a:ext>
              </a:extLst>
            </p:cNvPr>
            <p:cNvSpPr>
              <a:spLocks noChangeAspect="1"/>
            </p:cNvSpPr>
            <p:nvPr/>
          </p:nvSpPr>
          <p:spPr>
            <a:xfrm>
              <a:off x="8575804" y="548865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 name="Oval 30">
              <a:extLst>
                <a:ext uri="{FF2B5EF4-FFF2-40B4-BE49-F238E27FC236}">
                  <a16:creationId xmlns:a16="http://schemas.microsoft.com/office/drawing/2014/main" id="{F4EC5D66-7F5F-4E20-BBE4-3541C2668A53}"/>
                </a:ext>
              </a:extLst>
            </p:cNvPr>
            <p:cNvSpPr>
              <a:spLocks noChangeAspect="1"/>
            </p:cNvSpPr>
            <p:nvPr/>
          </p:nvSpPr>
          <p:spPr>
            <a:xfrm>
              <a:off x="8976320" y="548865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2" name="Oval 31">
              <a:extLst>
                <a:ext uri="{FF2B5EF4-FFF2-40B4-BE49-F238E27FC236}">
                  <a16:creationId xmlns:a16="http://schemas.microsoft.com/office/drawing/2014/main" id="{16363D27-C210-46B5-8BD0-48AAEB76CB9F}"/>
                </a:ext>
              </a:extLst>
            </p:cNvPr>
            <p:cNvSpPr>
              <a:spLocks noChangeAspect="1"/>
            </p:cNvSpPr>
            <p:nvPr/>
          </p:nvSpPr>
          <p:spPr>
            <a:xfrm>
              <a:off x="9358032" y="548865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3" name="Oval 32">
              <a:extLst>
                <a:ext uri="{FF2B5EF4-FFF2-40B4-BE49-F238E27FC236}">
                  <a16:creationId xmlns:a16="http://schemas.microsoft.com/office/drawing/2014/main" id="{BD038B9E-FEB0-4CB3-BDAA-744585C9EE70}"/>
                </a:ext>
              </a:extLst>
            </p:cNvPr>
            <p:cNvSpPr>
              <a:spLocks noChangeAspect="1"/>
            </p:cNvSpPr>
            <p:nvPr/>
          </p:nvSpPr>
          <p:spPr>
            <a:xfrm>
              <a:off x="9744506" y="548865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4" name="Oval 33">
              <a:extLst>
                <a:ext uri="{FF2B5EF4-FFF2-40B4-BE49-F238E27FC236}">
                  <a16:creationId xmlns:a16="http://schemas.microsoft.com/office/drawing/2014/main" id="{4AB6F1CC-1518-413F-8A30-76F7491BD683}"/>
                </a:ext>
              </a:extLst>
            </p:cNvPr>
            <p:cNvSpPr>
              <a:spLocks noChangeAspect="1"/>
            </p:cNvSpPr>
            <p:nvPr/>
          </p:nvSpPr>
          <p:spPr>
            <a:xfrm>
              <a:off x="10140656" y="548865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5" name="Oval 34">
              <a:extLst>
                <a:ext uri="{FF2B5EF4-FFF2-40B4-BE49-F238E27FC236}">
                  <a16:creationId xmlns:a16="http://schemas.microsoft.com/office/drawing/2014/main" id="{41F51C22-CBF9-4F53-AF40-A2D0968545B6}"/>
                </a:ext>
              </a:extLst>
            </p:cNvPr>
            <p:cNvSpPr>
              <a:spLocks noChangeAspect="1"/>
            </p:cNvSpPr>
            <p:nvPr/>
          </p:nvSpPr>
          <p:spPr>
            <a:xfrm>
              <a:off x="10535156" y="548865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6" name="Oval 35">
              <a:extLst>
                <a:ext uri="{FF2B5EF4-FFF2-40B4-BE49-F238E27FC236}">
                  <a16:creationId xmlns:a16="http://schemas.microsoft.com/office/drawing/2014/main" id="{D9965D33-F65D-49A6-A623-445AE7A8F23E}"/>
                </a:ext>
              </a:extLst>
            </p:cNvPr>
            <p:cNvSpPr>
              <a:spLocks noChangeAspect="1"/>
            </p:cNvSpPr>
            <p:nvPr/>
          </p:nvSpPr>
          <p:spPr>
            <a:xfrm>
              <a:off x="10919324" y="548865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7" name="Oval 36">
              <a:extLst>
                <a:ext uri="{FF2B5EF4-FFF2-40B4-BE49-F238E27FC236}">
                  <a16:creationId xmlns:a16="http://schemas.microsoft.com/office/drawing/2014/main" id="{86BE91C5-E37F-4BE0-9D71-E948881895DA}"/>
                </a:ext>
              </a:extLst>
            </p:cNvPr>
            <p:cNvSpPr>
              <a:spLocks noChangeAspect="1"/>
            </p:cNvSpPr>
            <p:nvPr/>
          </p:nvSpPr>
          <p:spPr>
            <a:xfrm>
              <a:off x="11303492" y="548865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8" name="Oval 37">
              <a:extLst>
                <a:ext uri="{FF2B5EF4-FFF2-40B4-BE49-F238E27FC236}">
                  <a16:creationId xmlns:a16="http://schemas.microsoft.com/office/drawing/2014/main" id="{30A44612-08AD-4D43-8672-878428A0748E}"/>
                </a:ext>
              </a:extLst>
            </p:cNvPr>
            <p:cNvSpPr>
              <a:spLocks noChangeAspect="1"/>
            </p:cNvSpPr>
            <p:nvPr/>
          </p:nvSpPr>
          <p:spPr>
            <a:xfrm>
              <a:off x="11694823" y="548865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9" name="Oval 38">
              <a:extLst>
                <a:ext uri="{FF2B5EF4-FFF2-40B4-BE49-F238E27FC236}">
                  <a16:creationId xmlns:a16="http://schemas.microsoft.com/office/drawing/2014/main" id="{3C6C0ADA-E078-4076-AD36-6E6DDFB16A83}"/>
                </a:ext>
              </a:extLst>
            </p:cNvPr>
            <p:cNvSpPr>
              <a:spLocks noChangeAspect="1"/>
            </p:cNvSpPr>
            <p:nvPr/>
          </p:nvSpPr>
          <p:spPr>
            <a:xfrm>
              <a:off x="425177" y="510051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0" name="Oval 39">
              <a:extLst>
                <a:ext uri="{FF2B5EF4-FFF2-40B4-BE49-F238E27FC236}">
                  <a16:creationId xmlns:a16="http://schemas.microsoft.com/office/drawing/2014/main" id="{0D1BCE22-78D0-4E2D-B7D2-2B7BF8D6F183}"/>
                </a:ext>
              </a:extLst>
            </p:cNvPr>
            <p:cNvSpPr>
              <a:spLocks noChangeAspect="1"/>
            </p:cNvSpPr>
            <p:nvPr/>
          </p:nvSpPr>
          <p:spPr>
            <a:xfrm>
              <a:off x="810939" y="510051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1" name="Oval 40">
              <a:extLst>
                <a:ext uri="{FF2B5EF4-FFF2-40B4-BE49-F238E27FC236}">
                  <a16:creationId xmlns:a16="http://schemas.microsoft.com/office/drawing/2014/main" id="{01991782-6667-494B-8026-971716800B3A}"/>
                </a:ext>
              </a:extLst>
            </p:cNvPr>
            <p:cNvSpPr>
              <a:spLocks noChangeAspect="1"/>
            </p:cNvSpPr>
            <p:nvPr/>
          </p:nvSpPr>
          <p:spPr>
            <a:xfrm>
              <a:off x="1199082" y="510051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2" name="Oval 41">
              <a:extLst>
                <a:ext uri="{FF2B5EF4-FFF2-40B4-BE49-F238E27FC236}">
                  <a16:creationId xmlns:a16="http://schemas.microsoft.com/office/drawing/2014/main" id="{CB21BB49-0503-4F96-AC48-05D5E34AA54B}"/>
                </a:ext>
              </a:extLst>
            </p:cNvPr>
            <p:cNvSpPr>
              <a:spLocks noChangeAspect="1"/>
            </p:cNvSpPr>
            <p:nvPr/>
          </p:nvSpPr>
          <p:spPr>
            <a:xfrm>
              <a:off x="1584844" y="510051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3" name="Oval 42">
              <a:extLst>
                <a:ext uri="{FF2B5EF4-FFF2-40B4-BE49-F238E27FC236}">
                  <a16:creationId xmlns:a16="http://schemas.microsoft.com/office/drawing/2014/main" id="{BDB50969-8806-4691-9A37-606D06B8DB8C}"/>
                </a:ext>
              </a:extLst>
            </p:cNvPr>
            <p:cNvSpPr>
              <a:spLocks noChangeAspect="1"/>
            </p:cNvSpPr>
            <p:nvPr/>
          </p:nvSpPr>
          <p:spPr>
            <a:xfrm>
              <a:off x="1981725" y="510051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4" name="Oval 43">
              <a:extLst>
                <a:ext uri="{FF2B5EF4-FFF2-40B4-BE49-F238E27FC236}">
                  <a16:creationId xmlns:a16="http://schemas.microsoft.com/office/drawing/2014/main" id="{45C32441-4738-4615-A132-6A87D3B15A68}"/>
                </a:ext>
              </a:extLst>
            </p:cNvPr>
            <p:cNvSpPr>
              <a:spLocks noChangeAspect="1"/>
            </p:cNvSpPr>
            <p:nvPr/>
          </p:nvSpPr>
          <p:spPr>
            <a:xfrm>
              <a:off x="2365125" y="510051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5" name="Oval 44">
              <a:extLst>
                <a:ext uri="{FF2B5EF4-FFF2-40B4-BE49-F238E27FC236}">
                  <a16:creationId xmlns:a16="http://schemas.microsoft.com/office/drawing/2014/main" id="{EE6A2EED-81D1-4458-8DF6-A6852BCE1C78}"/>
                </a:ext>
              </a:extLst>
            </p:cNvPr>
            <p:cNvSpPr>
              <a:spLocks noChangeAspect="1"/>
            </p:cNvSpPr>
            <p:nvPr/>
          </p:nvSpPr>
          <p:spPr>
            <a:xfrm>
              <a:off x="2758875" y="510051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6" name="Oval 45">
              <a:extLst>
                <a:ext uri="{FF2B5EF4-FFF2-40B4-BE49-F238E27FC236}">
                  <a16:creationId xmlns:a16="http://schemas.microsoft.com/office/drawing/2014/main" id="{33D35B78-6311-4B1C-B6F1-DE69985707A9}"/>
                </a:ext>
              </a:extLst>
            </p:cNvPr>
            <p:cNvSpPr>
              <a:spLocks noChangeAspect="1"/>
            </p:cNvSpPr>
            <p:nvPr/>
          </p:nvSpPr>
          <p:spPr>
            <a:xfrm>
              <a:off x="3143672" y="510051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7" name="Oval 46">
              <a:extLst>
                <a:ext uri="{FF2B5EF4-FFF2-40B4-BE49-F238E27FC236}">
                  <a16:creationId xmlns:a16="http://schemas.microsoft.com/office/drawing/2014/main" id="{9ECC30CC-97A7-449C-9836-F7AFA4884E2B}"/>
                </a:ext>
              </a:extLst>
            </p:cNvPr>
            <p:cNvSpPr>
              <a:spLocks noChangeAspect="1"/>
            </p:cNvSpPr>
            <p:nvPr/>
          </p:nvSpPr>
          <p:spPr>
            <a:xfrm>
              <a:off x="3528469" y="510051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8" name="Oval 47">
              <a:extLst>
                <a:ext uri="{FF2B5EF4-FFF2-40B4-BE49-F238E27FC236}">
                  <a16:creationId xmlns:a16="http://schemas.microsoft.com/office/drawing/2014/main" id="{3069B8C6-D137-4EDC-B986-B875A372C1E3}"/>
                </a:ext>
              </a:extLst>
            </p:cNvPr>
            <p:cNvSpPr>
              <a:spLocks noChangeAspect="1"/>
            </p:cNvSpPr>
            <p:nvPr/>
          </p:nvSpPr>
          <p:spPr>
            <a:xfrm>
              <a:off x="3922529" y="510051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9" name="Oval 48">
              <a:extLst>
                <a:ext uri="{FF2B5EF4-FFF2-40B4-BE49-F238E27FC236}">
                  <a16:creationId xmlns:a16="http://schemas.microsoft.com/office/drawing/2014/main" id="{BD6F3491-798E-4A33-A2A8-E51ABAA4F4E5}"/>
                </a:ext>
              </a:extLst>
            </p:cNvPr>
            <p:cNvSpPr>
              <a:spLocks noChangeAspect="1"/>
            </p:cNvSpPr>
            <p:nvPr/>
          </p:nvSpPr>
          <p:spPr>
            <a:xfrm>
              <a:off x="4310337" y="510051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0" name="Oval 49">
              <a:extLst>
                <a:ext uri="{FF2B5EF4-FFF2-40B4-BE49-F238E27FC236}">
                  <a16:creationId xmlns:a16="http://schemas.microsoft.com/office/drawing/2014/main" id="{C560F67F-88BA-4CF2-A12E-4E7F6767EDB0}"/>
                </a:ext>
              </a:extLst>
            </p:cNvPr>
            <p:cNvSpPr>
              <a:spLocks noChangeAspect="1"/>
            </p:cNvSpPr>
            <p:nvPr/>
          </p:nvSpPr>
          <p:spPr>
            <a:xfrm>
              <a:off x="4698145" y="510051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1" name="Oval 50">
              <a:extLst>
                <a:ext uri="{FF2B5EF4-FFF2-40B4-BE49-F238E27FC236}">
                  <a16:creationId xmlns:a16="http://schemas.microsoft.com/office/drawing/2014/main" id="{FD0CD426-61B4-449B-9E6E-217FFD28B36E}"/>
                </a:ext>
              </a:extLst>
            </p:cNvPr>
            <p:cNvSpPr>
              <a:spLocks noChangeAspect="1"/>
            </p:cNvSpPr>
            <p:nvPr/>
          </p:nvSpPr>
          <p:spPr>
            <a:xfrm>
              <a:off x="5085953" y="510051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2" name="Oval 51">
              <a:extLst>
                <a:ext uri="{FF2B5EF4-FFF2-40B4-BE49-F238E27FC236}">
                  <a16:creationId xmlns:a16="http://schemas.microsoft.com/office/drawing/2014/main" id="{2048ED6F-9F7B-4AB6-B571-F8516207B1FF}"/>
                </a:ext>
              </a:extLst>
            </p:cNvPr>
            <p:cNvSpPr>
              <a:spLocks noChangeAspect="1"/>
            </p:cNvSpPr>
            <p:nvPr/>
          </p:nvSpPr>
          <p:spPr>
            <a:xfrm>
              <a:off x="5473761" y="510051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3" name="Oval 52">
              <a:extLst>
                <a:ext uri="{FF2B5EF4-FFF2-40B4-BE49-F238E27FC236}">
                  <a16:creationId xmlns:a16="http://schemas.microsoft.com/office/drawing/2014/main" id="{0E6CDB54-C0A7-4B46-8335-7281A704AB2E}"/>
                </a:ext>
              </a:extLst>
            </p:cNvPr>
            <p:cNvSpPr>
              <a:spLocks noChangeAspect="1"/>
            </p:cNvSpPr>
            <p:nvPr/>
          </p:nvSpPr>
          <p:spPr>
            <a:xfrm>
              <a:off x="5861569" y="510051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4" name="Oval 53">
              <a:extLst>
                <a:ext uri="{FF2B5EF4-FFF2-40B4-BE49-F238E27FC236}">
                  <a16:creationId xmlns:a16="http://schemas.microsoft.com/office/drawing/2014/main" id="{D5EEBC9A-86A1-4A73-9327-D9F7C57EBB31}"/>
                </a:ext>
              </a:extLst>
            </p:cNvPr>
            <p:cNvSpPr>
              <a:spLocks noChangeAspect="1"/>
            </p:cNvSpPr>
            <p:nvPr/>
          </p:nvSpPr>
          <p:spPr>
            <a:xfrm>
              <a:off x="6249377" y="510051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5" name="Oval 54">
              <a:extLst>
                <a:ext uri="{FF2B5EF4-FFF2-40B4-BE49-F238E27FC236}">
                  <a16:creationId xmlns:a16="http://schemas.microsoft.com/office/drawing/2014/main" id="{9404C429-60CE-4D52-BECD-FA28BCBC137A}"/>
                </a:ext>
              </a:extLst>
            </p:cNvPr>
            <p:cNvSpPr>
              <a:spLocks noChangeAspect="1"/>
            </p:cNvSpPr>
            <p:nvPr/>
          </p:nvSpPr>
          <p:spPr>
            <a:xfrm>
              <a:off x="6637185" y="510051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6" name="Oval 55">
              <a:extLst>
                <a:ext uri="{FF2B5EF4-FFF2-40B4-BE49-F238E27FC236}">
                  <a16:creationId xmlns:a16="http://schemas.microsoft.com/office/drawing/2014/main" id="{60E1134B-5BA7-445B-9608-CEA6152236B5}"/>
                </a:ext>
              </a:extLst>
            </p:cNvPr>
            <p:cNvSpPr>
              <a:spLocks noChangeAspect="1"/>
            </p:cNvSpPr>
            <p:nvPr/>
          </p:nvSpPr>
          <p:spPr>
            <a:xfrm>
              <a:off x="7024993" y="510051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7" name="Oval 56">
              <a:extLst>
                <a:ext uri="{FF2B5EF4-FFF2-40B4-BE49-F238E27FC236}">
                  <a16:creationId xmlns:a16="http://schemas.microsoft.com/office/drawing/2014/main" id="{CF6C8E94-CD8E-4768-8B10-35693CCB5E7A}"/>
                </a:ext>
              </a:extLst>
            </p:cNvPr>
            <p:cNvSpPr>
              <a:spLocks noChangeAspect="1"/>
            </p:cNvSpPr>
            <p:nvPr/>
          </p:nvSpPr>
          <p:spPr>
            <a:xfrm>
              <a:off x="7412801" y="510051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8" name="Oval 57">
              <a:extLst>
                <a:ext uri="{FF2B5EF4-FFF2-40B4-BE49-F238E27FC236}">
                  <a16:creationId xmlns:a16="http://schemas.microsoft.com/office/drawing/2014/main" id="{CF1563CA-A120-4B7B-A7E8-1298DFC7AB1D}"/>
                </a:ext>
              </a:extLst>
            </p:cNvPr>
            <p:cNvSpPr>
              <a:spLocks noChangeAspect="1"/>
            </p:cNvSpPr>
            <p:nvPr/>
          </p:nvSpPr>
          <p:spPr>
            <a:xfrm>
              <a:off x="7800609" y="510051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9" name="Oval 58">
              <a:extLst>
                <a:ext uri="{FF2B5EF4-FFF2-40B4-BE49-F238E27FC236}">
                  <a16:creationId xmlns:a16="http://schemas.microsoft.com/office/drawing/2014/main" id="{CE317E4D-AC24-4851-9F46-5CCC1BC03142}"/>
                </a:ext>
              </a:extLst>
            </p:cNvPr>
            <p:cNvSpPr>
              <a:spLocks noChangeAspect="1"/>
            </p:cNvSpPr>
            <p:nvPr/>
          </p:nvSpPr>
          <p:spPr>
            <a:xfrm>
              <a:off x="8188417" y="510051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0" name="Oval 59">
              <a:extLst>
                <a:ext uri="{FF2B5EF4-FFF2-40B4-BE49-F238E27FC236}">
                  <a16:creationId xmlns:a16="http://schemas.microsoft.com/office/drawing/2014/main" id="{6CDD9061-BBCA-4B5D-BD74-8C1F4907F5A1}"/>
                </a:ext>
              </a:extLst>
            </p:cNvPr>
            <p:cNvSpPr>
              <a:spLocks noChangeAspect="1"/>
            </p:cNvSpPr>
            <p:nvPr/>
          </p:nvSpPr>
          <p:spPr>
            <a:xfrm>
              <a:off x="8575804" y="510051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1" name="Oval 60">
              <a:extLst>
                <a:ext uri="{FF2B5EF4-FFF2-40B4-BE49-F238E27FC236}">
                  <a16:creationId xmlns:a16="http://schemas.microsoft.com/office/drawing/2014/main" id="{63FCC10F-CF78-4B34-BF96-7DB2898FAB66}"/>
                </a:ext>
              </a:extLst>
            </p:cNvPr>
            <p:cNvSpPr>
              <a:spLocks noChangeAspect="1"/>
            </p:cNvSpPr>
            <p:nvPr/>
          </p:nvSpPr>
          <p:spPr>
            <a:xfrm>
              <a:off x="8976320" y="510051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2" name="Oval 61">
              <a:extLst>
                <a:ext uri="{FF2B5EF4-FFF2-40B4-BE49-F238E27FC236}">
                  <a16:creationId xmlns:a16="http://schemas.microsoft.com/office/drawing/2014/main" id="{FCE11BAF-387F-4773-8FFD-0B097D5340A1}"/>
                </a:ext>
              </a:extLst>
            </p:cNvPr>
            <p:cNvSpPr>
              <a:spLocks noChangeAspect="1"/>
            </p:cNvSpPr>
            <p:nvPr/>
          </p:nvSpPr>
          <p:spPr>
            <a:xfrm>
              <a:off x="9358032" y="510051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3" name="Oval 62">
              <a:extLst>
                <a:ext uri="{FF2B5EF4-FFF2-40B4-BE49-F238E27FC236}">
                  <a16:creationId xmlns:a16="http://schemas.microsoft.com/office/drawing/2014/main" id="{6FCEBB98-2343-4692-B1BE-957159786A10}"/>
                </a:ext>
              </a:extLst>
            </p:cNvPr>
            <p:cNvSpPr>
              <a:spLocks noChangeAspect="1"/>
            </p:cNvSpPr>
            <p:nvPr/>
          </p:nvSpPr>
          <p:spPr>
            <a:xfrm>
              <a:off x="9744506" y="510051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4" name="Oval 63">
              <a:extLst>
                <a:ext uri="{FF2B5EF4-FFF2-40B4-BE49-F238E27FC236}">
                  <a16:creationId xmlns:a16="http://schemas.microsoft.com/office/drawing/2014/main" id="{CC17C09D-DABA-4446-A17C-E016FDD3AAE2}"/>
                </a:ext>
              </a:extLst>
            </p:cNvPr>
            <p:cNvSpPr>
              <a:spLocks noChangeAspect="1"/>
            </p:cNvSpPr>
            <p:nvPr/>
          </p:nvSpPr>
          <p:spPr>
            <a:xfrm>
              <a:off x="10140656" y="510051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5" name="Oval 64">
              <a:extLst>
                <a:ext uri="{FF2B5EF4-FFF2-40B4-BE49-F238E27FC236}">
                  <a16:creationId xmlns:a16="http://schemas.microsoft.com/office/drawing/2014/main" id="{A898A4CF-673B-43B2-AF84-26FBF7674046}"/>
                </a:ext>
              </a:extLst>
            </p:cNvPr>
            <p:cNvSpPr>
              <a:spLocks noChangeAspect="1"/>
            </p:cNvSpPr>
            <p:nvPr/>
          </p:nvSpPr>
          <p:spPr>
            <a:xfrm>
              <a:off x="10535156" y="510051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6" name="Oval 65">
              <a:extLst>
                <a:ext uri="{FF2B5EF4-FFF2-40B4-BE49-F238E27FC236}">
                  <a16:creationId xmlns:a16="http://schemas.microsoft.com/office/drawing/2014/main" id="{BB18533B-53AC-4D91-8EFD-B7D6CC3D0F87}"/>
                </a:ext>
              </a:extLst>
            </p:cNvPr>
            <p:cNvSpPr>
              <a:spLocks noChangeAspect="1"/>
            </p:cNvSpPr>
            <p:nvPr/>
          </p:nvSpPr>
          <p:spPr>
            <a:xfrm>
              <a:off x="10919324" y="510051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7" name="Oval 66">
              <a:extLst>
                <a:ext uri="{FF2B5EF4-FFF2-40B4-BE49-F238E27FC236}">
                  <a16:creationId xmlns:a16="http://schemas.microsoft.com/office/drawing/2014/main" id="{172155F2-D908-4AC7-8F6B-A7053B000232}"/>
                </a:ext>
              </a:extLst>
            </p:cNvPr>
            <p:cNvSpPr>
              <a:spLocks noChangeAspect="1"/>
            </p:cNvSpPr>
            <p:nvPr/>
          </p:nvSpPr>
          <p:spPr>
            <a:xfrm>
              <a:off x="11303492" y="510051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8" name="Oval 67">
              <a:extLst>
                <a:ext uri="{FF2B5EF4-FFF2-40B4-BE49-F238E27FC236}">
                  <a16:creationId xmlns:a16="http://schemas.microsoft.com/office/drawing/2014/main" id="{25B0BA40-88AA-4A8F-9E9A-4EEA57414152}"/>
                </a:ext>
              </a:extLst>
            </p:cNvPr>
            <p:cNvSpPr>
              <a:spLocks noChangeAspect="1"/>
            </p:cNvSpPr>
            <p:nvPr/>
          </p:nvSpPr>
          <p:spPr>
            <a:xfrm>
              <a:off x="11694823" y="510051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9" name="Oval 68">
              <a:extLst>
                <a:ext uri="{FF2B5EF4-FFF2-40B4-BE49-F238E27FC236}">
                  <a16:creationId xmlns:a16="http://schemas.microsoft.com/office/drawing/2014/main" id="{E8560D61-6D20-408C-8E6A-CD8662E925B9}"/>
                </a:ext>
              </a:extLst>
            </p:cNvPr>
            <p:cNvSpPr>
              <a:spLocks noChangeAspect="1"/>
            </p:cNvSpPr>
            <p:nvPr/>
          </p:nvSpPr>
          <p:spPr>
            <a:xfrm>
              <a:off x="425177" y="471236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0" name="Oval 69">
              <a:extLst>
                <a:ext uri="{FF2B5EF4-FFF2-40B4-BE49-F238E27FC236}">
                  <a16:creationId xmlns:a16="http://schemas.microsoft.com/office/drawing/2014/main" id="{3B26E9E7-2C49-4996-820A-250C9211D48D}"/>
                </a:ext>
              </a:extLst>
            </p:cNvPr>
            <p:cNvSpPr>
              <a:spLocks noChangeAspect="1"/>
            </p:cNvSpPr>
            <p:nvPr/>
          </p:nvSpPr>
          <p:spPr>
            <a:xfrm>
              <a:off x="810939" y="471236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1" name="Oval 70">
              <a:extLst>
                <a:ext uri="{FF2B5EF4-FFF2-40B4-BE49-F238E27FC236}">
                  <a16:creationId xmlns:a16="http://schemas.microsoft.com/office/drawing/2014/main" id="{A227C95B-973E-47D9-97DE-CA6E92A779B4}"/>
                </a:ext>
              </a:extLst>
            </p:cNvPr>
            <p:cNvSpPr>
              <a:spLocks noChangeAspect="1"/>
            </p:cNvSpPr>
            <p:nvPr/>
          </p:nvSpPr>
          <p:spPr>
            <a:xfrm>
              <a:off x="1199082" y="471236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2" name="Oval 71">
              <a:extLst>
                <a:ext uri="{FF2B5EF4-FFF2-40B4-BE49-F238E27FC236}">
                  <a16:creationId xmlns:a16="http://schemas.microsoft.com/office/drawing/2014/main" id="{68FFC28B-DACA-4D17-9D9A-0E76F6D1A0CC}"/>
                </a:ext>
              </a:extLst>
            </p:cNvPr>
            <p:cNvSpPr>
              <a:spLocks noChangeAspect="1"/>
            </p:cNvSpPr>
            <p:nvPr/>
          </p:nvSpPr>
          <p:spPr>
            <a:xfrm>
              <a:off x="1584844" y="471236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3" name="Oval 72">
              <a:extLst>
                <a:ext uri="{FF2B5EF4-FFF2-40B4-BE49-F238E27FC236}">
                  <a16:creationId xmlns:a16="http://schemas.microsoft.com/office/drawing/2014/main" id="{02C2BF3C-6549-4A43-860C-714F0430F0CF}"/>
                </a:ext>
              </a:extLst>
            </p:cNvPr>
            <p:cNvSpPr>
              <a:spLocks noChangeAspect="1"/>
            </p:cNvSpPr>
            <p:nvPr/>
          </p:nvSpPr>
          <p:spPr>
            <a:xfrm>
              <a:off x="1981725" y="471236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4" name="Oval 73">
              <a:extLst>
                <a:ext uri="{FF2B5EF4-FFF2-40B4-BE49-F238E27FC236}">
                  <a16:creationId xmlns:a16="http://schemas.microsoft.com/office/drawing/2014/main" id="{759831D4-5F5B-4E62-9C5B-F32468AEC038}"/>
                </a:ext>
              </a:extLst>
            </p:cNvPr>
            <p:cNvSpPr>
              <a:spLocks noChangeAspect="1"/>
            </p:cNvSpPr>
            <p:nvPr/>
          </p:nvSpPr>
          <p:spPr>
            <a:xfrm>
              <a:off x="2365125" y="471236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5" name="Oval 74">
              <a:extLst>
                <a:ext uri="{FF2B5EF4-FFF2-40B4-BE49-F238E27FC236}">
                  <a16:creationId xmlns:a16="http://schemas.microsoft.com/office/drawing/2014/main" id="{CA658703-4973-4F1A-90CF-E0660286CA6B}"/>
                </a:ext>
              </a:extLst>
            </p:cNvPr>
            <p:cNvSpPr>
              <a:spLocks noChangeAspect="1"/>
            </p:cNvSpPr>
            <p:nvPr/>
          </p:nvSpPr>
          <p:spPr>
            <a:xfrm>
              <a:off x="2758875" y="471236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6" name="Oval 75">
              <a:extLst>
                <a:ext uri="{FF2B5EF4-FFF2-40B4-BE49-F238E27FC236}">
                  <a16:creationId xmlns:a16="http://schemas.microsoft.com/office/drawing/2014/main" id="{ABBD6B7F-CC35-4AB3-AE6D-D2B79765D1E9}"/>
                </a:ext>
              </a:extLst>
            </p:cNvPr>
            <p:cNvSpPr>
              <a:spLocks noChangeAspect="1"/>
            </p:cNvSpPr>
            <p:nvPr/>
          </p:nvSpPr>
          <p:spPr>
            <a:xfrm>
              <a:off x="3143672" y="471236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7" name="Oval 76">
              <a:extLst>
                <a:ext uri="{FF2B5EF4-FFF2-40B4-BE49-F238E27FC236}">
                  <a16:creationId xmlns:a16="http://schemas.microsoft.com/office/drawing/2014/main" id="{CF88EC52-D463-4B19-B5F5-EA4956ED6EA5}"/>
                </a:ext>
              </a:extLst>
            </p:cNvPr>
            <p:cNvSpPr>
              <a:spLocks noChangeAspect="1"/>
            </p:cNvSpPr>
            <p:nvPr/>
          </p:nvSpPr>
          <p:spPr>
            <a:xfrm>
              <a:off x="3528469" y="471236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8" name="Oval 77">
              <a:extLst>
                <a:ext uri="{FF2B5EF4-FFF2-40B4-BE49-F238E27FC236}">
                  <a16:creationId xmlns:a16="http://schemas.microsoft.com/office/drawing/2014/main" id="{D70B2C05-7C05-4CF0-A3DA-09E4B9463D61}"/>
                </a:ext>
              </a:extLst>
            </p:cNvPr>
            <p:cNvSpPr>
              <a:spLocks noChangeAspect="1"/>
            </p:cNvSpPr>
            <p:nvPr/>
          </p:nvSpPr>
          <p:spPr>
            <a:xfrm>
              <a:off x="3922529" y="471236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9" name="Oval 78">
              <a:extLst>
                <a:ext uri="{FF2B5EF4-FFF2-40B4-BE49-F238E27FC236}">
                  <a16:creationId xmlns:a16="http://schemas.microsoft.com/office/drawing/2014/main" id="{6A5338AD-16F0-4D8D-8C8F-16C2407206A2}"/>
                </a:ext>
              </a:extLst>
            </p:cNvPr>
            <p:cNvSpPr>
              <a:spLocks noChangeAspect="1"/>
            </p:cNvSpPr>
            <p:nvPr/>
          </p:nvSpPr>
          <p:spPr>
            <a:xfrm>
              <a:off x="4310337" y="471236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0" name="Oval 79">
              <a:extLst>
                <a:ext uri="{FF2B5EF4-FFF2-40B4-BE49-F238E27FC236}">
                  <a16:creationId xmlns:a16="http://schemas.microsoft.com/office/drawing/2014/main" id="{8694A71B-DED2-479A-BE53-C4CA00A0A5D5}"/>
                </a:ext>
              </a:extLst>
            </p:cNvPr>
            <p:cNvSpPr>
              <a:spLocks noChangeAspect="1"/>
            </p:cNvSpPr>
            <p:nvPr/>
          </p:nvSpPr>
          <p:spPr>
            <a:xfrm>
              <a:off x="4698145" y="471236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1" name="Oval 80">
              <a:extLst>
                <a:ext uri="{FF2B5EF4-FFF2-40B4-BE49-F238E27FC236}">
                  <a16:creationId xmlns:a16="http://schemas.microsoft.com/office/drawing/2014/main" id="{A1407F8D-A0AD-47CE-8438-C0B599D25504}"/>
                </a:ext>
              </a:extLst>
            </p:cNvPr>
            <p:cNvSpPr>
              <a:spLocks noChangeAspect="1"/>
            </p:cNvSpPr>
            <p:nvPr/>
          </p:nvSpPr>
          <p:spPr>
            <a:xfrm>
              <a:off x="5085953" y="471236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2" name="Oval 81">
              <a:extLst>
                <a:ext uri="{FF2B5EF4-FFF2-40B4-BE49-F238E27FC236}">
                  <a16:creationId xmlns:a16="http://schemas.microsoft.com/office/drawing/2014/main" id="{86B2F5B4-0811-4C97-A8B2-4640D2513DF9}"/>
                </a:ext>
              </a:extLst>
            </p:cNvPr>
            <p:cNvSpPr>
              <a:spLocks noChangeAspect="1"/>
            </p:cNvSpPr>
            <p:nvPr/>
          </p:nvSpPr>
          <p:spPr>
            <a:xfrm>
              <a:off x="5473761" y="471236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3" name="Oval 82">
              <a:extLst>
                <a:ext uri="{FF2B5EF4-FFF2-40B4-BE49-F238E27FC236}">
                  <a16:creationId xmlns:a16="http://schemas.microsoft.com/office/drawing/2014/main" id="{54FA2A47-34F6-4307-B38C-829C5F058F64}"/>
                </a:ext>
              </a:extLst>
            </p:cNvPr>
            <p:cNvSpPr>
              <a:spLocks noChangeAspect="1"/>
            </p:cNvSpPr>
            <p:nvPr/>
          </p:nvSpPr>
          <p:spPr>
            <a:xfrm>
              <a:off x="5861569" y="471236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4" name="Oval 83">
              <a:extLst>
                <a:ext uri="{FF2B5EF4-FFF2-40B4-BE49-F238E27FC236}">
                  <a16:creationId xmlns:a16="http://schemas.microsoft.com/office/drawing/2014/main" id="{C49B64B8-BD46-4E51-A518-204E564419D4}"/>
                </a:ext>
              </a:extLst>
            </p:cNvPr>
            <p:cNvSpPr>
              <a:spLocks noChangeAspect="1"/>
            </p:cNvSpPr>
            <p:nvPr/>
          </p:nvSpPr>
          <p:spPr>
            <a:xfrm>
              <a:off x="6249377" y="471236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5" name="Oval 84">
              <a:extLst>
                <a:ext uri="{FF2B5EF4-FFF2-40B4-BE49-F238E27FC236}">
                  <a16:creationId xmlns:a16="http://schemas.microsoft.com/office/drawing/2014/main" id="{23F06ED4-C0E5-4DBD-8365-E93C47C3CBB4}"/>
                </a:ext>
              </a:extLst>
            </p:cNvPr>
            <p:cNvSpPr>
              <a:spLocks noChangeAspect="1"/>
            </p:cNvSpPr>
            <p:nvPr/>
          </p:nvSpPr>
          <p:spPr>
            <a:xfrm>
              <a:off x="6637185" y="471236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6" name="Oval 85">
              <a:extLst>
                <a:ext uri="{FF2B5EF4-FFF2-40B4-BE49-F238E27FC236}">
                  <a16:creationId xmlns:a16="http://schemas.microsoft.com/office/drawing/2014/main" id="{84C2A57D-D0CD-419D-8A9B-354262A9F79C}"/>
                </a:ext>
              </a:extLst>
            </p:cNvPr>
            <p:cNvSpPr>
              <a:spLocks noChangeAspect="1"/>
            </p:cNvSpPr>
            <p:nvPr/>
          </p:nvSpPr>
          <p:spPr>
            <a:xfrm>
              <a:off x="7024993" y="471236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7" name="Oval 86">
              <a:extLst>
                <a:ext uri="{FF2B5EF4-FFF2-40B4-BE49-F238E27FC236}">
                  <a16:creationId xmlns:a16="http://schemas.microsoft.com/office/drawing/2014/main" id="{F561E206-FFDA-487B-8365-87927D91C5AA}"/>
                </a:ext>
              </a:extLst>
            </p:cNvPr>
            <p:cNvSpPr>
              <a:spLocks noChangeAspect="1"/>
            </p:cNvSpPr>
            <p:nvPr/>
          </p:nvSpPr>
          <p:spPr>
            <a:xfrm>
              <a:off x="7412801" y="471236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8" name="Oval 87">
              <a:extLst>
                <a:ext uri="{FF2B5EF4-FFF2-40B4-BE49-F238E27FC236}">
                  <a16:creationId xmlns:a16="http://schemas.microsoft.com/office/drawing/2014/main" id="{427DCE58-15EC-44E1-8B5D-5609309F65E1}"/>
                </a:ext>
              </a:extLst>
            </p:cNvPr>
            <p:cNvSpPr>
              <a:spLocks noChangeAspect="1"/>
            </p:cNvSpPr>
            <p:nvPr/>
          </p:nvSpPr>
          <p:spPr>
            <a:xfrm>
              <a:off x="7800609" y="471236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9" name="Oval 88">
              <a:extLst>
                <a:ext uri="{FF2B5EF4-FFF2-40B4-BE49-F238E27FC236}">
                  <a16:creationId xmlns:a16="http://schemas.microsoft.com/office/drawing/2014/main" id="{16B70E8E-97F3-490C-9D97-CF9875EC31AD}"/>
                </a:ext>
              </a:extLst>
            </p:cNvPr>
            <p:cNvSpPr>
              <a:spLocks noChangeAspect="1"/>
            </p:cNvSpPr>
            <p:nvPr/>
          </p:nvSpPr>
          <p:spPr>
            <a:xfrm>
              <a:off x="8188417" y="471236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0" name="Oval 89">
              <a:extLst>
                <a:ext uri="{FF2B5EF4-FFF2-40B4-BE49-F238E27FC236}">
                  <a16:creationId xmlns:a16="http://schemas.microsoft.com/office/drawing/2014/main" id="{35C9E359-BB08-4883-970A-027DB4C82607}"/>
                </a:ext>
              </a:extLst>
            </p:cNvPr>
            <p:cNvSpPr>
              <a:spLocks noChangeAspect="1"/>
            </p:cNvSpPr>
            <p:nvPr/>
          </p:nvSpPr>
          <p:spPr>
            <a:xfrm>
              <a:off x="8575804" y="471236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1" name="Oval 90">
              <a:extLst>
                <a:ext uri="{FF2B5EF4-FFF2-40B4-BE49-F238E27FC236}">
                  <a16:creationId xmlns:a16="http://schemas.microsoft.com/office/drawing/2014/main" id="{793F72B1-7DB8-4425-B36E-DEEBF350353C}"/>
                </a:ext>
              </a:extLst>
            </p:cNvPr>
            <p:cNvSpPr>
              <a:spLocks noChangeAspect="1"/>
            </p:cNvSpPr>
            <p:nvPr/>
          </p:nvSpPr>
          <p:spPr>
            <a:xfrm>
              <a:off x="8976320" y="471236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2" name="Oval 91">
              <a:extLst>
                <a:ext uri="{FF2B5EF4-FFF2-40B4-BE49-F238E27FC236}">
                  <a16:creationId xmlns:a16="http://schemas.microsoft.com/office/drawing/2014/main" id="{6674864B-92C7-483D-83F4-BE9C0687049F}"/>
                </a:ext>
              </a:extLst>
            </p:cNvPr>
            <p:cNvSpPr>
              <a:spLocks noChangeAspect="1"/>
            </p:cNvSpPr>
            <p:nvPr/>
          </p:nvSpPr>
          <p:spPr>
            <a:xfrm>
              <a:off x="9358032" y="471236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3" name="Oval 92">
              <a:extLst>
                <a:ext uri="{FF2B5EF4-FFF2-40B4-BE49-F238E27FC236}">
                  <a16:creationId xmlns:a16="http://schemas.microsoft.com/office/drawing/2014/main" id="{23DF814E-5981-4EE5-A61B-E912C1726FCB}"/>
                </a:ext>
              </a:extLst>
            </p:cNvPr>
            <p:cNvSpPr>
              <a:spLocks noChangeAspect="1"/>
            </p:cNvSpPr>
            <p:nvPr/>
          </p:nvSpPr>
          <p:spPr>
            <a:xfrm>
              <a:off x="9744506" y="471236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4" name="Oval 93">
              <a:extLst>
                <a:ext uri="{FF2B5EF4-FFF2-40B4-BE49-F238E27FC236}">
                  <a16:creationId xmlns:a16="http://schemas.microsoft.com/office/drawing/2014/main" id="{A5A44644-3CFA-4ECE-916B-C8CCD96D834F}"/>
                </a:ext>
              </a:extLst>
            </p:cNvPr>
            <p:cNvSpPr>
              <a:spLocks noChangeAspect="1"/>
            </p:cNvSpPr>
            <p:nvPr/>
          </p:nvSpPr>
          <p:spPr>
            <a:xfrm>
              <a:off x="10140656" y="471236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5" name="Oval 94">
              <a:extLst>
                <a:ext uri="{FF2B5EF4-FFF2-40B4-BE49-F238E27FC236}">
                  <a16:creationId xmlns:a16="http://schemas.microsoft.com/office/drawing/2014/main" id="{639D8FBA-81E0-445D-A949-3A69C67D349E}"/>
                </a:ext>
              </a:extLst>
            </p:cNvPr>
            <p:cNvSpPr>
              <a:spLocks noChangeAspect="1"/>
            </p:cNvSpPr>
            <p:nvPr/>
          </p:nvSpPr>
          <p:spPr>
            <a:xfrm>
              <a:off x="10535156" y="471236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6" name="Oval 95">
              <a:extLst>
                <a:ext uri="{FF2B5EF4-FFF2-40B4-BE49-F238E27FC236}">
                  <a16:creationId xmlns:a16="http://schemas.microsoft.com/office/drawing/2014/main" id="{19E9E709-D019-47DA-A650-5E8EAEA92662}"/>
                </a:ext>
              </a:extLst>
            </p:cNvPr>
            <p:cNvSpPr>
              <a:spLocks noChangeAspect="1"/>
            </p:cNvSpPr>
            <p:nvPr/>
          </p:nvSpPr>
          <p:spPr>
            <a:xfrm>
              <a:off x="10919324" y="471236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7" name="Oval 96">
              <a:extLst>
                <a:ext uri="{FF2B5EF4-FFF2-40B4-BE49-F238E27FC236}">
                  <a16:creationId xmlns:a16="http://schemas.microsoft.com/office/drawing/2014/main" id="{11A2A67C-FA9A-41C3-A2CD-C2B4AE85B77E}"/>
                </a:ext>
              </a:extLst>
            </p:cNvPr>
            <p:cNvSpPr>
              <a:spLocks noChangeAspect="1"/>
            </p:cNvSpPr>
            <p:nvPr/>
          </p:nvSpPr>
          <p:spPr>
            <a:xfrm>
              <a:off x="11303492" y="471236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8" name="Oval 97">
              <a:extLst>
                <a:ext uri="{FF2B5EF4-FFF2-40B4-BE49-F238E27FC236}">
                  <a16:creationId xmlns:a16="http://schemas.microsoft.com/office/drawing/2014/main" id="{0A104D70-E51C-4127-A7C6-F9561C789DF2}"/>
                </a:ext>
              </a:extLst>
            </p:cNvPr>
            <p:cNvSpPr>
              <a:spLocks noChangeAspect="1"/>
            </p:cNvSpPr>
            <p:nvPr/>
          </p:nvSpPr>
          <p:spPr>
            <a:xfrm>
              <a:off x="11694823" y="471236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9" name="Oval 98">
              <a:extLst>
                <a:ext uri="{FF2B5EF4-FFF2-40B4-BE49-F238E27FC236}">
                  <a16:creationId xmlns:a16="http://schemas.microsoft.com/office/drawing/2014/main" id="{B06374CD-8144-49A1-B437-204BCF2F583A}"/>
                </a:ext>
              </a:extLst>
            </p:cNvPr>
            <p:cNvSpPr>
              <a:spLocks noChangeAspect="1"/>
            </p:cNvSpPr>
            <p:nvPr/>
          </p:nvSpPr>
          <p:spPr>
            <a:xfrm>
              <a:off x="425177" y="432422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0" name="Oval 99">
              <a:extLst>
                <a:ext uri="{FF2B5EF4-FFF2-40B4-BE49-F238E27FC236}">
                  <a16:creationId xmlns:a16="http://schemas.microsoft.com/office/drawing/2014/main" id="{0FDC6FC6-B0C5-497E-AF35-C3A6D9B6ABE3}"/>
                </a:ext>
              </a:extLst>
            </p:cNvPr>
            <p:cNvSpPr>
              <a:spLocks noChangeAspect="1"/>
            </p:cNvSpPr>
            <p:nvPr/>
          </p:nvSpPr>
          <p:spPr>
            <a:xfrm>
              <a:off x="810939" y="432422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1" name="Oval 100">
              <a:extLst>
                <a:ext uri="{FF2B5EF4-FFF2-40B4-BE49-F238E27FC236}">
                  <a16:creationId xmlns:a16="http://schemas.microsoft.com/office/drawing/2014/main" id="{9DAFDF1F-258D-4352-A0B7-B48001FF3D85}"/>
                </a:ext>
              </a:extLst>
            </p:cNvPr>
            <p:cNvSpPr>
              <a:spLocks noChangeAspect="1"/>
            </p:cNvSpPr>
            <p:nvPr/>
          </p:nvSpPr>
          <p:spPr>
            <a:xfrm>
              <a:off x="1199082" y="432422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2" name="Oval 101">
              <a:extLst>
                <a:ext uri="{FF2B5EF4-FFF2-40B4-BE49-F238E27FC236}">
                  <a16:creationId xmlns:a16="http://schemas.microsoft.com/office/drawing/2014/main" id="{DFC473BA-0A72-4637-989E-B2ADFB7DFAE9}"/>
                </a:ext>
              </a:extLst>
            </p:cNvPr>
            <p:cNvSpPr>
              <a:spLocks noChangeAspect="1"/>
            </p:cNvSpPr>
            <p:nvPr/>
          </p:nvSpPr>
          <p:spPr>
            <a:xfrm>
              <a:off x="1584844" y="432422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3" name="Oval 102">
              <a:extLst>
                <a:ext uri="{FF2B5EF4-FFF2-40B4-BE49-F238E27FC236}">
                  <a16:creationId xmlns:a16="http://schemas.microsoft.com/office/drawing/2014/main" id="{C9E1A59F-EBB0-40CC-9466-74FBBDB7E1F4}"/>
                </a:ext>
              </a:extLst>
            </p:cNvPr>
            <p:cNvSpPr>
              <a:spLocks noChangeAspect="1"/>
            </p:cNvSpPr>
            <p:nvPr/>
          </p:nvSpPr>
          <p:spPr>
            <a:xfrm>
              <a:off x="1981725" y="432422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4" name="Oval 103">
              <a:extLst>
                <a:ext uri="{FF2B5EF4-FFF2-40B4-BE49-F238E27FC236}">
                  <a16:creationId xmlns:a16="http://schemas.microsoft.com/office/drawing/2014/main" id="{D19A959C-C7E0-4694-A6E8-26A2B9D8DA9B}"/>
                </a:ext>
              </a:extLst>
            </p:cNvPr>
            <p:cNvSpPr>
              <a:spLocks noChangeAspect="1"/>
            </p:cNvSpPr>
            <p:nvPr/>
          </p:nvSpPr>
          <p:spPr>
            <a:xfrm>
              <a:off x="2365125" y="432422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5" name="Oval 104">
              <a:extLst>
                <a:ext uri="{FF2B5EF4-FFF2-40B4-BE49-F238E27FC236}">
                  <a16:creationId xmlns:a16="http://schemas.microsoft.com/office/drawing/2014/main" id="{3F833786-E61D-42CA-BD18-7F7EF8B5D8F4}"/>
                </a:ext>
              </a:extLst>
            </p:cNvPr>
            <p:cNvSpPr>
              <a:spLocks noChangeAspect="1"/>
            </p:cNvSpPr>
            <p:nvPr/>
          </p:nvSpPr>
          <p:spPr>
            <a:xfrm>
              <a:off x="2758875" y="432422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6" name="Oval 105">
              <a:extLst>
                <a:ext uri="{FF2B5EF4-FFF2-40B4-BE49-F238E27FC236}">
                  <a16:creationId xmlns:a16="http://schemas.microsoft.com/office/drawing/2014/main" id="{FC6523B9-0EA9-46E0-AC6A-29120A471597}"/>
                </a:ext>
              </a:extLst>
            </p:cNvPr>
            <p:cNvSpPr>
              <a:spLocks noChangeAspect="1"/>
            </p:cNvSpPr>
            <p:nvPr/>
          </p:nvSpPr>
          <p:spPr>
            <a:xfrm>
              <a:off x="3143672" y="432422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7" name="Oval 106">
              <a:extLst>
                <a:ext uri="{FF2B5EF4-FFF2-40B4-BE49-F238E27FC236}">
                  <a16:creationId xmlns:a16="http://schemas.microsoft.com/office/drawing/2014/main" id="{BFE11D3C-8D1A-4375-BA43-BF44442AA2A4}"/>
                </a:ext>
              </a:extLst>
            </p:cNvPr>
            <p:cNvSpPr>
              <a:spLocks noChangeAspect="1"/>
            </p:cNvSpPr>
            <p:nvPr/>
          </p:nvSpPr>
          <p:spPr>
            <a:xfrm>
              <a:off x="3528469" y="432422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8" name="Oval 107">
              <a:extLst>
                <a:ext uri="{FF2B5EF4-FFF2-40B4-BE49-F238E27FC236}">
                  <a16:creationId xmlns:a16="http://schemas.microsoft.com/office/drawing/2014/main" id="{2960CEB3-A385-4476-BE6B-53D76540154C}"/>
                </a:ext>
              </a:extLst>
            </p:cNvPr>
            <p:cNvSpPr>
              <a:spLocks noChangeAspect="1"/>
            </p:cNvSpPr>
            <p:nvPr/>
          </p:nvSpPr>
          <p:spPr>
            <a:xfrm>
              <a:off x="3922529" y="432422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9" name="Oval 108">
              <a:extLst>
                <a:ext uri="{FF2B5EF4-FFF2-40B4-BE49-F238E27FC236}">
                  <a16:creationId xmlns:a16="http://schemas.microsoft.com/office/drawing/2014/main" id="{74CE8F49-1864-4A7D-BD0A-00327B8ACA8D}"/>
                </a:ext>
              </a:extLst>
            </p:cNvPr>
            <p:cNvSpPr>
              <a:spLocks noChangeAspect="1"/>
            </p:cNvSpPr>
            <p:nvPr/>
          </p:nvSpPr>
          <p:spPr>
            <a:xfrm>
              <a:off x="4310337" y="432422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0" name="Oval 109">
              <a:extLst>
                <a:ext uri="{FF2B5EF4-FFF2-40B4-BE49-F238E27FC236}">
                  <a16:creationId xmlns:a16="http://schemas.microsoft.com/office/drawing/2014/main" id="{0A3A857B-A7B9-44D2-B5AD-740760B4C2A4}"/>
                </a:ext>
              </a:extLst>
            </p:cNvPr>
            <p:cNvSpPr>
              <a:spLocks noChangeAspect="1"/>
            </p:cNvSpPr>
            <p:nvPr/>
          </p:nvSpPr>
          <p:spPr>
            <a:xfrm>
              <a:off x="4698145" y="432422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1" name="Oval 110">
              <a:extLst>
                <a:ext uri="{FF2B5EF4-FFF2-40B4-BE49-F238E27FC236}">
                  <a16:creationId xmlns:a16="http://schemas.microsoft.com/office/drawing/2014/main" id="{B9E22FB8-691E-4778-A117-AE05D8911E35}"/>
                </a:ext>
              </a:extLst>
            </p:cNvPr>
            <p:cNvSpPr>
              <a:spLocks noChangeAspect="1"/>
            </p:cNvSpPr>
            <p:nvPr/>
          </p:nvSpPr>
          <p:spPr>
            <a:xfrm>
              <a:off x="5085953" y="432422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2" name="Oval 111">
              <a:extLst>
                <a:ext uri="{FF2B5EF4-FFF2-40B4-BE49-F238E27FC236}">
                  <a16:creationId xmlns:a16="http://schemas.microsoft.com/office/drawing/2014/main" id="{0A4A6DBE-FA20-449B-B17C-96DB120452E7}"/>
                </a:ext>
              </a:extLst>
            </p:cNvPr>
            <p:cNvSpPr>
              <a:spLocks noChangeAspect="1"/>
            </p:cNvSpPr>
            <p:nvPr/>
          </p:nvSpPr>
          <p:spPr>
            <a:xfrm>
              <a:off x="5473761" y="432422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3" name="Oval 112">
              <a:extLst>
                <a:ext uri="{FF2B5EF4-FFF2-40B4-BE49-F238E27FC236}">
                  <a16:creationId xmlns:a16="http://schemas.microsoft.com/office/drawing/2014/main" id="{AFBB2111-FB58-4143-982F-8C9BBFFE5308}"/>
                </a:ext>
              </a:extLst>
            </p:cNvPr>
            <p:cNvSpPr>
              <a:spLocks noChangeAspect="1"/>
            </p:cNvSpPr>
            <p:nvPr/>
          </p:nvSpPr>
          <p:spPr>
            <a:xfrm>
              <a:off x="5861569" y="432422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4" name="Oval 113">
              <a:extLst>
                <a:ext uri="{FF2B5EF4-FFF2-40B4-BE49-F238E27FC236}">
                  <a16:creationId xmlns:a16="http://schemas.microsoft.com/office/drawing/2014/main" id="{217853AD-41E1-482B-B791-ACB337A4964B}"/>
                </a:ext>
              </a:extLst>
            </p:cNvPr>
            <p:cNvSpPr>
              <a:spLocks noChangeAspect="1"/>
            </p:cNvSpPr>
            <p:nvPr/>
          </p:nvSpPr>
          <p:spPr>
            <a:xfrm>
              <a:off x="6249377" y="432422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5" name="Oval 114">
              <a:extLst>
                <a:ext uri="{FF2B5EF4-FFF2-40B4-BE49-F238E27FC236}">
                  <a16:creationId xmlns:a16="http://schemas.microsoft.com/office/drawing/2014/main" id="{0EB9C6C6-A03B-40F2-8A3B-A7B8D41EF25B}"/>
                </a:ext>
              </a:extLst>
            </p:cNvPr>
            <p:cNvSpPr>
              <a:spLocks noChangeAspect="1"/>
            </p:cNvSpPr>
            <p:nvPr/>
          </p:nvSpPr>
          <p:spPr>
            <a:xfrm>
              <a:off x="6637185" y="432422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6" name="Oval 115">
              <a:extLst>
                <a:ext uri="{FF2B5EF4-FFF2-40B4-BE49-F238E27FC236}">
                  <a16:creationId xmlns:a16="http://schemas.microsoft.com/office/drawing/2014/main" id="{272EF01C-CC10-411B-8431-7D7CFB9AE7CF}"/>
                </a:ext>
              </a:extLst>
            </p:cNvPr>
            <p:cNvSpPr>
              <a:spLocks noChangeAspect="1"/>
            </p:cNvSpPr>
            <p:nvPr/>
          </p:nvSpPr>
          <p:spPr>
            <a:xfrm>
              <a:off x="7024993" y="432422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7" name="Oval 116">
              <a:extLst>
                <a:ext uri="{FF2B5EF4-FFF2-40B4-BE49-F238E27FC236}">
                  <a16:creationId xmlns:a16="http://schemas.microsoft.com/office/drawing/2014/main" id="{CF9FC73A-58CA-41AD-94C0-012953285E3F}"/>
                </a:ext>
              </a:extLst>
            </p:cNvPr>
            <p:cNvSpPr>
              <a:spLocks noChangeAspect="1"/>
            </p:cNvSpPr>
            <p:nvPr/>
          </p:nvSpPr>
          <p:spPr>
            <a:xfrm>
              <a:off x="7412801" y="432422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8" name="Oval 117">
              <a:extLst>
                <a:ext uri="{FF2B5EF4-FFF2-40B4-BE49-F238E27FC236}">
                  <a16:creationId xmlns:a16="http://schemas.microsoft.com/office/drawing/2014/main" id="{5B434A37-82B1-4880-AB15-84FDA8DF86E7}"/>
                </a:ext>
              </a:extLst>
            </p:cNvPr>
            <p:cNvSpPr>
              <a:spLocks noChangeAspect="1"/>
            </p:cNvSpPr>
            <p:nvPr/>
          </p:nvSpPr>
          <p:spPr>
            <a:xfrm>
              <a:off x="7800609" y="432422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9" name="Oval 118">
              <a:extLst>
                <a:ext uri="{FF2B5EF4-FFF2-40B4-BE49-F238E27FC236}">
                  <a16:creationId xmlns:a16="http://schemas.microsoft.com/office/drawing/2014/main" id="{64754B12-7956-4B07-9C50-DCF14691FE85}"/>
                </a:ext>
              </a:extLst>
            </p:cNvPr>
            <p:cNvSpPr>
              <a:spLocks noChangeAspect="1"/>
            </p:cNvSpPr>
            <p:nvPr/>
          </p:nvSpPr>
          <p:spPr>
            <a:xfrm>
              <a:off x="8188417" y="432422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0" name="Oval 119">
              <a:extLst>
                <a:ext uri="{FF2B5EF4-FFF2-40B4-BE49-F238E27FC236}">
                  <a16:creationId xmlns:a16="http://schemas.microsoft.com/office/drawing/2014/main" id="{F6F7F457-FF04-4653-8A23-96B6ECFE924D}"/>
                </a:ext>
              </a:extLst>
            </p:cNvPr>
            <p:cNvSpPr>
              <a:spLocks noChangeAspect="1"/>
            </p:cNvSpPr>
            <p:nvPr/>
          </p:nvSpPr>
          <p:spPr>
            <a:xfrm>
              <a:off x="8575804" y="432422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1" name="Oval 120">
              <a:extLst>
                <a:ext uri="{FF2B5EF4-FFF2-40B4-BE49-F238E27FC236}">
                  <a16:creationId xmlns:a16="http://schemas.microsoft.com/office/drawing/2014/main" id="{4D7E41A5-FFCD-4B11-9A99-3387B3516C0B}"/>
                </a:ext>
              </a:extLst>
            </p:cNvPr>
            <p:cNvSpPr>
              <a:spLocks noChangeAspect="1"/>
            </p:cNvSpPr>
            <p:nvPr/>
          </p:nvSpPr>
          <p:spPr>
            <a:xfrm>
              <a:off x="8976320" y="432422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2" name="Oval 121">
              <a:extLst>
                <a:ext uri="{FF2B5EF4-FFF2-40B4-BE49-F238E27FC236}">
                  <a16:creationId xmlns:a16="http://schemas.microsoft.com/office/drawing/2014/main" id="{824948F1-1614-48C9-96BA-5E921B997CEE}"/>
                </a:ext>
              </a:extLst>
            </p:cNvPr>
            <p:cNvSpPr>
              <a:spLocks noChangeAspect="1"/>
            </p:cNvSpPr>
            <p:nvPr/>
          </p:nvSpPr>
          <p:spPr>
            <a:xfrm>
              <a:off x="9358032" y="432422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3" name="Oval 122">
              <a:extLst>
                <a:ext uri="{FF2B5EF4-FFF2-40B4-BE49-F238E27FC236}">
                  <a16:creationId xmlns:a16="http://schemas.microsoft.com/office/drawing/2014/main" id="{D1FA9CE7-B0B7-4FD0-9D2E-415586DC377A}"/>
                </a:ext>
              </a:extLst>
            </p:cNvPr>
            <p:cNvSpPr>
              <a:spLocks noChangeAspect="1"/>
            </p:cNvSpPr>
            <p:nvPr/>
          </p:nvSpPr>
          <p:spPr>
            <a:xfrm>
              <a:off x="9744506" y="432422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4" name="Oval 123">
              <a:extLst>
                <a:ext uri="{FF2B5EF4-FFF2-40B4-BE49-F238E27FC236}">
                  <a16:creationId xmlns:a16="http://schemas.microsoft.com/office/drawing/2014/main" id="{415F436A-80DC-466B-AD85-EBAD86326430}"/>
                </a:ext>
              </a:extLst>
            </p:cNvPr>
            <p:cNvSpPr>
              <a:spLocks noChangeAspect="1"/>
            </p:cNvSpPr>
            <p:nvPr/>
          </p:nvSpPr>
          <p:spPr>
            <a:xfrm>
              <a:off x="10140656" y="432422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5" name="Oval 124">
              <a:extLst>
                <a:ext uri="{FF2B5EF4-FFF2-40B4-BE49-F238E27FC236}">
                  <a16:creationId xmlns:a16="http://schemas.microsoft.com/office/drawing/2014/main" id="{B30C1839-2581-4FC9-8E60-8B6E1AD388EF}"/>
                </a:ext>
              </a:extLst>
            </p:cNvPr>
            <p:cNvSpPr>
              <a:spLocks noChangeAspect="1"/>
            </p:cNvSpPr>
            <p:nvPr/>
          </p:nvSpPr>
          <p:spPr>
            <a:xfrm>
              <a:off x="10535156" y="432422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6" name="Oval 125">
              <a:extLst>
                <a:ext uri="{FF2B5EF4-FFF2-40B4-BE49-F238E27FC236}">
                  <a16:creationId xmlns:a16="http://schemas.microsoft.com/office/drawing/2014/main" id="{C452F77F-D347-4AC8-8079-B07DA7C8BFC7}"/>
                </a:ext>
              </a:extLst>
            </p:cNvPr>
            <p:cNvSpPr>
              <a:spLocks noChangeAspect="1"/>
            </p:cNvSpPr>
            <p:nvPr/>
          </p:nvSpPr>
          <p:spPr>
            <a:xfrm>
              <a:off x="10919324" y="432422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7" name="Oval 126">
              <a:extLst>
                <a:ext uri="{FF2B5EF4-FFF2-40B4-BE49-F238E27FC236}">
                  <a16:creationId xmlns:a16="http://schemas.microsoft.com/office/drawing/2014/main" id="{D40CC1CA-B6C7-4183-857D-54D590AD38EC}"/>
                </a:ext>
              </a:extLst>
            </p:cNvPr>
            <p:cNvSpPr>
              <a:spLocks noChangeAspect="1"/>
            </p:cNvSpPr>
            <p:nvPr/>
          </p:nvSpPr>
          <p:spPr>
            <a:xfrm>
              <a:off x="11303492" y="432422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8" name="Oval 127">
              <a:extLst>
                <a:ext uri="{FF2B5EF4-FFF2-40B4-BE49-F238E27FC236}">
                  <a16:creationId xmlns:a16="http://schemas.microsoft.com/office/drawing/2014/main" id="{384BAE1E-670E-4F53-81F9-729388BE41DE}"/>
                </a:ext>
              </a:extLst>
            </p:cNvPr>
            <p:cNvSpPr>
              <a:spLocks noChangeAspect="1"/>
            </p:cNvSpPr>
            <p:nvPr/>
          </p:nvSpPr>
          <p:spPr>
            <a:xfrm>
              <a:off x="11694823" y="432422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9" name="Oval 128">
              <a:extLst>
                <a:ext uri="{FF2B5EF4-FFF2-40B4-BE49-F238E27FC236}">
                  <a16:creationId xmlns:a16="http://schemas.microsoft.com/office/drawing/2014/main" id="{24AA1BBF-10DB-4B5E-A618-EF3675511DD6}"/>
                </a:ext>
              </a:extLst>
            </p:cNvPr>
            <p:cNvSpPr>
              <a:spLocks noChangeAspect="1"/>
            </p:cNvSpPr>
            <p:nvPr/>
          </p:nvSpPr>
          <p:spPr>
            <a:xfrm>
              <a:off x="425177" y="393608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0" name="Oval 129">
              <a:extLst>
                <a:ext uri="{FF2B5EF4-FFF2-40B4-BE49-F238E27FC236}">
                  <a16:creationId xmlns:a16="http://schemas.microsoft.com/office/drawing/2014/main" id="{1DC192CE-9EB0-4A9B-8982-0C21ADAC7320}"/>
                </a:ext>
              </a:extLst>
            </p:cNvPr>
            <p:cNvSpPr>
              <a:spLocks noChangeAspect="1"/>
            </p:cNvSpPr>
            <p:nvPr/>
          </p:nvSpPr>
          <p:spPr>
            <a:xfrm>
              <a:off x="810939" y="393608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1" name="Oval 130">
              <a:extLst>
                <a:ext uri="{FF2B5EF4-FFF2-40B4-BE49-F238E27FC236}">
                  <a16:creationId xmlns:a16="http://schemas.microsoft.com/office/drawing/2014/main" id="{CFD122E7-3078-4F84-9BDF-E7788AC11490}"/>
                </a:ext>
              </a:extLst>
            </p:cNvPr>
            <p:cNvSpPr>
              <a:spLocks noChangeAspect="1"/>
            </p:cNvSpPr>
            <p:nvPr/>
          </p:nvSpPr>
          <p:spPr>
            <a:xfrm>
              <a:off x="1199082" y="393608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2" name="Oval 131">
              <a:extLst>
                <a:ext uri="{FF2B5EF4-FFF2-40B4-BE49-F238E27FC236}">
                  <a16:creationId xmlns:a16="http://schemas.microsoft.com/office/drawing/2014/main" id="{8DD91C92-E456-4A10-9E80-C06DDB8C3AC8}"/>
                </a:ext>
              </a:extLst>
            </p:cNvPr>
            <p:cNvSpPr>
              <a:spLocks noChangeAspect="1"/>
            </p:cNvSpPr>
            <p:nvPr/>
          </p:nvSpPr>
          <p:spPr>
            <a:xfrm>
              <a:off x="1584844" y="393608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3" name="Oval 132">
              <a:extLst>
                <a:ext uri="{FF2B5EF4-FFF2-40B4-BE49-F238E27FC236}">
                  <a16:creationId xmlns:a16="http://schemas.microsoft.com/office/drawing/2014/main" id="{2D2024F3-C14C-4C7D-9DDC-52F6C694650E}"/>
                </a:ext>
              </a:extLst>
            </p:cNvPr>
            <p:cNvSpPr>
              <a:spLocks noChangeAspect="1"/>
            </p:cNvSpPr>
            <p:nvPr/>
          </p:nvSpPr>
          <p:spPr>
            <a:xfrm>
              <a:off x="1981725" y="393608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4" name="Oval 133">
              <a:extLst>
                <a:ext uri="{FF2B5EF4-FFF2-40B4-BE49-F238E27FC236}">
                  <a16:creationId xmlns:a16="http://schemas.microsoft.com/office/drawing/2014/main" id="{7C9F180F-4900-4EC9-BA26-5A50A6A6C68B}"/>
                </a:ext>
              </a:extLst>
            </p:cNvPr>
            <p:cNvSpPr>
              <a:spLocks noChangeAspect="1"/>
            </p:cNvSpPr>
            <p:nvPr/>
          </p:nvSpPr>
          <p:spPr>
            <a:xfrm>
              <a:off x="2365125" y="393608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5" name="Oval 134">
              <a:extLst>
                <a:ext uri="{FF2B5EF4-FFF2-40B4-BE49-F238E27FC236}">
                  <a16:creationId xmlns:a16="http://schemas.microsoft.com/office/drawing/2014/main" id="{FE5FA024-348C-452D-AC5D-B962938391A6}"/>
                </a:ext>
              </a:extLst>
            </p:cNvPr>
            <p:cNvSpPr>
              <a:spLocks noChangeAspect="1"/>
            </p:cNvSpPr>
            <p:nvPr/>
          </p:nvSpPr>
          <p:spPr>
            <a:xfrm>
              <a:off x="2758875" y="393608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6" name="Oval 135">
              <a:extLst>
                <a:ext uri="{FF2B5EF4-FFF2-40B4-BE49-F238E27FC236}">
                  <a16:creationId xmlns:a16="http://schemas.microsoft.com/office/drawing/2014/main" id="{78D40919-197B-401F-BBAB-24037CAFC1AE}"/>
                </a:ext>
              </a:extLst>
            </p:cNvPr>
            <p:cNvSpPr>
              <a:spLocks noChangeAspect="1"/>
            </p:cNvSpPr>
            <p:nvPr/>
          </p:nvSpPr>
          <p:spPr>
            <a:xfrm>
              <a:off x="3143672" y="393608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7" name="Oval 136">
              <a:extLst>
                <a:ext uri="{FF2B5EF4-FFF2-40B4-BE49-F238E27FC236}">
                  <a16:creationId xmlns:a16="http://schemas.microsoft.com/office/drawing/2014/main" id="{88517D68-5B85-44E4-B161-72C743C5242C}"/>
                </a:ext>
              </a:extLst>
            </p:cNvPr>
            <p:cNvSpPr>
              <a:spLocks noChangeAspect="1"/>
            </p:cNvSpPr>
            <p:nvPr/>
          </p:nvSpPr>
          <p:spPr>
            <a:xfrm>
              <a:off x="3528469" y="393608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8" name="Oval 137">
              <a:extLst>
                <a:ext uri="{FF2B5EF4-FFF2-40B4-BE49-F238E27FC236}">
                  <a16:creationId xmlns:a16="http://schemas.microsoft.com/office/drawing/2014/main" id="{60024A01-7219-47EB-9E50-953A06FD98C2}"/>
                </a:ext>
              </a:extLst>
            </p:cNvPr>
            <p:cNvSpPr>
              <a:spLocks noChangeAspect="1"/>
            </p:cNvSpPr>
            <p:nvPr/>
          </p:nvSpPr>
          <p:spPr>
            <a:xfrm>
              <a:off x="3922529" y="393608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9" name="Oval 138">
              <a:extLst>
                <a:ext uri="{FF2B5EF4-FFF2-40B4-BE49-F238E27FC236}">
                  <a16:creationId xmlns:a16="http://schemas.microsoft.com/office/drawing/2014/main" id="{5847CC35-97AD-493A-B58F-9C101975EE3D}"/>
                </a:ext>
              </a:extLst>
            </p:cNvPr>
            <p:cNvSpPr>
              <a:spLocks noChangeAspect="1"/>
            </p:cNvSpPr>
            <p:nvPr/>
          </p:nvSpPr>
          <p:spPr>
            <a:xfrm>
              <a:off x="4310337" y="393608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0" name="Oval 139">
              <a:extLst>
                <a:ext uri="{FF2B5EF4-FFF2-40B4-BE49-F238E27FC236}">
                  <a16:creationId xmlns:a16="http://schemas.microsoft.com/office/drawing/2014/main" id="{0C128F5E-CED1-48B2-9AF1-7F4A5DFEF455}"/>
                </a:ext>
              </a:extLst>
            </p:cNvPr>
            <p:cNvSpPr>
              <a:spLocks noChangeAspect="1"/>
            </p:cNvSpPr>
            <p:nvPr/>
          </p:nvSpPr>
          <p:spPr>
            <a:xfrm>
              <a:off x="4698145" y="393608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1" name="Oval 140">
              <a:extLst>
                <a:ext uri="{FF2B5EF4-FFF2-40B4-BE49-F238E27FC236}">
                  <a16:creationId xmlns:a16="http://schemas.microsoft.com/office/drawing/2014/main" id="{7BDFD0C6-4F09-48EE-8A1A-AB7508CB0B9F}"/>
                </a:ext>
              </a:extLst>
            </p:cNvPr>
            <p:cNvSpPr>
              <a:spLocks noChangeAspect="1"/>
            </p:cNvSpPr>
            <p:nvPr/>
          </p:nvSpPr>
          <p:spPr>
            <a:xfrm>
              <a:off x="5085953" y="393608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2" name="Oval 141">
              <a:extLst>
                <a:ext uri="{FF2B5EF4-FFF2-40B4-BE49-F238E27FC236}">
                  <a16:creationId xmlns:a16="http://schemas.microsoft.com/office/drawing/2014/main" id="{537DA0B6-ED0A-4B9C-85EA-1F320E924349}"/>
                </a:ext>
              </a:extLst>
            </p:cNvPr>
            <p:cNvSpPr>
              <a:spLocks noChangeAspect="1"/>
            </p:cNvSpPr>
            <p:nvPr/>
          </p:nvSpPr>
          <p:spPr>
            <a:xfrm>
              <a:off x="5473761" y="393608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3" name="Oval 142">
              <a:extLst>
                <a:ext uri="{FF2B5EF4-FFF2-40B4-BE49-F238E27FC236}">
                  <a16:creationId xmlns:a16="http://schemas.microsoft.com/office/drawing/2014/main" id="{4EF07D08-A5BA-4514-94F7-EBD49395E84A}"/>
                </a:ext>
              </a:extLst>
            </p:cNvPr>
            <p:cNvSpPr>
              <a:spLocks noChangeAspect="1"/>
            </p:cNvSpPr>
            <p:nvPr/>
          </p:nvSpPr>
          <p:spPr>
            <a:xfrm>
              <a:off x="5861569" y="393608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4" name="Oval 143">
              <a:extLst>
                <a:ext uri="{FF2B5EF4-FFF2-40B4-BE49-F238E27FC236}">
                  <a16:creationId xmlns:a16="http://schemas.microsoft.com/office/drawing/2014/main" id="{8BDD9C53-6754-43DF-9718-29C9E6A43B22}"/>
                </a:ext>
              </a:extLst>
            </p:cNvPr>
            <p:cNvSpPr>
              <a:spLocks noChangeAspect="1"/>
            </p:cNvSpPr>
            <p:nvPr/>
          </p:nvSpPr>
          <p:spPr>
            <a:xfrm>
              <a:off x="6249377" y="393608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5" name="Oval 144">
              <a:extLst>
                <a:ext uri="{FF2B5EF4-FFF2-40B4-BE49-F238E27FC236}">
                  <a16:creationId xmlns:a16="http://schemas.microsoft.com/office/drawing/2014/main" id="{4F1B0479-1C65-4F3A-BD89-23D92399BF0D}"/>
                </a:ext>
              </a:extLst>
            </p:cNvPr>
            <p:cNvSpPr>
              <a:spLocks noChangeAspect="1"/>
            </p:cNvSpPr>
            <p:nvPr/>
          </p:nvSpPr>
          <p:spPr>
            <a:xfrm>
              <a:off x="6637185" y="393608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6" name="Oval 145">
              <a:extLst>
                <a:ext uri="{FF2B5EF4-FFF2-40B4-BE49-F238E27FC236}">
                  <a16:creationId xmlns:a16="http://schemas.microsoft.com/office/drawing/2014/main" id="{53AF7ECB-A7D6-4DCE-9AF2-2ABABC2077C7}"/>
                </a:ext>
              </a:extLst>
            </p:cNvPr>
            <p:cNvSpPr>
              <a:spLocks noChangeAspect="1"/>
            </p:cNvSpPr>
            <p:nvPr/>
          </p:nvSpPr>
          <p:spPr>
            <a:xfrm>
              <a:off x="7024993" y="393608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7" name="Oval 146">
              <a:extLst>
                <a:ext uri="{FF2B5EF4-FFF2-40B4-BE49-F238E27FC236}">
                  <a16:creationId xmlns:a16="http://schemas.microsoft.com/office/drawing/2014/main" id="{B51B4585-0DF4-404B-B04F-B1FD387DD161}"/>
                </a:ext>
              </a:extLst>
            </p:cNvPr>
            <p:cNvSpPr>
              <a:spLocks noChangeAspect="1"/>
            </p:cNvSpPr>
            <p:nvPr/>
          </p:nvSpPr>
          <p:spPr>
            <a:xfrm>
              <a:off x="7412801" y="393608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8" name="Oval 147">
              <a:extLst>
                <a:ext uri="{FF2B5EF4-FFF2-40B4-BE49-F238E27FC236}">
                  <a16:creationId xmlns:a16="http://schemas.microsoft.com/office/drawing/2014/main" id="{7BE14A47-9303-4038-8E55-7439D8E5D6BD}"/>
                </a:ext>
              </a:extLst>
            </p:cNvPr>
            <p:cNvSpPr>
              <a:spLocks noChangeAspect="1"/>
            </p:cNvSpPr>
            <p:nvPr/>
          </p:nvSpPr>
          <p:spPr>
            <a:xfrm>
              <a:off x="7800609" y="393608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9" name="Oval 148">
              <a:extLst>
                <a:ext uri="{FF2B5EF4-FFF2-40B4-BE49-F238E27FC236}">
                  <a16:creationId xmlns:a16="http://schemas.microsoft.com/office/drawing/2014/main" id="{839300A1-C52B-4293-A496-D098E625080E}"/>
                </a:ext>
              </a:extLst>
            </p:cNvPr>
            <p:cNvSpPr>
              <a:spLocks noChangeAspect="1"/>
            </p:cNvSpPr>
            <p:nvPr/>
          </p:nvSpPr>
          <p:spPr>
            <a:xfrm>
              <a:off x="8188417" y="393608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0" name="Oval 149">
              <a:extLst>
                <a:ext uri="{FF2B5EF4-FFF2-40B4-BE49-F238E27FC236}">
                  <a16:creationId xmlns:a16="http://schemas.microsoft.com/office/drawing/2014/main" id="{AEB6AE67-984C-433B-97FE-89EC5AE1951A}"/>
                </a:ext>
              </a:extLst>
            </p:cNvPr>
            <p:cNvSpPr>
              <a:spLocks noChangeAspect="1"/>
            </p:cNvSpPr>
            <p:nvPr/>
          </p:nvSpPr>
          <p:spPr>
            <a:xfrm>
              <a:off x="8575804" y="393608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1" name="Oval 150">
              <a:extLst>
                <a:ext uri="{FF2B5EF4-FFF2-40B4-BE49-F238E27FC236}">
                  <a16:creationId xmlns:a16="http://schemas.microsoft.com/office/drawing/2014/main" id="{DFC69805-8379-48AF-A37B-DB73E400DCB5}"/>
                </a:ext>
              </a:extLst>
            </p:cNvPr>
            <p:cNvSpPr>
              <a:spLocks noChangeAspect="1"/>
            </p:cNvSpPr>
            <p:nvPr/>
          </p:nvSpPr>
          <p:spPr>
            <a:xfrm>
              <a:off x="8976320" y="393608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2" name="Oval 151">
              <a:extLst>
                <a:ext uri="{FF2B5EF4-FFF2-40B4-BE49-F238E27FC236}">
                  <a16:creationId xmlns:a16="http://schemas.microsoft.com/office/drawing/2014/main" id="{DA1B55D0-1C14-48DE-8413-62054E107B6A}"/>
                </a:ext>
              </a:extLst>
            </p:cNvPr>
            <p:cNvSpPr>
              <a:spLocks noChangeAspect="1"/>
            </p:cNvSpPr>
            <p:nvPr/>
          </p:nvSpPr>
          <p:spPr>
            <a:xfrm>
              <a:off x="9358032" y="393608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3" name="Oval 152">
              <a:extLst>
                <a:ext uri="{FF2B5EF4-FFF2-40B4-BE49-F238E27FC236}">
                  <a16:creationId xmlns:a16="http://schemas.microsoft.com/office/drawing/2014/main" id="{3C221775-D930-4A76-B917-BA4F0EDC479E}"/>
                </a:ext>
              </a:extLst>
            </p:cNvPr>
            <p:cNvSpPr>
              <a:spLocks noChangeAspect="1"/>
            </p:cNvSpPr>
            <p:nvPr/>
          </p:nvSpPr>
          <p:spPr>
            <a:xfrm>
              <a:off x="9744506" y="393608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4" name="Oval 153">
              <a:extLst>
                <a:ext uri="{FF2B5EF4-FFF2-40B4-BE49-F238E27FC236}">
                  <a16:creationId xmlns:a16="http://schemas.microsoft.com/office/drawing/2014/main" id="{5FA9A05A-978E-4D52-B73E-35D4CF59B216}"/>
                </a:ext>
              </a:extLst>
            </p:cNvPr>
            <p:cNvSpPr>
              <a:spLocks noChangeAspect="1"/>
            </p:cNvSpPr>
            <p:nvPr/>
          </p:nvSpPr>
          <p:spPr>
            <a:xfrm>
              <a:off x="10140656" y="393608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5" name="Oval 154">
              <a:extLst>
                <a:ext uri="{FF2B5EF4-FFF2-40B4-BE49-F238E27FC236}">
                  <a16:creationId xmlns:a16="http://schemas.microsoft.com/office/drawing/2014/main" id="{5DFA245F-4AA1-4AF4-B60F-BA62676DBAD5}"/>
                </a:ext>
              </a:extLst>
            </p:cNvPr>
            <p:cNvSpPr>
              <a:spLocks noChangeAspect="1"/>
            </p:cNvSpPr>
            <p:nvPr/>
          </p:nvSpPr>
          <p:spPr>
            <a:xfrm>
              <a:off x="10535156" y="393608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6" name="Oval 155">
              <a:extLst>
                <a:ext uri="{FF2B5EF4-FFF2-40B4-BE49-F238E27FC236}">
                  <a16:creationId xmlns:a16="http://schemas.microsoft.com/office/drawing/2014/main" id="{07F0CDBD-CE29-4C0E-BBF6-704F07C6ACFE}"/>
                </a:ext>
              </a:extLst>
            </p:cNvPr>
            <p:cNvSpPr>
              <a:spLocks noChangeAspect="1"/>
            </p:cNvSpPr>
            <p:nvPr/>
          </p:nvSpPr>
          <p:spPr>
            <a:xfrm>
              <a:off x="10919324" y="393608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7" name="Oval 156">
              <a:extLst>
                <a:ext uri="{FF2B5EF4-FFF2-40B4-BE49-F238E27FC236}">
                  <a16:creationId xmlns:a16="http://schemas.microsoft.com/office/drawing/2014/main" id="{2E2EF8F9-9D1F-4C59-8615-1D2AF0A48D72}"/>
                </a:ext>
              </a:extLst>
            </p:cNvPr>
            <p:cNvSpPr>
              <a:spLocks noChangeAspect="1"/>
            </p:cNvSpPr>
            <p:nvPr/>
          </p:nvSpPr>
          <p:spPr>
            <a:xfrm>
              <a:off x="11303492" y="393608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8" name="Oval 157">
              <a:extLst>
                <a:ext uri="{FF2B5EF4-FFF2-40B4-BE49-F238E27FC236}">
                  <a16:creationId xmlns:a16="http://schemas.microsoft.com/office/drawing/2014/main" id="{99D7B0A6-FA1D-4E38-B932-17D6B9C60A1C}"/>
                </a:ext>
              </a:extLst>
            </p:cNvPr>
            <p:cNvSpPr>
              <a:spLocks noChangeAspect="1"/>
            </p:cNvSpPr>
            <p:nvPr/>
          </p:nvSpPr>
          <p:spPr>
            <a:xfrm>
              <a:off x="11694823" y="393608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9" name="Oval 158">
              <a:extLst>
                <a:ext uri="{FF2B5EF4-FFF2-40B4-BE49-F238E27FC236}">
                  <a16:creationId xmlns:a16="http://schemas.microsoft.com/office/drawing/2014/main" id="{410943E4-8808-4FD0-B12C-2F88FDFCD8E3}"/>
                </a:ext>
              </a:extLst>
            </p:cNvPr>
            <p:cNvSpPr>
              <a:spLocks noChangeAspect="1"/>
            </p:cNvSpPr>
            <p:nvPr/>
          </p:nvSpPr>
          <p:spPr>
            <a:xfrm>
              <a:off x="425177" y="354793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0" name="Oval 159">
              <a:extLst>
                <a:ext uri="{FF2B5EF4-FFF2-40B4-BE49-F238E27FC236}">
                  <a16:creationId xmlns:a16="http://schemas.microsoft.com/office/drawing/2014/main" id="{06A2BCF2-B46D-4478-83AC-862C41BF31FB}"/>
                </a:ext>
              </a:extLst>
            </p:cNvPr>
            <p:cNvSpPr>
              <a:spLocks noChangeAspect="1"/>
            </p:cNvSpPr>
            <p:nvPr/>
          </p:nvSpPr>
          <p:spPr>
            <a:xfrm>
              <a:off x="810939" y="354793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1" name="Oval 160">
              <a:extLst>
                <a:ext uri="{FF2B5EF4-FFF2-40B4-BE49-F238E27FC236}">
                  <a16:creationId xmlns:a16="http://schemas.microsoft.com/office/drawing/2014/main" id="{0F5C9465-41B9-4D5B-A4D0-7BAC43016EB1}"/>
                </a:ext>
              </a:extLst>
            </p:cNvPr>
            <p:cNvSpPr>
              <a:spLocks noChangeAspect="1"/>
            </p:cNvSpPr>
            <p:nvPr/>
          </p:nvSpPr>
          <p:spPr>
            <a:xfrm>
              <a:off x="1199082" y="354793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2" name="Oval 161">
              <a:extLst>
                <a:ext uri="{FF2B5EF4-FFF2-40B4-BE49-F238E27FC236}">
                  <a16:creationId xmlns:a16="http://schemas.microsoft.com/office/drawing/2014/main" id="{B88153B1-EB83-4366-A1F7-C2750576238A}"/>
                </a:ext>
              </a:extLst>
            </p:cNvPr>
            <p:cNvSpPr>
              <a:spLocks noChangeAspect="1"/>
            </p:cNvSpPr>
            <p:nvPr/>
          </p:nvSpPr>
          <p:spPr>
            <a:xfrm>
              <a:off x="1584844" y="354793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3" name="Oval 162">
              <a:extLst>
                <a:ext uri="{FF2B5EF4-FFF2-40B4-BE49-F238E27FC236}">
                  <a16:creationId xmlns:a16="http://schemas.microsoft.com/office/drawing/2014/main" id="{B41CAFDA-1032-468F-B8A0-688CA91A1081}"/>
                </a:ext>
              </a:extLst>
            </p:cNvPr>
            <p:cNvSpPr>
              <a:spLocks noChangeAspect="1"/>
            </p:cNvSpPr>
            <p:nvPr/>
          </p:nvSpPr>
          <p:spPr>
            <a:xfrm>
              <a:off x="1981725" y="354793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4" name="Oval 163">
              <a:extLst>
                <a:ext uri="{FF2B5EF4-FFF2-40B4-BE49-F238E27FC236}">
                  <a16:creationId xmlns:a16="http://schemas.microsoft.com/office/drawing/2014/main" id="{C91CBFD2-BE08-41CB-AE0E-56BF4B11A846}"/>
                </a:ext>
              </a:extLst>
            </p:cNvPr>
            <p:cNvSpPr>
              <a:spLocks noChangeAspect="1"/>
            </p:cNvSpPr>
            <p:nvPr/>
          </p:nvSpPr>
          <p:spPr>
            <a:xfrm>
              <a:off x="2365125" y="354793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5" name="Oval 164">
              <a:extLst>
                <a:ext uri="{FF2B5EF4-FFF2-40B4-BE49-F238E27FC236}">
                  <a16:creationId xmlns:a16="http://schemas.microsoft.com/office/drawing/2014/main" id="{3E17E162-A3E2-42C9-B6F3-6D80A48B44AB}"/>
                </a:ext>
              </a:extLst>
            </p:cNvPr>
            <p:cNvSpPr>
              <a:spLocks noChangeAspect="1"/>
            </p:cNvSpPr>
            <p:nvPr/>
          </p:nvSpPr>
          <p:spPr>
            <a:xfrm>
              <a:off x="2758875" y="354793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6" name="Oval 165">
              <a:extLst>
                <a:ext uri="{FF2B5EF4-FFF2-40B4-BE49-F238E27FC236}">
                  <a16:creationId xmlns:a16="http://schemas.microsoft.com/office/drawing/2014/main" id="{6116A349-BA6B-4D85-B269-35FF5853865E}"/>
                </a:ext>
              </a:extLst>
            </p:cNvPr>
            <p:cNvSpPr>
              <a:spLocks noChangeAspect="1"/>
            </p:cNvSpPr>
            <p:nvPr/>
          </p:nvSpPr>
          <p:spPr>
            <a:xfrm>
              <a:off x="3143672" y="354793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7" name="Oval 166">
              <a:extLst>
                <a:ext uri="{FF2B5EF4-FFF2-40B4-BE49-F238E27FC236}">
                  <a16:creationId xmlns:a16="http://schemas.microsoft.com/office/drawing/2014/main" id="{6259D2F4-8914-453A-8578-C22D6F273681}"/>
                </a:ext>
              </a:extLst>
            </p:cNvPr>
            <p:cNvSpPr>
              <a:spLocks noChangeAspect="1"/>
            </p:cNvSpPr>
            <p:nvPr/>
          </p:nvSpPr>
          <p:spPr>
            <a:xfrm>
              <a:off x="3528469" y="354793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8" name="Oval 167">
              <a:extLst>
                <a:ext uri="{FF2B5EF4-FFF2-40B4-BE49-F238E27FC236}">
                  <a16:creationId xmlns:a16="http://schemas.microsoft.com/office/drawing/2014/main" id="{D18A31A1-F97F-4592-BBDA-03A9CDEE22DF}"/>
                </a:ext>
              </a:extLst>
            </p:cNvPr>
            <p:cNvSpPr>
              <a:spLocks noChangeAspect="1"/>
            </p:cNvSpPr>
            <p:nvPr/>
          </p:nvSpPr>
          <p:spPr>
            <a:xfrm>
              <a:off x="3922529" y="354793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9" name="Oval 168">
              <a:extLst>
                <a:ext uri="{FF2B5EF4-FFF2-40B4-BE49-F238E27FC236}">
                  <a16:creationId xmlns:a16="http://schemas.microsoft.com/office/drawing/2014/main" id="{89AE02C0-9778-4982-BA70-AC99BB2CDC2A}"/>
                </a:ext>
              </a:extLst>
            </p:cNvPr>
            <p:cNvSpPr>
              <a:spLocks noChangeAspect="1"/>
            </p:cNvSpPr>
            <p:nvPr/>
          </p:nvSpPr>
          <p:spPr>
            <a:xfrm>
              <a:off x="4310337" y="354793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0" name="Oval 169">
              <a:extLst>
                <a:ext uri="{FF2B5EF4-FFF2-40B4-BE49-F238E27FC236}">
                  <a16:creationId xmlns:a16="http://schemas.microsoft.com/office/drawing/2014/main" id="{DEEE130E-6459-4B88-94A5-5C2B7B70C1F6}"/>
                </a:ext>
              </a:extLst>
            </p:cNvPr>
            <p:cNvSpPr>
              <a:spLocks noChangeAspect="1"/>
            </p:cNvSpPr>
            <p:nvPr/>
          </p:nvSpPr>
          <p:spPr>
            <a:xfrm>
              <a:off x="4698145" y="354793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1" name="Oval 170">
              <a:extLst>
                <a:ext uri="{FF2B5EF4-FFF2-40B4-BE49-F238E27FC236}">
                  <a16:creationId xmlns:a16="http://schemas.microsoft.com/office/drawing/2014/main" id="{45CCD03D-E18A-45FB-AB88-2850C97ED02D}"/>
                </a:ext>
              </a:extLst>
            </p:cNvPr>
            <p:cNvSpPr>
              <a:spLocks noChangeAspect="1"/>
            </p:cNvSpPr>
            <p:nvPr/>
          </p:nvSpPr>
          <p:spPr>
            <a:xfrm>
              <a:off x="5085953" y="354793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2" name="Oval 171">
              <a:extLst>
                <a:ext uri="{FF2B5EF4-FFF2-40B4-BE49-F238E27FC236}">
                  <a16:creationId xmlns:a16="http://schemas.microsoft.com/office/drawing/2014/main" id="{96FDDA48-3C34-464F-B6F3-72B650A3B5DC}"/>
                </a:ext>
              </a:extLst>
            </p:cNvPr>
            <p:cNvSpPr>
              <a:spLocks noChangeAspect="1"/>
            </p:cNvSpPr>
            <p:nvPr/>
          </p:nvSpPr>
          <p:spPr>
            <a:xfrm>
              <a:off x="5473761" y="354793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3" name="Oval 172">
              <a:extLst>
                <a:ext uri="{FF2B5EF4-FFF2-40B4-BE49-F238E27FC236}">
                  <a16:creationId xmlns:a16="http://schemas.microsoft.com/office/drawing/2014/main" id="{67C4C96B-AC7F-44F5-8237-144478ABC86E}"/>
                </a:ext>
              </a:extLst>
            </p:cNvPr>
            <p:cNvSpPr>
              <a:spLocks noChangeAspect="1"/>
            </p:cNvSpPr>
            <p:nvPr/>
          </p:nvSpPr>
          <p:spPr>
            <a:xfrm>
              <a:off x="5861569" y="354793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4" name="Oval 173">
              <a:extLst>
                <a:ext uri="{FF2B5EF4-FFF2-40B4-BE49-F238E27FC236}">
                  <a16:creationId xmlns:a16="http://schemas.microsoft.com/office/drawing/2014/main" id="{5E73C8A2-7A6D-48B2-B90D-5E353ED13232}"/>
                </a:ext>
              </a:extLst>
            </p:cNvPr>
            <p:cNvSpPr>
              <a:spLocks noChangeAspect="1"/>
            </p:cNvSpPr>
            <p:nvPr/>
          </p:nvSpPr>
          <p:spPr>
            <a:xfrm>
              <a:off x="6249377" y="354793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5" name="Oval 174">
              <a:extLst>
                <a:ext uri="{FF2B5EF4-FFF2-40B4-BE49-F238E27FC236}">
                  <a16:creationId xmlns:a16="http://schemas.microsoft.com/office/drawing/2014/main" id="{A64E3F7E-6709-4CE4-A20E-9DAFAB78814B}"/>
                </a:ext>
              </a:extLst>
            </p:cNvPr>
            <p:cNvSpPr>
              <a:spLocks noChangeAspect="1"/>
            </p:cNvSpPr>
            <p:nvPr/>
          </p:nvSpPr>
          <p:spPr>
            <a:xfrm>
              <a:off x="6637185" y="354793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6" name="Oval 175">
              <a:extLst>
                <a:ext uri="{FF2B5EF4-FFF2-40B4-BE49-F238E27FC236}">
                  <a16:creationId xmlns:a16="http://schemas.microsoft.com/office/drawing/2014/main" id="{030B5EB2-DFBB-4F7A-8108-F8884E7DCF63}"/>
                </a:ext>
              </a:extLst>
            </p:cNvPr>
            <p:cNvSpPr>
              <a:spLocks noChangeAspect="1"/>
            </p:cNvSpPr>
            <p:nvPr/>
          </p:nvSpPr>
          <p:spPr>
            <a:xfrm>
              <a:off x="7024993" y="354793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7" name="Oval 176">
              <a:extLst>
                <a:ext uri="{FF2B5EF4-FFF2-40B4-BE49-F238E27FC236}">
                  <a16:creationId xmlns:a16="http://schemas.microsoft.com/office/drawing/2014/main" id="{60B1405F-965F-46AD-87EE-4F5C32AC10AC}"/>
                </a:ext>
              </a:extLst>
            </p:cNvPr>
            <p:cNvSpPr>
              <a:spLocks noChangeAspect="1"/>
            </p:cNvSpPr>
            <p:nvPr/>
          </p:nvSpPr>
          <p:spPr>
            <a:xfrm>
              <a:off x="7412801" y="354793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8" name="Oval 177">
              <a:extLst>
                <a:ext uri="{FF2B5EF4-FFF2-40B4-BE49-F238E27FC236}">
                  <a16:creationId xmlns:a16="http://schemas.microsoft.com/office/drawing/2014/main" id="{365361DE-819A-48F2-B0FD-B264D135A0F3}"/>
                </a:ext>
              </a:extLst>
            </p:cNvPr>
            <p:cNvSpPr>
              <a:spLocks noChangeAspect="1"/>
            </p:cNvSpPr>
            <p:nvPr/>
          </p:nvSpPr>
          <p:spPr>
            <a:xfrm>
              <a:off x="7800609" y="354793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9" name="Oval 178">
              <a:extLst>
                <a:ext uri="{FF2B5EF4-FFF2-40B4-BE49-F238E27FC236}">
                  <a16:creationId xmlns:a16="http://schemas.microsoft.com/office/drawing/2014/main" id="{AE1372FB-CC29-4282-A2DC-0B0347DB604F}"/>
                </a:ext>
              </a:extLst>
            </p:cNvPr>
            <p:cNvSpPr>
              <a:spLocks noChangeAspect="1"/>
            </p:cNvSpPr>
            <p:nvPr/>
          </p:nvSpPr>
          <p:spPr>
            <a:xfrm>
              <a:off x="8188417" y="354793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0" name="Oval 179">
              <a:extLst>
                <a:ext uri="{FF2B5EF4-FFF2-40B4-BE49-F238E27FC236}">
                  <a16:creationId xmlns:a16="http://schemas.microsoft.com/office/drawing/2014/main" id="{8670A1D3-0BAA-4CFF-8A8B-9E1AE0917370}"/>
                </a:ext>
              </a:extLst>
            </p:cNvPr>
            <p:cNvSpPr>
              <a:spLocks noChangeAspect="1"/>
            </p:cNvSpPr>
            <p:nvPr/>
          </p:nvSpPr>
          <p:spPr>
            <a:xfrm>
              <a:off x="8575804" y="354793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1" name="Oval 180">
              <a:extLst>
                <a:ext uri="{FF2B5EF4-FFF2-40B4-BE49-F238E27FC236}">
                  <a16:creationId xmlns:a16="http://schemas.microsoft.com/office/drawing/2014/main" id="{97A05246-D39A-4FEC-AAE8-9B7F2936E76D}"/>
                </a:ext>
              </a:extLst>
            </p:cNvPr>
            <p:cNvSpPr>
              <a:spLocks noChangeAspect="1"/>
            </p:cNvSpPr>
            <p:nvPr/>
          </p:nvSpPr>
          <p:spPr>
            <a:xfrm>
              <a:off x="8976320" y="354793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2" name="Oval 181">
              <a:extLst>
                <a:ext uri="{FF2B5EF4-FFF2-40B4-BE49-F238E27FC236}">
                  <a16:creationId xmlns:a16="http://schemas.microsoft.com/office/drawing/2014/main" id="{AC63D330-698D-4BDD-8E58-61F3D768DC7C}"/>
                </a:ext>
              </a:extLst>
            </p:cNvPr>
            <p:cNvSpPr>
              <a:spLocks noChangeAspect="1"/>
            </p:cNvSpPr>
            <p:nvPr/>
          </p:nvSpPr>
          <p:spPr>
            <a:xfrm>
              <a:off x="9358032" y="354793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3" name="Oval 182">
              <a:extLst>
                <a:ext uri="{FF2B5EF4-FFF2-40B4-BE49-F238E27FC236}">
                  <a16:creationId xmlns:a16="http://schemas.microsoft.com/office/drawing/2014/main" id="{90AE0F43-00BB-4916-962C-334294A1E924}"/>
                </a:ext>
              </a:extLst>
            </p:cNvPr>
            <p:cNvSpPr>
              <a:spLocks noChangeAspect="1"/>
            </p:cNvSpPr>
            <p:nvPr/>
          </p:nvSpPr>
          <p:spPr>
            <a:xfrm>
              <a:off x="9744506" y="354793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4" name="Oval 183">
              <a:extLst>
                <a:ext uri="{FF2B5EF4-FFF2-40B4-BE49-F238E27FC236}">
                  <a16:creationId xmlns:a16="http://schemas.microsoft.com/office/drawing/2014/main" id="{18D9C5E8-F2EB-4B09-AD0F-D12DFE27BEFB}"/>
                </a:ext>
              </a:extLst>
            </p:cNvPr>
            <p:cNvSpPr>
              <a:spLocks noChangeAspect="1"/>
            </p:cNvSpPr>
            <p:nvPr/>
          </p:nvSpPr>
          <p:spPr>
            <a:xfrm>
              <a:off x="10140656" y="354793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5" name="Oval 184">
              <a:extLst>
                <a:ext uri="{FF2B5EF4-FFF2-40B4-BE49-F238E27FC236}">
                  <a16:creationId xmlns:a16="http://schemas.microsoft.com/office/drawing/2014/main" id="{A8778C57-AE23-4585-8724-5C69D079831D}"/>
                </a:ext>
              </a:extLst>
            </p:cNvPr>
            <p:cNvSpPr>
              <a:spLocks noChangeAspect="1"/>
            </p:cNvSpPr>
            <p:nvPr/>
          </p:nvSpPr>
          <p:spPr>
            <a:xfrm>
              <a:off x="10535156" y="354793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6" name="Oval 185">
              <a:extLst>
                <a:ext uri="{FF2B5EF4-FFF2-40B4-BE49-F238E27FC236}">
                  <a16:creationId xmlns:a16="http://schemas.microsoft.com/office/drawing/2014/main" id="{7240FE0C-AC83-4DF7-AAB8-3D87743C66FF}"/>
                </a:ext>
              </a:extLst>
            </p:cNvPr>
            <p:cNvSpPr>
              <a:spLocks noChangeAspect="1"/>
            </p:cNvSpPr>
            <p:nvPr/>
          </p:nvSpPr>
          <p:spPr>
            <a:xfrm>
              <a:off x="10919324" y="354793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7" name="Oval 186">
              <a:extLst>
                <a:ext uri="{FF2B5EF4-FFF2-40B4-BE49-F238E27FC236}">
                  <a16:creationId xmlns:a16="http://schemas.microsoft.com/office/drawing/2014/main" id="{C9A2CCBB-C85D-4087-92C8-0304BA37123B}"/>
                </a:ext>
              </a:extLst>
            </p:cNvPr>
            <p:cNvSpPr>
              <a:spLocks noChangeAspect="1"/>
            </p:cNvSpPr>
            <p:nvPr/>
          </p:nvSpPr>
          <p:spPr>
            <a:xfrm>
              <a:off x="11303492" y="354793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8" name="Oval 187">
              <a:extLst>
                <a:ext uri="{FF2B5EF4-FFF2-40B4-BE49-F238E27FC236}">
                  <a16:creationId xmlns:a16="http://schemas.microsoft.com/office/drawing/2014/main" id="{7C5D2458-7F70-4B59-A7DA-572D92530FF9}"/>
                </a:ext>
              </a:extLst>
            </p:cNvPr>
            <p:cNvSpPr>
              <a:spLocks noChangeAspect="1"/>
            </p:cNvSpPr>
            <p:nvPr/>
          </p:nvSpPr>
          <p:spPr>
            <a:xfrm>
              <a:off x="11694823" y="354793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9" name="Oval 188">
              <a:extLst>
                <a:ext uri="{FF2B5EF4-FFF2-40B4-BE49-F238E27FC236}">
                  <a16:creationId xmlns:a16="http://schemas.microsoft.com/office/drawing/2014/main" id="{E03124A2-2E7B-4230-9FCB-911E08F6275D}"/>
                </a:ext>
              </a:extLst>
            </p:cNvPr>
            <p:cNvSpPr>
              <a:spLocks noChangeAspect="1"/>
            </p:cNvSpPr>
            <p:nvPr/>
          </p:nvSpPr>
          <p:spPr>
            <a:xfrm>
              <a:off x="425177" y="315617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0" name="Oval 189">
              <a:extLst>
                <a:ext uri="{FF2B5EF4-FFF2-40B4-BE49-F238E27FC236}">
                  <a16:creationId xmlns:a16="http://schemas.microsoft.com/office/drawing/2014/main" id="{01333D65-64D1-43D4-A250-38D76B162917}"/>
                </a:ext>
              </a:extLst>
            </p:cNvPr>
            <p:cNvSpPr>
              <a:spLocks noChangeAspect="1"/>
            </p:cNvSpPr>
            <p:nvPr/>
          </p:nvSpPr>
          <p:spPr>
            <a:xfrm>
              <a:off x="810939" y="315617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1" name="Oval 190">
              <a:extLst>
                <a:ext uri="{FF2B5EF4-FFF2-40B4-BE49-F238E27FC236}">
                  <a16:creationId xmlns:a16="http://schemas.microsoft.com/office/drawing/2014/main" id="{0F11CEF6-C47A-41B3-87CA-46190AFF2E68}"/>
                </a:ext>
              </a:extLst>
            </p:cNvPr>
            <p:cNvSpPr>
              <a:spLocks noChangeAspect="1"/>
            </p:cNvSpPr>
            <p:nvPr/>
          </p:nvSpPr>
          <p:spPr>
            <a:xfrm>
              <a:off x="1199082" y="315617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2" name="Oval 191">
              <a:extLst>
                <a:ext uri="{FF2B5EF4-FFF2-40B4-BE49-F238E27FC236}">
                  <a16:creationId xmlns:a16="http://schemas.microsoft.com/office/drawing/2014/main" id="{1749CF8E-DBF9-4C91-AB72-D61B95DC7646}"/>
                </a:ext>
              </a:extLst>
            </p:cNvPr>
            <p:cNvSpPr>
              <a:spLocks noChangeAspect="1"/>
            </p:cNvSpPr>
            <p:nvPr/>
          </p:nvSpPr>
          <p:spPr>
            <a:xfrm>
              <a:off x="1584844" y="315617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3" name="Oval 192">
              <a:extLst>
                <a:ext uri="{FF2B5EF4-FFF2-40B4-BE49-F238E27FC236}">
                  <a16:creationId xmlns:a16="http://schemas.microsoft.com/office/drawing/2014/main" id="{495BB38F-88B6-4EEA-A56B-80541121C5AA}"/>
                </a:ext>
              </a:extLst>
            </p:cNvPr>
            <p:cNvSpPr>
              <a:spLocks noChangeAspect="1"/>
            </p:cNvSpPr>
            <p:nvPr/>
          </p:nvSpPr>
          <p:spPr>
            <a:xfrm>
              <a:off x="1981725" y="315617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4" name="Oval 193">
              <a:extLst>
                <a:ext uri="{FF2B5EF4-FFF2-40B4-BE49-F238E27FC236}">
                  <a16:creationId xmlns:a16="http://schemas.microsoft.com/office/drawing/2014/main" id="{3A116268-B26B-4AB4-A56D-722ACA36DEF8}"/>
                </a:ext>
              </a:extLst>
            </p:cNvPr>
            <p:cNvSpPr>
              <a:spLocks noChangeAspect="1"/>
            </p:cNvSpPr>
            <p:nvPr/>
          </p:nvSpPr>
          <p:spPr>
            <a:xfrm>
              <a:off x="2365125" y="315617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5" name="Oval 194">
              <a:extLst>
                <a:ext uri="{FF2B5EF4-FFF2-40B4-BE49-F238E27FC236}">
                  <a16:creationId xmlns:a16="http://schemas.microsoft.com/office/drawing/2014/main" id="{49745CFE-EE79-4ED8-AE41-8FBBCC1D6BC0}"/>
                </a:ext>
              </a:extLst>
            </p:cNvPr>
            <p:cNvSpPr>
              <a:spLocks noChangeAspect="1"/>
            </p:cNvSpPr>
            <p:nvPr/>
          </p:nvSpPr>
          <p:spPr>
            <a:xfrm>
              <a:off x="2758875" y="315617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6" name="Oval 195">
              <a:extLst>
                <a:ext uri="{FF2B5EF4-FFF2-40B4-BE49-F238E27FC236}">
                  <a16:creationId xmlns:a16="http://schemas.microsoft.com/office/drawing/2014/main" id="{A0292311-3875-4F3F-8A64-27E1AD0EC9A0}"/>
                </a:ext>
              </a:extLst>
            </p:cNvPr>
            <p:cNvSpPr>
              <a:spLocks noChangeAspect="1"/>
            </p:cNvSpPr>
            <p:nvPr/>
          </p:nvSpPr>
          <p:spPr>
            <a:xfrm>
              <a:off x="3143672" y="315617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7" name="Oval 196">
              <a:extLst>
                <a:ext uri="{FF2B5EF4-FFF2-40B4-BE49-F238E27FC236}">
                  <a16:creationId xmlns:a16="http://schemas.microsoft.com/office/drawing/2014/main" id="{6996181C-AB6E-42F7-87EE-F61E808D054D}"/>
                </a:ext>
              </a:extLst>
            </p:cNvPr>
            <p:cNvSpPr>
              <a:spLocks noChangeAspect="1"/>
            </p:cNvSpPr>
            <p:nvPr/>
          </p:nvSpPr>
          <p:spPr>
            <a:xfrm>
              <a:off x="3528469" y="315617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8" name="Oval 197">
              <a:extLst>
                <a:ext uri="{FF2B5EF4-FFF2-40B4-BE49-F238E27FC236}">
                  <a16:creationId xmlns:a16="http://schemas.microsoft.com/office/drawing/2014/main" id="{6BABE72E-C643-404E-B9B5-A210265E1BAB}"/>
                </a:ext>
              </a:extLst>
            </p:cNvPr>
            <p:cNvSpPr>
              <a:spLocks noChangeAspect="1"/>
            </p:cNvSpPr>
            <p:nvPr/>
          </p:nvSpPr>
          <p:spPr>
            <a:xfrm>
              <a:off x="3922529" y="315617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9" name="Oval 198">
              <a:extLst>
                <a:ext uri="{FF2B5EF4-FFF2-40B4-BE49-F238E27FC236}">
                  <a16:creationId xmlns:a16="http://schemas.microsoft.com/office/drawing/2014/main" id="{726BE629-5E72-4F18-84C5-8879ECC886F4}"/>
                </a:ext>
              </a:extLst>
            </p:cNvPr>
            <p:cNvSpPr>
              <a:spLocks noChangeAspect="1"/>
            </p:cNvSpPr>
            <p:nvPr/>
          </p:nvSpPr>
          <p:spPr>
            <a:xfrm>
              <a:off x="4310337" y="315617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0" name="Oval 199">
              <a:extLst>
                <a:ext uri="{FF2B5EF4-FFF2-40B4-BE49-F238E27FC236}">
                  <a16:creationId xmlns:a16="http://schemas.microsoft.com/office/drawing/2014/main" id="{1BF75C72-C31D-469D-AFAA-82414E8E6A63}"/>
                </a:ext>
              </a:extLst>
            </p:cNvPr>
            <p:cNvSpPr>
              <a:spLocks noChangeAspect="1"/>
            </p:cNvSpPr>
            <p:nvPr/>
          </p:nvSpPr>
          <p:spPr>
            <a:xfrm>
              <a:off x="4698145" y="315617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1" name="Oval 200">
              <a:extLst>
                <a:ext uri="{FF2B5EF4-FFF2-40B4-BE49-F238E27FC236}">
                  <a16:creationId xmlns:a16="http://schemas.microsoft.com/office/drawing/2014/main" id="{6E72D14B-B35F-4E34-B06F-3F7A66D442DE}"/>
                </a:ext>
              </a:extLst>
            </p:cNvPr>
            <p:cNvSpPr>
              <a:spLocks noChangeAspect="1"/>
            </p:cNvSpPr>
            <p:nvPr/>
          </p:nvSpPr>
          <p:spPr>
            <a:xfrm>
              <a:off x="5085953" y="315617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2" name="Oval 201">
              <a:extLst>
                <a:ext uri="{FF2B5EF4-FFF2-40B4-BE49-F238E27FC236}">
                  <a16:creationId xmlns:a16="http://schemas.microsoft.com/office/drawing/2014/main" id="{88785B73-8737-46EB-9486-3A15538E362F}"/>
                </a:ext>
              </a:extLst>
            </p:cNvPr>
            <p:cNvSpPr>
              <a:spLocks noChangeAspect="1"/>
            </p:cNvSpPr>
            <p:nvPr/>
          </p:nvSpPr>
          <p:spPr>
            <a:xfrm>
              <a:off x="5473761" y="315617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3" name="Oval 202">
              <a:extLst>
                <a:ext uri="{FF2B5EF4-FFF2-40B4-BE49-F238E27FC236}">
                  <a16:creationId xmlns:a16="http://schemas.microsoft.com/office/drawing/2014/main" id="{E681CCD6-AF1A-4467-AA98-8A711BE768A9}"/>
                </a:ext>
              </a:extLst>
            </p:cNvPr>
            <p:cNvSpPr>
              <a:spLocks noChangeAspect="1"/>
            </p:cNvSpPr>
            <p:nvPr/>
          </p:nvSpPr>
          <p:spPr>
            <a:xfrm>
              <a:off x="5861569" y="315617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4" name="Oval 203">
              <a:extLst>
                <a:ext uri="{FF2B5EF4-FFF2-40B4-BE49-F238E27FC236}">
                  <a16:creationId xmlns:a16="http://schemas.microsoft.com/office/drawing/2014/main" id="{6CBA58D6-EB8D-4C8F-81DE-D052740F4330}"/>
                </a:ext>
              </a:extLst>
            </p:cNvPr>
            <p:cNvSpPr>
              <a:spLocks noChangeAspect="1"/>
            </p:cNvSpPr>
            <p:nvPr/>
          </p:nvSpPr>
          <p:spPr>
            <a:xfrm>
              <a:off x="6249377" y="315617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5" name="Oval 204">
              <a:extLst>
                <a:ext uri="{FF2B5EF4-FFF2-40B4-BE49-F238E27FC236}">
                  <a16:creationId xmlns:a16="http://schemas.microsoft.com/office/drawing/2014/main" id="{D52D28C0-EF51-4516-B8C8-27FB305C63E7}"/>
                </a:ext>
              </a:extLst>
            </p:cNvPr>
            <p:cNvSpPr>
              <a:spLocks noChangeAspect="1"/>
            </p:cNvSpPr>
            <p:nvPr/>
          </p:nvSpPr>
          <p:spPr>
            <a:xfrm>
              <a:off x="6637185" y="315617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6" name="Oval 205">
              <a:extLst>
                <a:ext uri="{FF2B5EF4-FFF2-40B4-BE49-F238E27FC236}">
                  <a16:creationId xmlns:a16="http://schemas.microsoft.com/office/drawing/2014/main" id="{8483386B-6641-4464-8171-4062EFBA34CB}"/>
                </a:ext>
              </a:extLst>
            </p:cNvPr>
            <p:cNvSpPr>
              <a:spLocks noChangeAspect="1"/>
            </p:cNvSpPr>
            <p:nvPr/>
          </p:nvSpPr>
          <p:spPr>
            <a:xfrm>
              <a:off x="7024993" y="315617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7" name="Oval 206">
              <a:extLst>
                <a:ext uri="{FF2B5EF4-FFF2-40B4-BE49-F238E27FC236}">
                  <a16:creationId xmlns:a16="http://schemas.microsoft.com/office/drawing/2014/main" id="{B6B4D9CE-3AA2-4407-ACEA-E84C819207A5}"/>
                </a:ext>
              </a:extLst>
            </p:cNvPr>
            <p:cNvSpPr>
              <a:spLocks noChangeAspect="1"/>
            </p:cNvSpPr>
            <p:nvPr/>
          </p:nvSpPr>
          <p:spPr>
            <a:xfrm>
              <a:off x="7412801" y="315617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8" name="Oval 207">
              <a:extLst>
                <a:ext uri="{FF2B5EF4-FFF2-40B4-BE49-F238E27FC236}">
                  <a16:creationId xmlns:a16="http://schemas.microsoft.com/office/drawing/2014/main" id="{4D28E68F-179A-469D-8AB0-CF3C17870225}"/>
                </a:ext>
              </a:extLst>
            </p:cNvPr>
            <p:cNvSpPr>
              <a:spLocks noChangeAspect="1"/>
            </p:cNvSpPr>
            <p:nvPr/>
          </p:nvSpPr>
          <p:spPr>
            <a:xfrm>
              <a:off x="7800609" y="315617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9" name="Oval 208">
              <a:extLst>
                <a:ext uri="{FF2B5EF4-FFF2-40B4-BE49-F238E27FC236}">
                  <a16:creationId xmlns:a16="http://schemas.microsoft.com/office/drawing/2014/main" id="{6C287CEE-1B99-42A5-8F20-7166D7622E7E}"/>
                </a:ext>
              </a:extLst>
            </p:cNvPr>
            <p:cNvSpPr>
              <a:spLocks noChangeAspect="1"/>
            </p:cNvSpPr>
            <p:nvPr/>
          </p:nvSpPr>
          <p:spPr>
            <a:xfrm>
              <a:off x="8188417" y="315617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0" name="Oval 209">
              <a:extLst>
                <a:ext uri="{FF2B5EF4-FFF2-40B4-BE49-F238E27FC236}">
                  <a16:creationId xmlns:a16="http://schemas.microsoft.com/office/drawing/2014/main" id="{4B818672-01DC-4350-9CA4-47553831E45F}"/>
                </a:ext>
              </a:extLst>
            </p:cNvPr>
            <p:cNvSpPr>
              <a:spLocks noChangeAspect="1"/>
            </p:cNvSpPr>
            <p:nvPr/>
          </p:nvSpPr>
          <p:spPr>
            <a:xfrm>
              <a:off x="8575804" y="315617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1" name="Oval 210">
              <a:extLst>
                <a:ext uri="{FF2B5EF4-FFF2-40B4-BE49-F238E27FC236}">
                  <a16:creationId xmlns:a16="http://schemas.microsoft.com/office/drawing/2014/main" id="{397FD1F0-E766-4D77-9FAF-6BE2B89B9AF6}"/>
                </a:ext>
              </a:extLst>
            </p:cNvPr>
            <p:cNvSpPr>
              <a:spLocks noChangeAspect="1"/>
            </p:cNvSpPr>
            <p:nvPr/>
          </p:nvSpPr>
          <p:spPr>
            <a:xfrm>
              <a:off x="8976320" y="315617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2" name="Oval 211">
              <a:extLst>
                <a:ext uri="{FF2B5EF4-FFF2-40B4-BE49-F238E27FC236}">
                  <a16:creationId xmlns:a16="http://schemas.microsoft.com/office/drawing/2014/main" id="{82498EC4-2FA8-4E22-BFB2-A4439EA09C61}"/>
                </a:ext>
              </a:extLst>
            </p:cNvPr>
            <p:cNvSpPr>
              <a:spLocks noChangeAspect="1"/>
            </p:cNvSpPr>
            <p:nvPr/>
          </p:nvSpPr>
          <p:spPr>
            <a:xfrm>
              <a:off x="9358032" y="315617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3" name="Oval 212">
              <a:extLst>
                <a:ext uri="{FF2B5EF4-FFF2-40B4-BE49-F238E27FC236}">
                  <a16:creationId xmlns:a16="http://schemas.microsoft.com/office/drawing/2014/main" id="{3766D1A8-B3E5-4F88-A9B0-471BA7D7815F}"/>
                </a:ext>
              </a:extLst>
            </p:cNvPr>
            <p:cNvSpPr>
              <a:spLocks noChangeAspect="1"/>
            </p:cNvSpPr>
            <p:nvPr/>
          </p:nvSpPr>
          <p:spPr>
            <a:xfrm>
              <a:off x="9744506" y="315617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4" name="Oval 213">
              <a:extLst>
                <a:ext uri="{FF2B5EF4-FFF2-40B4-BE49-F238E27FC236}">
                  <a16:creationId xmlns:a16="http://schemas.microsoft.com/office/drawing/2014/main" id="{2D5DD1F6-B543-4C20-A3DD-D9A5D3593F1D}"/>
                </a:ext>
              </a:extLst>
            </p:cNvPr>
            <p:cNvSpPr>
              <a:spLocks noChangeAspect="1"/>
            </p:cNvSpPr>
            <p:nvPr/>
          </p:nvSpPr>
          <p:spPr>
            <a:xfrm>
              <a:off x="10140656" y="315617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5" name="Oval 214">
              <a:extLst>
                <a:ext uri="{FF2B5EF4-FFF2-40B4-BE49-F238E27FC236}">
                  <a16:creationId xmlns:a16="http://schemas.microsoft.com/office/drawing/2014/main" id="{96C54C81-2FA4-4603-A5D3-EB553519E4FC}"/>
                </a:ext>
              </a:extLst>
            </p:cNvPr>
            <p:cNvSpPr>
              <a:spLocks noChangeAspect="1"/>
            </p:cNvSpPr>
            <p:nvPr/>
          </p:nvSpPr>
          <p:spPr>
            <a:xfrm>
              <a:off x="10535156" y="315617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6" name="Oval 215">
              <a:extLst>
                <a:ext uri="{FF2B5EF4-FFF2-40B4-BE49-F238E27FC236}">
                  <a16:creationId xmlns:a16="http://schemas.microsoft.com/office/drawing/2014/main" id="{FD272AA2-0E3F-4616-B741-FF790B8AFF05}"/>
                </a:ext>
              </a:extLst>
            </p:cNvPr>
            <p:cNvSpPr>
              <a:spLocks noChangeAspect="1"/>
            </p:cNvSpPr>
            <p:nvPr/>
          </p:nvSpPr>
          <p:spPr>
            <a:xfrm>
              <a:off x="10919324" y="315617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7" name="Oval 216">
              <a:extLst>
                <a:ext uri="{FF2B5EF4-FFF2-40B4-BE49-F238E27FC236}">
                  <a16:creationId xmlns:a16="http://schemas.microsoft.com/office/drawing/2014/main" id="{6A0FDC40-EC22-44F5-A798-4AFBC7187BD4}"/>
                </a:ext>
              </a:extLst>
            </p:cNvPr>
            <p:cNvSpPr>
              <a:spLocks noChangeAspect="1"/>
            </p:cNvSpPr>
            <p:nvPr/>
          </p:nvSpPr>
          <p:spPr>
            <a:xfrm>
              <a:off x="11303492" y="315617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8" name="Oval 217">
              <a:extLst>
                <a:ext uri="{FF2B5EF4-FFF2-40B4-BE49-F238E27FC236}">
                  <a16:creationId xmlns:a16="http://schemas.microsoft.com/office/drawing/2014/main" id="{E9F7AC74-1681-45D0-A1DB-F21D165A3812}"/>
                </a:ext>
              </a:extLst>
            </p:cNvPr>
            <p:cNvSpPr>
              <a:spLocks noChangeAspect="1"/>
            </p:cNvSpPr>
            <p:nvPr/>
          </p:nvSpPr>
          <p:spPr>
            <a:xfrm>
              <a:off x="11694823" y="315617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9" name="Oval 218">
              <a:extLst>
                <a:ext uri="{FF2B5EF4-FFF2-40B4-BE49-F238E27FC236}">
                  <a16:creationId xmlns:a16="http://schemas.microsoft.com/office/drawing/2014/main" id="{15DEF13A-6695-4C62-83C6-10B4614C3AF4}"/>
                </a:ext>
              </a:extLst>
            </p:cNvPr>
            <p:cNvSpPr>
              <a:spLocks noChangeAspect="1"/>
            </p:cNvSpPr>
            <p:nvPr/>
          </p:nvSpPr>
          <p:spPr>
            <a:xfrm>
              <a:off x="425177" y="276440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0" name="Oval 219">
              <a:extLst>
                <a:ext uri="{FF2B5EF4-FFF2-40B4-BE49-F238E27FC236}">
                  <a16:creationId xmlns:a16="http://schemas.microsoft.com/office/drawing/2014/main" id="{B0A006E0-EF7E-4864-9B4B-07913B9704F3}"/>
                </a:ext>
              </a:extLst>
            </p:cNvPr>
            <p:cNvSpPr>
              <a:spLocks noChangeAspect="1"/>
            </p:cNvSpPr>
            <p:nvPr/>
          </p:nvSpPr>
          <p:spPr>
            <a:xfrm>
              <a:off x="810939" y="276440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1" name="Oval 220">
              <a:extLst>
                <a:ext uri="{FF2B5EF4-FFF2-40B4-BE49-F238E27FC236}">
                  <a16:creationId xmlns:a16="http://schemas.microsoft.com/office/drawing/2014/main" id="{CA661569-AC1F-4F57-A255-65292B503E78}"/>
                </a:ext>
              </a:extLst>
            </p:cNvPr>
            <p:cNvSpPr>
              <a:spLocks noChangeAspect="1"/>
            </p:cNvSpPr>
            <p:nvPr/>
          </p:nvSpPr>
          <p:spPr>
            <a:xfrm>
              <a:off x="1199082" y="276440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2" name="Oval 221">
              <a:extLst>
                <a:ext uri="{FF2B5EF4-FFF2-40B4-BE49-F238E27FC236}">
                  <a16:creationId xmlns:a16="http://schemas.microsoft.com/office/drawing/2014/main" id="{5F5980F7-955D-4F2C-ADE8-AAD1D22E73CC}"/>
                </a:ext>
              </a:extLst>
            </p:cNvPr>
            <p:cNvSpPr>
              <a:spLocks noChangeAspect="1"/>
            </p:cNvSpPr>
            <p:nvPr/>
          </p:nvSpPr>
          <p:spPr>
            <a:xfrm>
              <a:off x="1584844" y="276440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3" name="Oval 222">
              <a:extLst>
                <a:ext uri="{FF2B5EF4-FFF2-40B4-BE49-F238E27FC236}">
                  <a16:creationId xmlns:a16="http://schemas.microsoft.com/office/drawing/2014/main" id="{80106E61-428B-4C07-B6B9-1A1B1118C069}"/>
                </a:ext>
              </a:extLst>
            </p:cNvPr>
            <p:cNvSpPr>
              <a:spLocks noChangeAspect="1"/>
            </p:cNvSpPr>
            <p:nvPr/>
          </p:nvSpPr>
          <p:spPr>
            <a:xfrm>
              <a:off x="1981725" y="276440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4" name="Oval 223">
              <a:extLst>
                <a:ext uri="{FF2B5EF4-FFF2-40B4-BE49-F238E27FC236}">
                  <a16:creationId xmlns:a16="http://schemas.microsoft.com/office/drawing/2014/main" id="{278856BE-BA70-4024-9A36-C0CB21FAA10E}"/>
                </a:ext>
              </a:extLst>
            </p:cNvPr>
            <p:cNvSpPr>
              <a:spLocks noChangeAspect="1"/>
            </p:cNvSpPr>
            <p:nvPr/>
          </p:nvSpPr>
          <p:spPr>
            <a:xfrm>
              <a:off x="2365125" y="276440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5" name="Oval 224">
              <a:extLst>
                <a:ext uri="{FF2B5EF4-FFF2-40B4-BE49-F238E27FC236}">
                  <a16:creationId xmlns:a16="http://schemas.microsoft.com/office/drawing/2014/main" id="{C35E37BF-DC31-40FD-8586-51E11BD8EF7F}"/>
                </a:ext>
              </a:extLst>
            </p:cNvPr>
            <p:cNvSpPr>
              <a:spLocks noChangeAspect="1"/>
            </p:cNvSpPr>
            <p:nvPr/>
          </p:nvSpPr>
          <p:spPr>
            <a:xfrm>
              <a:off x="2758875" y="276440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6" name="Oval 225">
              <a:extLst>
                <a:ext uri="{FF2B5EF4-FFF2-40B4-BE49-F238E27FC236}">
                  <a16:creationId xmlns:a16="http://schemas.microsoft.com/office/drawing/2014/main" id="{27DFA4AE-1A4D-45FE-8363-D8ECCC25A224}"/>
                </a:ext>
              </a:extLst>
            </p:cNvPr>
            <p:cNvSpPr>
              <a:spLocks noChangeAspect="1"/>
            </p:cNvSpPr>
            <p:nvPr/>
          </p:nvSpPr>
          <p:spPr>
            <a:xfrm>
              <a:off x="3143672" y="276440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7" name="Oval 226">
              <a:extLst>
                <a:ext uri="{FF2B5EF4-FFF2-40B4-BE49-F238E27FC236}">
                  <a16:creationId xmlns:a16="http://schemas.microsoft.com/office/drawing/2014/main" id="{04ED0EED-3CB8-4BB8-98A9-BC4C493791F0}"/>
                </a:ext>
              </a:extLst>
            </p:cNvPr>
            <p:cNvSpPr>
              <a:spLocks noChangeAspect="1"/>
            </p:cNvSpPr>
            <p:nvPr/>
          </p:nvSpPr>
          <p:spPr>
            <a:xfrm>
              <a:off x="3528469" y="276440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8" name="Oval 227">
              <a:extLst>
                <a:ext uri="{FF2B5EF4-FFF2-40B4-BE49-F238E27FC236}">
                  <a16:creationId xmlns:a16="http://schemas.microsoft.com/office/drawing/2014/main" id="{DEE7BF54-3620-4A66-A64E-B134DC1B8280}"/>
                </a:ext>
              </a:extLst>
            </p:cNvPr>
            <p:cNvSpPr>
              <a:spLocks noChangeAspect="1"/>
            </p:cNvSpPr>
            <p:nvPr/>
          </p:nvSpPr>
          <p:spPr>
            <a:xfrm>
              <a:off x="3922529" y="276440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9" name="Oval 228">
              <a:extLst>
                <a:ext uri="{FF2B5EF4-FFF2-40B4-BE49-F238E27FC236}">
                  <a16:creationId xmlns:a16="http://schemas.microsoft.com/office/drawing/2014/main" id="{3B1C3EC5-C14E-42CA-BE0D-96B126E5A0C2}"/>
                </a:ext>
              </a:extLst>
            </p:cNvPr>
            <p:cNvSpPr>
              <a:spLocks noChangeAspect="1"/>
            </p:cNvSpPr>
            <p:nvPr/>
          </p:nvSpPr>
          <p:spPr>
            <a:xfrm>
              <a:off x="4310337" y="276440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30" name="Oval 229">
              <a:extLst>
                <a:ext uri="{FF2B5EF4-FFF2-40B4-BE49-F238E27FC236}">
                  <a16:creationId xmlns:a16="http://schemas.microsoft.com/office/drawing/2014/main" id="{AA5D9FB5-8766-4272-BAB7-0157E76A4B08}"/>
                </a:ext>
              </a:extLst>
            </p:cNvPr>
            <p:cNvSpPr>
              <a:spLocks noChangeAspect="1"/>
            </p:cNvSpPr>
            <p:nvPr/>
          </p:nvSpPr>
          <p:spPr>
            <a:xfrm>
              <a:off x="4698145" y="276440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31" name="Oval 230">
              <a:extLst>
                <a:ext uri="{FF2B5EF4-FFF2-40B4-BE49-F238E27FC236}">
                  <a16:creationId xmlns:a16="http://schemas.microsoft.com/office/drawing/2014/main" id="{E1ED2817-C80D-4FA5-8EC1-7A793F1153E5}"/>
                </a:ext>
              </a:extLst>
            </p:cNvPr>
            <p:cNvSpPr>
              <a:spLocks noChangeAspect="1"/>
            </p:cNvSpPr>
            <p:nvPr/>
          </p:nvSpPr>
          <p:spPr>
            <a:xfrm>
              <a:off x="5085953" y="276440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32" name="Oval 231">
              <a:extLst>
                <a:ext uri="{FF2B5EF4-FFF2-40B4-BE49-F238E27FC236}">
                  <a16:creationId xmlns:a16="http://schemas.microsoft.com/office/drawing/2014/main" id="{2D7ED7C9-3F29-4770-B2DD-566F5A4D5398}"/>
                </a:ext>
              </a:extLst>
            </p:cNvPr>
            <p:cNvSpPr>
              <a:spLocks noChangeAspect="1"/>
            </p:cNvSpPr>
            <p:nvPr/>
          </p:nvSpPr>
          <p:spPr>
            <a:xfrm>
              <a:off x="5473761" y="276440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33" name="Oval 232">
              <a:extLst>
                <a:ext uri="{FF2B5EF4-FFF2-40B4-BE49-F238E27FC236}">
                  <a16:creationId xmlns:a16="http://schemas.microsoft.com/office/drawing/2014/main" id="{F7518EA0-C329-4558-ABE1-2585AA3A4C1A}"/>
                </a:ext>
              </a:extLst>
            </p:cNvPr>
            <p:cNvSpPr>
              <a:spLocks noChangeAspect="1"/>
            </p:cNvSpPr>
            <p:nvPr/>
          </p:nvSpPr>
          <p:spPr>
            <a:xfrm>
              <a:off x="5861569" y="276440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34" name="Oval 233">
              <a:extLst>
                <a:ext uri="{FF2B5EF4-FFF2-40B4-BE49-F238E27FC236}">
                  <a16:creationId xmlns:a16="http://schemas.microsoft.com/office/drawing/2014/main" id="{6E7E66BA-4FCF-4AE2-BB92-6061F8CA1BCB}"/>
                </a:ext>
              </a:extLst>
            </p:cNvPr>
            <p:cNvSpPr>
              <a:spLocks noChangeAspect="1"/>
            </p:cNvSpPr>
            <p:nvPr/>
          </p:nvSpPr>
          <p:spPr>
            <a:xfrm>
              <a:off x="6249377" y="276440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35" name="Oval 234">
              <a:extLst>
                <a:ext uri="{FF2B5EF4-FFF2-40B4-BE49-F238E27FC236}">
                  <a16:creationId xmlns:a16="http://schemas.microsoft.com/office/drawing/2014/main" id="{01AEF780-5B24-442A-9E1E-AA77FA18E794}"/>
                </a:ext>
              </a:extLst>
            </p:cNvPr>
            <p:cNvSpPr>
              <a:spLocks noChangeAspect="1"/>
            </p:cNvSpPr>
            <p:nvPr/>
          </p:nvSpPr>
          <p:spPr>
            <a:xfrm>
              <a:off x="6637185" y="276440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36" name="Oval 235">
              <a:extLst>
                <a:ext uri="{FF2B5EF4-FFF2-40B4-BE49-F238E27FC236}">
                  <a16:creationId xmlns:a16="http://schemas.microsoft.com/office/drawing/2014/main" id="{0F33A6C1-364D-4C99-9623-B16CEC102C96}"/>
                </a:ext>
              </a:extLst>
            </p:cNvPr>
            <p:cNvSpPr>
              <a:spLocks noChangeAspect="1"/>
            </p:cNvSpPr>
            <p:nvPr/>
          </p:nvSpPr>
          <p:spPr>
            <a:xfrm>
              <a:off x="7024993" y="276440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37" name="Oval 236">
              <a:extLst>
                <a:ext uri="{FF2B5EF4-FFF2-40B4-BE49-F238E27FC236}">
                  <a16:creationId xmlns:a16="http://schemas.microsoft.com/office/drawing/2014/main" id="{FE44BB95-A686-4EA4-B78A-2C0238A3EF02}"/>
                </a:ext>
              </a:extLst>
            </p:cNvPr>
            <p:cNvSpPr>
              <a:spLocks noChangeAspect="1"/>
            </p:cNvSpPr>
            <p:nvPr/>
          </p:nvSpPr>
          <p:spPr>
            <a:xfrm>
              <a:off x="7412801" y="276440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38" name="Oval 237">
              <a:extLst>
                <a:ext uri="{FF2B5EF4-FFF2-40B4-BE49-F238E27FC236}">
                  <a16:creationId xmlns:a16="http://schemas.microsoft.com/office/drawing/2014/main" id="{3CA11124-5561-43DC-8F51-7A4B396C63E7}"/>
                </a:ext>
              </a:extLst>
            </p:cNvPr>
            <p:cNvSpPr>
              <a:spLocks noChangeAspect="1"/>
            </p:cNvSpPr>
            <p:nvPr/>
          </p:nvSpPr>
          <p:spPr>
            <a:xfrm>
              <a:off x="7800609" y="276440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39" name="Oval 238">
              <a:extLst>
                <a:ext uri="{FF2B5EF4-FFF2-40B4-BE49-F238E27FC236}">
                  <a16:creationId xmlns:a16="http://schemas.microsoft.com/office/drawing/2014/main" id="{ABD6A440-1475-4EC8-91C7-27BD0B82FF0B}"/>
                </a:ext>
              </a:extLst>
            </p:cNvPr>
            <p:cNvSpPr>
              <a:spLocks noChangeAspect="1"/>
            </p:cNvSpPr>
            <p:nvPr/>
          </p:nvSpPr>
          <p:spPr>
            <a:xfrm>
              <a:off x="8188417" y="276440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0" name="Oval 239">
              <a:extLst>
                <a:ext uri="{FF2B5EF4-FFF2-40B4-BE49-F238E27FC236}">
                  <a16:creationId xmlns:a16="http://schemas.microsoft.com/office/drawing/2014/main" id="{871C2E07-02F3-47CD-ADA1-E150FD48AEB7}"/>
                </a:ext>
              </a:extLst>
            </p:cNvPr>
            <p:cNvSpPr>
              <a:spLocks noChangeAspect="1"/>
            </p:cNvSpPr>
            <p:nvPr/>
          </p:nvSpPr>
          <p:spPr>
            <a:xfrm>
              <a:off x="8575804" y="276440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1" name="Oval 240">
              <a:extLst>
                <a:ext uri="{FF2B5EF4-FFF2-40B4-BE49-F238E27FC236}">
                  <a16:creationId xmlns:a16="http://schemas.microsoft.com/office/drawing/2014/main" id="{7696AE69-2135-4ACA-B36B-35F5687CFDC7}"/>
                </a:ext>
              </a:extLst>
            </p:cNvPr>
            <p:cNvSpPr>
              <a:spLocks noChangeAspect="1"/>
            </p:cNvSpPr>
            <p:nvPr/>
          </p:nvSpPr>
          <p:spPr>
            <a:xfrm>
              <a:off x="8976320" y="276440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2" name="Oval 241">
              <a:extLst>
                <a:ext uri="{FF2B5EF4-FFF2-40B4-BE49-F238E27FC236}">
                  <a16:creationId xmlns:a16="http://schemas.microsoft.com/office/drawing/2014/main" id="{11AF6572-DE9E-4059-9574-89317B81391C}"/>
                </a:ext>
              </a:extLst>
            </p:cNvPr>
            <p:cNvSpPr>
              <a:spLocks noChangeAspect="1"/>
            </p:cNvSpPr>
            <p:nvPr/>
          </p:nvSpPr>
          <p:spPr>
            <a:xfrm>
              <a:off x="9358032" y="276440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3" name="Oval 242">
              <a:extLst>
                <a:ext uri="{FF2B5EF4-FFF2-40B4-BE49-F238E27FC236}">
                  <a16:creationId xmlns:a16="http://schemas.microsoft.com/office/drawing/2014/main" id="{1F8FA03F-D39C-4A1F-9703-9473AF1D3E92}"/>
                </a:ext>
              </a:extLst>
            </p:cNvPr>
            <p:cNvSpPr>
              <a:spLocks noChangeAspect="1"/>
            </p:cNvSpPr>
            <p:nvPr/>
          </p:nvSpPr>
          <p:spPr>
            <a:xfrm>
              <a:off x="9744506" y="276440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4" name="Oval 243">
              <a:extLst>
                <a:ext uri="{FF2B5EF4-FFF2-40B4-BE49-F238E27FC236}">
                  <a16:creationId xmlns:a16="http://schemas.microsoft.com/office/drawing/2014/main" id="{1B4582B7-7B0F-4630-A244-909AF071778E}"/>
                </a:ext>
              </a:extLst>
            </p:cNvPr>
            <p:cNvSpPr>
              <a:spLocks noChangeAspect="1"/>
            </p:cNvSpPr>
            <p:nvPr/>
          </p:nvSpPr>
          <p:spPr>
            <a:xfrm>
              <a:off x="10140656" y="276440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5" name="Oval 244">
              <a:extLst>
                <a:ext uri="{FF2B5EF4-FFF2-40B4-BE49-F238E27FC236}">
                  <a16:creationId xmlns:a16="http://schemas.microsoft.com/office/drawing/2014/main" id="{FA9EEEF1-557A-4091-AF83-D02B5D0BAD74}"/>
                </a:ext>
              </a:extLst>
            </p:cNvPr>
            <p:cNvSpPr>
              <a:spLocks noChangeAspect="1"/>
            </p:cNvSpPr>
            <p:nvPr/>
          </p:nvSpPr>
          <p:spPr>
            <a:xfrm>
              <a:off x="10535156" y="276440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6" name="Oval 245">
              <a:extLst>
                <a:ext uri="{FF2B5EF4-FFF2-40B4-BE49-F238E27FC236}">
                  <a16:creationId xmlns:a16="http://schemas.microsoft.com/office/drawing/2014/main" id="{616F77D4-C921-48F6-A7FE-A1B4AD358DD8}"/>
                </a:ext>
              </a:extLst>
            </p:cNvPr>
            <p:cNvSpPr>
              <a:spLocks noChangeAspect="1"/>
            </p:cNvSpPr>
            <p:nvPr/>
          </p:nvSpPr>
          <p:spPr>
            <a:xfrm>
              <a:off x="10919324" y="276440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7" name="Oval 246">
              <a:extLst>
                <a:ext uri="{FF2B5EF4-FFF2-40B4-BE49-F238E27FC236}">
                  <a16:creationId xmlns:a16="http://schemas.microsoft.com/office/drawing/2014/main" id="{9EDD46B5-3CCD-4A5E-B41F-FE027A2AFDA3}"/>
                </a:ext>
              </a:extLst>
            </p:cNvPr>
            <p:cNvSpPr>
              <a:spLocks noChangeAspect="1"/>
            </p:cNvSpPr>
            <p:nvPr/>
          </p:nvSpPr>
          <p:spPr>
            <a:xfrm>
              <a:off x="11303492" y="276440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8" name="Oval 247">
              <a:extLst>
                <a:ext uri="{FF2B5EF4-FFF2-40B4-BE49-F238E27FC236}">
                  <a16:creationId xmlns:a16="http://schemas.microsoft.com/office/drawing/2014/main" id="{366296D1-B0B9-4644-AB83-BBDD7EEC17B3}"/>
                </a:ext>
              </a:extLst>
            </p:cNvPr>
            <p:cNvSpPr>
              <a:spLocks noChangeAspect="1"/>
            </p:cNvSpPr>
            <p:nvPr/>
          </p:nvSpPr>
          <p:spPr>
            <a:xfrm>
              <a:off x="11694823" y="276440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9" name="Oval 248">
              <a:extLst>
                <a:ext uri="{FF2B5EF4-FFF2-40B4-BE49-F238E27FC236}">
                  <a16:creationId xmlns:a16="http://schemas.microsoft.com/office/drawing/2014/main" id="{3AF05DF7-634B-4001-A3CA-AABCB38F399A}"/>
                </a:ext>
              </a:extLst>
            </p:cNvPr>
            <p:cNvSpPr>
              <a:spLocks noChangeAspect="1"/>
            </p:cNvSpPr>
            <p:nvPr/>
          </p:nvSpPr>
          <p:spPr>
            <a:xfrm>
              <a:off x="425177" y="237263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0" name="Oval 249">
              <a:extLst>
                <a:ext uri="{FF2B5EF4-FFF2-40B4-BE49-F238E27FC236}">
                  <a16:creationId xmlns:a16="http://schemas.microsoft.com/office/drawing/2014/main" id="{28A65A45-BF3D-44EE-9494-38EFC2E1CC80}"/>
                </a:ext>
              </a:extLst>
            </p:cNvPr>
            <p:cNvSpPr>
              <a:spLocks noChangeAspect="1"/>
            </p:cNvSpPr>
            <p:nvPr/>
          </p:nvSpPr>
          <p:spPr>
            <a:xfrm>
              <a:off x="810939" y="237263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1" name="Oval 250">
              <a:extLst>
                <a:ext uri="{FF2B5EF4-FFF2-40B4-BE49-F238E27FC236}">
                  <a16:creationId xmlns:a16="http://schemas.microsoft.com/office/drawing/2014/main" id="{95DA6977-EDCE-408D-B7B6-6718B12DF10A}"/>
                </a:ext>
              </a:extLst>
            </p:cNvPr>
            <p:cNvSpPr>
              <a:spLocks noChangeAspect="1"/>
            </p:cNvSpPr>
            <p:nvPr/>
          </p:nvSpPr>
          <p:spPr>
            <a:xfrm>
              <a:off x="1199082" y="237263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2" name="Oval 251">
              <a:extLst>
                <a:ext uri="{FF2B5EF4-FFF2-40B4-BE49-F238E27FC236}">
                  <a16:creationId xmlns:a16="http://schemas.microsoft.com/office/drawing/2014/main" id="{D2FAF872-BFC2-40B7-8060-131F34BB2A7A}"/>
                </a:ext>
              </a:extLst>
            </p:cNvPr>
            <p:cNvSpPr>
              <a:spLocks noChangeAspect="1"/>
            </p:cNvSpPr>
            <p:nvPr/>
          </p:nvSpPr>
          <p:spPr>
            <a:xfrm>
              <a:off x="1584844" y="237263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3" name="Oval 252">
              <a:extLst>
                <a:ext uri="{FF2B5EF4-FFF2-40B4-BE49-F238E27FC236}">
                  <a16:creationId xmlns:a16="http://schemas.microsoft.com/office/drawing/2014/main" id="{AC712315-BAE0-48A6-99F7-536C9BEE80D0}"/>
                </a:ext>
              </a:extLst>
            </p:cNvPr>
            <p:cNvSpPr>
              <a:spLocks noChangeAspect="1"/>
            </p:cNvSpPr>
            <p:nvPr/>
          </p:nvSpPr>
          <p:spPr>
            <a:xfrm>
              <a:off x="1981725" y="237263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4" name="Oval 253">
              <a:extLst>
                <a:ext uri="{FF2B5EF4-FFF2-40B4-BE49-F238E27FC236}">
                  <a16:creationId xmlns:a16="http://schemas.microsoft.com/office/drawing/2014/main" id="{25E18E49-A060-4070-A058-1483E45C4571}"/>
                </a:ext>
              </a:extLst>
            </p:cNvPr>
            <p:cNvSpPr>
              <a:spLocks noChangeAspect="1"/>
            </p:cNvSpPr>
            <p:nvPr/>
          </p:nvSpPr>
          <p:spPr>
            <a:xfrm>
              <a:off x="2365125" y="237263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5" name="Oval 254">
              <a:extLst>
                <a:ext uri="{FF2B5EF4-FFF2-40B4-BE49-F238E27FC236}">
                  <a16:creationId xmlns:a16="http://schemas.microsoft.com/office/drawing/2014/main" id="{E6F3DC82-6B36-4C36-BEA2-FB2930AACD3A}"/>
                </a:ext>
              </a:extLst>
            </p:cNvPr>
            <p:cNvSpPr>
              <a:spLocks noChangeAspect="1"/>
            </p:cNvSpPr>
            <p:nvPr/>
          </p:nvSpPr>
          <p:spPr>
            <a:xfrm>
              <a:off x="2758875" y="237263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6" name="Oval 255">
              <a:extLst>
                <a:ext uri="{FF2B5EF4-FFF2-40B4-BE49-F238E27FC236}">
                  <a16:creationId xmlns:a16="http://schemas.microsoft.com/office/drawing/2014/main" id="{5FB201A5-8802-49FF-A6BA-4D2CCCBDF394}"/>
                </a:ext>
              </a:extLst>
            </p:cNvPr>
            <p:cNvSpPr>
              <a:spLocks noChangeAspect="1"/>
            </p:cNvSpPr>
            <p:nvPr/>
          </p:nvSpPr>
          <p:spPr>
            <a:xfrm>
              <a:off x="3143672" y="237263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7" name="Oval 256">
              <a:extLst>
                <a:ext uri="{FF2B5EF4-FFF2-40B4-BE49-F238E27FC236}">
                  <a16:creationId xmlns:a16="http://schemas.microsoft.com/office/drawing/2014/main" id="{53E22B95-B612-4D1A-A8AC-696255AE9CEB}"/>
                </a:ext>
              </a:extLst>
            </p:cNvPr>
            <p:cNvSpPr>
              <a:spLocks noChangeAspect="1"/>
            </p:cNvSpPr>
            <p:nvPr/>
          </p:nvSpPr>
          <p:spPr>
            <a:xfrm>
              <a:off x="3528469" y="237263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8" name="Oval 257">
              <a:extLst>
                <a:ext uri="{FF2B5EF4-FFF2-40B4-BE49-F238E27FC236}">
                  <a16:creationId xmlns:a16="http://schemas.microsoft.com/office/drawing/2014/main" id="{759A7941-4545-4862-84F7-C3ED36ABB0CF}"/>
                </a:ext>
              </a:extLst>
            </p:cNvPr>
            <p:cNvSpPr>
              <a:spLocks noChangeAspect="1"/>
            </p:cNvSpPr>
            <p:nvPr/>
          </p:nvSpPr>
          <p:spPr>
            <a:xfrm>
              <a:off x="3922529" y="237263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9" name="Oval 258">
              <a:extLst>
                <a:ext uri="{FF2B5EF4-FFF2-40B4-BE49-F238E27FC236}">
                  <a16:creationId xmlns:a16="http://schemas.microsoft.com/office/drawing/2014/main" id="{801E4E96-6BFD-4767-BF83-260B3A99CAAC}"/>
                </a:ext>
              </a:extLst>
            </p:cNvPr>
            <p:cNvSpPr>
              <a:spLocks noChangeAspect="1"/>
            </p:cNvSpPr>
            <p:nvPr/>
          </p:nvSpPr>
          <p:spPr>
            <a:xfrm>
              <a:off x="4310337" y="237263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0" name="Oval 259">
              <a:extLst>
                <a:ext uri="{FF2B5EF4-FFF2-40B4-BE49-F238E27FC236}">
                  <a16:creationId xmlns:a16="http://schemas.microsoft.com/office/drawing/2014/main" id="{3FF1C7B3-70FB-474E-8C96-388D20EC115C}"/>
                </a:ext>
              </a:extLst>
            </p:cNvPr>
            <p:cNvSpPr>
              <a:spLocks noChangeAspect="1"/>
            </p:cNvSpPr>
            <p:nvPr/>
          </p:nvSpPr>
          <p:spPr>
            <a:xfrm>
              <a:off x="4698145" y="237263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1" name="Oval 260">
              <a:extLst>
                <a:ext uri="{FF2B5EF4-FFF2-40B4-BE49-F238E27FC236}">
                  <a16:creationId xmlns:a16="http://schemas.microsoft.com/office/drawing/2014/main" id="{919DE63C-39EE-4908-A9AE-545B4630CC75}"/>
                </a:ext>
              </a:extLst>
            </p:cNvPr>
            <p:cNvSpPr>
              <a:spLocks noChangeAspect="1"/>
            </p:cNvSpPr>
            <p:nvPr/>
          </p:nvSpPr>
          <p:spPr>
            <a:xfrm>
              <a:off x="5085953" y="237263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2" name="Oval 261">
              <a:extLst>
                <a:ext uri="{FF2B5EF4-FFF2-40B4-BE49-F238E27FC236}">
                  <a16:creationId xmlns:a16="http://schemas.microsoft.com/office/drawing/2014/main" id="{6FA1897C-0B6C-40E3-B67D-F3F8A0BF35C7}"/>
                </a:ext>
              </a:extLst>
            </p:cNvPr>
            <p:cNvSpPr>
              <a:spLocks noChangeAspect="1"/>
            </p:cNvSpPr>
            <p:nvPr/>
          </p:nvSpPr>
          <p:spPr>
            <a:xfrm>
              <a:off x="5473761" y="237263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3" name="Oval 262">
              <a:extLst>
                <a:ext uri="{FF2B5EF4-FFF2-40B4-BE49-F238E27FC236}">
                  <a16:creationId xmlns:a16="http://schemas.microsoft.com/office/drawing/2014/main" id="{5C689217-7B00-4A81-A62A-E30A9D895EB8}"/>
                </a:ext>
              </a:extLst>
            </p:cNvPr>
            <p:cNvSpPr>
              <a:spLocks noChangeAspect="1"/>
            </p:cNvSpPr>
            <p:nvPr/>
          </p:nvSpPr>
          <p:spPr>
            <a:xfrm>
              <a:off x="5861569" y="237263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4" name="Oval 263">
              <a:extLst>
                <a:ext uri="{FF2B5EF4-FFF2-40B4-BE49-F238E27FC236}">
                  <a16:creationId xmlns:a16="http://schemas.microsoft.com/office/drawing/2014/main" id="{1EA0D71C-90BF-4853-A4DC-AFBD7B71C117}"/>
                </a:ext>
              </a:extLst>
            </p:cNvPr>
            <p:cNvSpPr>
              <a:spLocks noChangeAspect="1"/>
            </p:cNvSpPr>
            <p:nvPr/>
          </p:nvSpPr>
          <p:spPr>
            <a:xfrm>
              <a:off x="6249377" y="237263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5" name="Oval 264">
              <a:extLst>
                <a:ext uri="{FF2B5EF4-FFF2-40B4-BE49-F238E27FC236}">
                  <a16:creationId xmlns:a16="http://schemas.microsoft.com/office/drawing/2014/main" id="{0C4FEAEE-58AA-48CD-84D2-80897EBBB2A9}"/>
                </a:ext>
              </a:extLst>
            </p:cNvPr>
            <p:cNvSpPr>
              <a:spLocks noChangeAspect="1"/>
            </p:cNvSpPr>
            <p:nvPr/>
          </p:nvSpPr>
          <p:spPr>
            <a:xfrm>
              <a:off x="6637185" y="237263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6" name="Oval 265">
              <a:extLst>
                <a:ext uri="{FF2B5EF4-FFF2-40B4-BE49-F238E27FC236}">
                  <a16:creationId xmlns:a16="http://schemas.microsoft.com/office/drawing/2014/main" id="{84814E25-CF72-4C56-9459-6D83CC6CDCE6}"/>
                </a:ext>
              </a:extLst>
            </p:cNvPr>
            <p:cNvSpPr>
              <a:spLocks noChangeAspect="1"/>
            </p:cNvSpPr>
            <p:nvPr/>
          </p:nvSpPr>
          <p:spPr>
            <a:xfrm>
              <a:off x="7024993" y="237263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7" name="Oval 266">
              <a:extLst>
                <a:ext uri="{FF2B5EF4-FFF2-40B4-BE49-F238E27FC236}">
                  <a16:creationId xmlns:a16="http://schemas.microsoft.com/office/drawing/2014/main" id="{5924EA7C-839A-43F6-825D-C065CF956890}"/>
                </a:ext>
              </a:extLst>
            </p:cNvPr>
            <p:cNvSpPr>
              <a:spLocks noChangeAspect="1"/>
            </p:cNvSpPr>
            <p:nvPr/>
          </p:nvSpPr>
          <p:spPr>
            <a:xfrm>
              <a:off x="7412801" y="237263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8" name="Oval 267">
              <a:extLst>
                <a:ext uri="{FF2B5EF4-FFF2-40B4-BE49-F238E27FC236}">
                  <a16:creationId xmlns:a16="http://schemas.microsoft.com/office/drawing/2014/main" id="{25FA5B67-7D51-4B37-B46A-1022ABE58C05}"/>
                </a:ext>
              </a:extLst>
            </p:cNvPr>
            <p:cNvSpPr>
              <a:spLocks noChangeAspect="1"/>
            </p:cNvSpPr>
            <p:nvPr/>
          </p:nvSpPr>
          <p:spPr>
            <a:xfrm>
              <a:off x="7800609" y="237263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9" name="Oval 268">
              <a:extLst>
                <a:ext uri="{FF2B5EF4-FFF2-40B4-BE49-F238E27FC236}">
                  <a16:creationId xmlns:a16="http://schemas.microsoft.com/office/drawing/2014/main" id="{0E86EDFE-C910-4ED5-915D-217D7A9E737E}"/>
                </a:ext>
              </a:extLst>
            </p:cNvPr>
            <p:cNvSpPr>
              <a:spLocks noChangeAspect="1"/>
            </p:cNvSpPr>
            <p:nvPr/>
          </p:nvSpPr>
          <p:spPr>
            <a:xfrm>
              <a:off x="8188417" y="237263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70" name="Oval 269">
              <a:extLst>
                <a:ext uri="{FF2B5EF4-FFF2-40B4-BE49-F238E27FC236}">
                  <a16:creationId xmlns:a16="http://schemas.microsoft.com/office/drawing/2014/main" id="{FECF7762-10D1-4030-AF91-9D2B70938BC6}"/>
                </a:ext>
              </a:extLst>
            </p:cNvPr>
            <p:cNvSpPr>
              <a:spLocks noChangeAspect="1"/>
            </p:cNvSpPr>
            <p:nvPr/>
          </p:nvSpPr>
          <p:spPr>
            <a:xfrm>
              <a:off x="8575804" y="237263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71" name="Oval 270">
              <a:extLst>
                <a:ext uri="{FF2B5EF4-FFF2-40B4-BE49-F238E27FC236}">
                  <a16:creationId xmlns:a16="http://schemas.microsoft.com/office/drawing/2014/main" id="{B18054A2-93CD-486A-A732-A31C4A50C023}"/>
                </a:ext>
              </a:extLst>
            </p:cNvPr>
            <p:cNvSpPr>
              <a:spLocks noChangeAspect="1"/>
            </p:cNvSpPr>
            <p:nvPr/>
          </p:nvSpPr>
          <p:spPr>
            <a:xfrm>
              <a:off x="8976320" y="237263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72" name="Oval 271">
              <a:extLst>
                <a:ext uri="{FF2B5EF4-FFF2-40B4-BE49-F238E27FC236}">
                  <a16:creationId xmlns:a16="http://schemas.microsoft.com/office/drawing/2014/main" id="{C50A8314-17D7-4668-B991-CC70FE68FE23}"/>
                </a:ext>
              </a:extLst>
            </p:cNvPr>
            <p:cNvSpPr>
              <a:spLocks noChangeAspect="1"/>
            </p:cNvSpPr>
            <p:nvPr/>
          </p:nvSpPr>
          <p:spPr>
            <a:xfrm>
              <a:off x="9358032" y="237263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73" name="Oval 272">
              <a:extLst>
                <a:ext uri="{FF2B5EF4-FFF2-40B4-BE49-F238E27FC236}">
                  <a16:creationId xmlns:a16="http://schemas.microsoft.com/office/drawing/2014/main" id="{1EBCB323-9A67-4553-849E-E98EDC2EF2C6}"/>
                </a:ext>
              </a:extLst>
            </p:cNvPr>
            <p:cNvSpPr>
              <a:spLocks noChangeAspect="1"/>
            </p:cNvSpPr>
            <p:nvPr/>
          </p:nvSpPr>
          <p:spPr>
            <a:xfrm>
              <a:off x="9744506" y="237263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74" name="Oval 273">
              <a:extLst>
                <a:ext uri="{FF2B5EF4-FFF2-40B4-BE49-F238E27FC236}">
                  <a16:creationId xmlns:a16="http://schemas.microsoft.com/office/drawing/2014/main" id="{8D1E7CBA-DFA0-4B34-9CF5-93E63B62BD8B}"/>
                </a:ext>
              </a:extLst>
            </p:cNvPr>
            <p:cNvSpPr>
              <a:spLocks noChangeAspect="1"/>
            </p:cNvSpPr>
            <p:nvPr/>
          </p:nvSpPr>
          <p:spPr>
            <a:xfrm>
              <a:off x="10140656" y="237263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75" name="Oval 274">
              <a:extLst>
                <a:ext uri="{FF2B5EF4-FFF2-40B4-BE49-F238E27FC236}">
                  <a16:creationId xmlns:a16="http://schemas.microsoft.com/office/drawing/2014/main" id="{B9851BC4-A15B-4389-90F6-2C10CF1C005F}"/>
                </a:ext>
              </a:extLst>
            </p:cNvPr>
            <p:cNvSpPr>
              <a:spLocks noChangeAspect="1"/>
            </p:cNvSpPr>
            <p:nvPr/>
          </p:nvSpPr>
          <p:spPr>
            <a:xfrm>
              <a:off x="10535156" y="237263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76" name="Oval 275">
              <a:extLst>
                <a:ext uri="{FF2B5EF4-FFF2-40B4-BE49-F238E27FC236}">
                  <a16:creationId xmlns:a16="http://schemas.microsoft.com/office/drawing/2014/main" id="{E9550A7F-FC2A-4D97-9F6F-7CB6A9E21D3E}"/>
                </a:ext>
              </a:extLst>
            </p:cNvPr>
            <p:cNvSpPr>
              <a:spLocks noChangeAspect="1"/>
            </p:cNvSpPr>
            <p:nvPr/>
          </p:nvSpPr>
          <p:spPr>
            <a:xfrm>
              <a:off x="10919324" y="237263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77" name="Oval 276">
              <a:extLst>
                <a:ext uri="{FF2B5EF4-FFF2-40B4-BE49-F238E27FC236}">
                  <a16:creationId xmlns:a16="http://schemas.microsoft.com/office/drawing/2014/main" id="{CF34E37C-CE6A-40F3-9555-9AB499ABC075}"/>
                </a:ext>
              </a:extLst>
            </p:cNvPr>
            <p:cNvSpPr>
              <a:spLocks noChangeAspect="1"/>
            </p:cNvSpPr>
            <p:nvPr/>
          </p:nvSpPr>
          <p:spPr>
            <a:xfrm>
              <a:off x="11303492" y="237263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78" name="Oval 277">
              <a:extLst>
                <a:ext uri="{FF2B5EF4-FFF2-40B4-BE49-F238E27FC236}">
                  <a16:creationId xmlns:a16="http://schemas.microsoft.com/office/drawing/2014/main" id="{DCEB2A23-84AA-4F70-B88F-AAB0AC3DA0C9}"/>
                </a:ext>
              </a:extLst>
            </p:cNvPr>
            <p:cNvSpPr>
              <a:spLocks noChangeAspect="1"/>
            </p:cNvSpPr>
            <p:nvPr/>
          </p:nvSpPr>
          <p:spPr>
            <a:xfrm>
              <a:off x="11694823" y="237263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79" name="Oval 278">
              <a:extLst>
                <a:ext uri="{FF2B5EF4-FFF2-40B4-BE49-F238E27FC236}">
                  <a16:creationId xmlns:a16="http://schemas.microsoft.com/office/drawing/2014/main" id="{7D36E1C7-9AA0-446C-9581-1D17B99B3324}"/>
                </a:ext>
              </a:extLst>
            </p:cNvPr>
            <p:cNvSpPr>
              <a:spLocks noChangeAspect="1"/>
            </p:cNvSpPr>
            <p:nvPr/>
          </p:nvSpPr>
          <p:spPr>
            <a:xfrm>
              <a:off x="425177" y="198087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80" name="Oval 279">
              <a:extLst>
                <a:ext uri="{FF2B5EF4-FFF2-40B4-BE49-F238E27FC236}">
                  <a16:creationId xmlns:a16="http://schemas.microsoft.com/office/drawing/2014/main" id="{35EA4485-2EED-4648-8AA2-DB5B8B352CC2}"/>
                </a:ext>
              </a:extLst>
            </p:cNvPr>
            <p:cNvSpPr>
              <a:spLocks noChangeAspect="1"/>
            </p:cNvSpPr>
            <p:nvPr/>
          </p:nvSpPr>
          <p:spPr>
            <a:xfrm>
              <a:off x="810939" y="198087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81" name="Oval 280">
              <a:extLst>
                <a:ext uri="{FF2B5EF4-FFF2-40B4-BE49-F238E27FC236}">
                  <a16:creationId xmlns:a16="http://schemas.microsoft.com/office/drawing/2014/main" id="{97F892BC-BD3C-49DE-BECC-2CE21542449B}"/>
                </a:ext>
              </a:extLst>
            </p:cNvPr>
            <p:cNvSpPr>
              <a:spLocks noChangeAspect="1"/>
            </p:cNvSpPr>
            <p:nvPr/>
          </p:nvSpPr>
          <p:spPr>
            <a:xfrm>
              <a:off x="1199082" y="198087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82" name="Oval 281">
              <a:extLst>
                <a:ext uri="{FF2B5EF4-FFF2-40B4-BE49-F238E27FC236}">
                  <a16:creationId xmlns:a16="http://schemas.microsoft.com/office/drawing/2014/main" id="{AD2F9F6F-6E4F-460D-80AA-5D55A525D994}"/>
                </a:ext>
              </a:extLst>
            </p:cNvPr>
            <p:cNvSpPr>
              <a:spLocks noChangeAspect="1"/>
            </p:cNvSpPr>
            <p:nvPr/>
          </p:nvSpPr>
          <p:spPr>
            <a:xfrm>
              <a:off x="1584844" y="198087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83" name="Oval 282">
              <a:extLst>
                <a:ext uri="{FF2B5EF4-FFF2-40B4-BE49-F238E27FC236}">
                  <a16:creationId xmlns:a16="http://schemas.microsoft.com/office/drawing/2014/main" id="{8C8A9EDC-7D68-432A-A972-2A2849C077E5}"/>
                </a:ext>
              </a:extLst>
            </p:cNvPr>
            <p:cNvSpPr>
              <a:spLocks noChangeAspect="1"/>
            </p:cNvSpPr>
            <p:nvPr/>
          </p:nvSpPr>
          <p:spPr>
            <a:xfrm>
              <a:off x="1981725" y="198087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84" name="Oval 283">
              <a:extLst>
                <a:ext uri="{FF2B5EF4-FFF2-40B4-BE49-F238E27FC236}">
                  <a16:creationId xmlns:a16="http://schemas.microsoft.com/office/drawing/2014/main" id="{0B5D981A-4F17-43E5-9AC3-73061E0A9961}"/>
                </a:ext>
              </a:extLst>
            </p:cNvPr>
            <p:cNvSpPr>
              <a:spLocks noChangeAspect="1"/>
            </p:cNvSpPr>
            <p:nvPr/>
          </p:nvSpPr>
          <p:spPr>
            <a:xfrm>
              <a:off x="2365125" y="198087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85" name="Oval 284">
              <a:extLst>
                <a:ext uri="{FF2B5EF4-FFF2-40B4-BE49-F238E27FC236}">
                  <a16:creationId xmlns:a16="http://schemas.microsoft.com/office/drawing/2014/main" id="{EAC92C04-89DC-4B07-8DC6-A364AF6D9FC9}"/>
                </a:ext>
              </a:extLst>
            </p:cNvPr>
            <p:cNvSpPr>
              <a:spLocks noChangeAspect="1"/>
            </p:cNvSpPr>
            <p:nvPr/>
          </p:nvSpPr>
          <p:spPr>
            <a:xfrm>
              <a:off x="2758875" y="198087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86" name="Oval 285">
              <a:extLst>
                <a:ext uri="{FF2B5EF4-FFF2-40B4-BE49-F238E27FC236}">
                  <a16:creationId xmlns:a16="http://schemas.microsoft.com/office/drawing/2014/main" id="{FFABB300-AC9C-405B-B06C-7F087932B81C}"/>
                </a:ext>
              </a:extLst>
            </p:cNvPr>
            <p:cNvSpPr>
              <a:spLocks noChangeAspect="1"/>
            </p:cNvSpPr>
            <p:nvPr/>
          </p:nvSpPr>
          <p:spPr>
            <a:xfrm>
              <a:off x="3143672" y="198087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87" name="Oval 286">
              <a:extLst>
                <a:ext uri="{FF2B5EF4-FFF2-40B4-BE49-F238E27FC236}">
                  <a16:creationId xmlns:a16="http://schemas.microsoft.com/office/drawing/2014/main" id="{C3D1E113-148C-4BE1-B6D2-2609646D54D9}"/>
                </a:ext>
              </a:extLst>
            </p:cNvPr>
            <p:cNvSpPr>
              <a:spLocks noChangeAspect="1"/>
            </p:cNvSpPr>
            <p:nvPr/>
          </p:nvSpPr>
          <p:spPr>
            <a:xfrm>
              <a:off x="3528469" y="198087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88" name="Oval 287">
              <a:extLst>
                <a:ext uri="{FF2B5EF4-FFF2-40B4-BE49-F238E27FC236}">
                  <a16:creationId xmlns:a16="http://schemas.microsoft.com/office/drawing/2014/main" id="{20CC993A-D20E-49D8-A484-D02E5E8EC9DE}"/>
                </a:ext>
              </a:extLst>
            </p:cNvPr>
            <p:cNvSpPr>
              <a:spLocks noChangeAspect="1"/>
            </p:cNvSpPr>
            <p:nvPr/>
          </p:nvSpPr>
          <p:spPr>
            <a:xfrm>
              <a:off x="3922529" y="198087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89" name="Oval 288">
              <a:extLst>
                <a:ext uri="{FF2B5EF4-FFF2-40B4-BE49-F238E27FC236}">
                  <a16:creationId xmlns:a16="http://schemas.microsoft.com/office/drawing/2014/main" id="{3D364770-67A0-4263-8E52-62C2CB19A96D}"/>
                </a:ext>
              </a:extLst>
            </p:cNvPr>
            <p:cNvSpPr>
              <a:spLocks noChangeAspect="1"/>
            </p:cNvSpPr>
            <p:nvPr/>
          </p:nvSpPr>
          <p:spPr>
            <a:xfrm>
              <a:off x="4310337" y="198087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90" name="Oval 289">
              <a:extLst>
                <a:ext uri="{FF2B5EF4-FFF2-40B4-BE49-F238E27FC236}">
                  <a16:creationId xmlns:a16="http://schemas.microsoft.com/office/drawing/2014/main" id="{008755A3-4A60-41EB-879D-C4464E5B91AB}"/>
                </a:ext>
              </a:extLst>
            </p:cNvPr>
            <p:cNvSpPr>
              <a:spLocks noChangeAspect="1"/>
            </p:cNvSpPr>
            <p:nvPr/>
          </p:nvSpPr>
          <p:spPr>
            <a:xfrm>
              <a:off x="4698145" y="198087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91" name="Oval 290">
              <a:extLst>
                <a:ext uri="{FF2B5EF4-FFF2-40B4-BE49-F238E27FC236}">
                  <a16:creationId xmlns:a16="http://schemas.microsoft.com/office/drawing/2014/main" id="{D0299F87-7D50-4ED6-9850-DFF4FD1A9B26}"/>
                </a:ext>
              </a:extLst>
            </p:cNvPr>
            <p:cNvSpPr>
              <a:spLocks noChangeAspect="1"/>
            </p:cNvSpPr>
            <p:nvPr/>
          </p:nvSpPr>
          <p:spPr>
            <a:xfrm>
              <a:off x="5085953" y="198087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92" name="Oval 291">
              <a:extLst>
                <a:ext uri="{FF2B5EF4-FFF2-40B4-BE49-F238E27FC236}">
                  <a16:creationId xmlns:a16="http://schemas.microsoft.com/office/drawing/2014/main" id="{E2D56B1E-1E4A-489F-BE17-0683E1CEA168}"/>
                </a:ext>
              </a:extLst>
            </p:cNvPr>
            <p:cNvSpPr>
              <a:spLocks noChangeAspect="1"/>
            </p:cNvSpPr>
            <p:nvPr/>
          </p:nvSpPr>
          <p:spPr>
            <a:xfrm>
              <a:off x="5473761" y="198087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93" name="Oval 292">
              <a:extLst>
                <a:ext uri="{FF2B5EF4-FFF2-40B4-BE49-F238E27FC236}">
                  <a16:creationId xmlns:a16="http://schemas.microsoft.com/office/drawing/2014/main" id="{19A9B825-5F96-47E4-BA93-19BB78526E0F}"/>
                </a:ext>
              </a:extLst>
            </p:cNvPr>
            <p:cNvSpPr>
              <a:spLocks noChangeAspect="1"/>
            </p:cNvSpPr>
            <p:nvPr/>
          </p:nvSpPr>
          <p:spPr>
            <a:xfrm>
              <a:off x="5861569" y="198087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94" name="Oval 293">
              <a:extLst>
                <a:ext uri="{FF2B5EF4-FFF2-40B4-BE49-F238E27FC236}">
                  <a16:creationId xmlns:a16="http://schemas.microsoft.com/office/drawing/2014/main" id="{9F1A85D5-8A30-49A9-B2B5-622CBA3C0271}"/>
                </a:ext>
              </a:extLst>
            </p:cNvPr>
            <p:cNvSpPr>
              <a:spLocks noChangeAspect="1"/>
            </p:cNvSpPr>
            <p:nvPr/>
          </p:nvSpPr>
          <p:spPr>
            <a:xfrm>
              <a:off x="6249377" y="198087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95" name="Oval 294">
              <a:extLst>
                <a:ext uri="{FF2B5EF4-FFF2-40B4-BE49-F238E27FC236}">
                  <a16:creationId xmlns:a16="http://schemas.microsoft.com/office/drawing/2014/main" id="{441686E4-45E8-4044-8251-C3BD1B685DD2}"/>
                </a:ext>
              </a:extLst>
            </p:cNvPr>
            <p:cNvSpPr>
              <a:spLocks noChangeAspect="1"/>
            </p:cNvSpPr>
            <p:nvPr/>
          </p:nvSpPr>
          <p:spPr>
            <a:xfrm>
              <a:off x="6637185" y="198087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96" name="Oval 295">
              <a:extLst>
                <a:ext uri="{FF2B5EF4-FFF2-40B4-BE49-F238E27FC236}">
                  <a16:creationId xmlns:a16="http://schemas.microsoft.com/office/drawing/2014/main" id="{058A6C90-41BE-4132-BFFB-ECA9F4200B10}"/>
                </a:ext>
              </a:extLst>
            </p:cNvPr>
            <p:cNvSpPr>
              <a:spLocks noChangeAspect="1"/>
            </p:cNvSpPr>
            <p:nvPr/>
          </p:nvSpPr>
          <p:spPr>
            <a:xfrm>
              <a:off x="7024993" y="198087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97" name="Oval 296">
              <a:extLst>
                <a:ext uri="{FF2B5EF4-FFF2-40B4-BE49-F238E27FC236}">
                  <a16:creationId xmlns:a16="http://schemas.microsoft.com/office/drawing/2014/main" id="{B1233A54-B458-4239-9526-75C5621D8BB5}"/>
                </a:ext>
              </a:extLst>
            </p:cNvPr>
            <p:cNvSpPr>
              <a:spLocks noChangeAspect="1"/>
            </p:cNvSpPr>
            <p:nvPr/>
          </p:nvSpPr>
          <p:spPr>
            <a:xfrm>
              <a:off x="7412801" y="198087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98" name="Oval 297">
              <a:extLst>
                <a:ext uri="{FF2B5EF4-FFF2-40B4-BE49-F238E27FC236}">
                  <a16:creationId xmlns:a16="http://schemas.microsoft.com/office/drawing/2014/main" id="{CC2E68ED-97DA-44E0-BE11-C99B1A8605C3}"/>
                </a:ext>
              </a:extLst>
            </p:cNvPr>
            <p:cNvSpPr>
              <a:spLocks noChangeAspect="1"/>
            </p:cNvSpPr>
            <p:nvPr/>
          </p:nvSpPr>
          <p:spPr>
            <a:xfrm>
              <a:off x="7800609" y="198087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99" name="Oval 298">
              <a:extLst>
                <a:ext uri="{FF2B5EF4-FFF2-40B4-BE49-F238E27FC236}">
                  <a16:creationId xmlns:a16="http://schemas.microsoft.com/office/drawing/2014/main" id="{5D67C164-CAAF-484C-92DF-917E8424939D}"/>
                </a:ext>
              </a:extLst>
            </p:cNvPr>
            <p:cNvSpPr>
              <a:spLocks noChangeAspect="1"/>
            </p:cNvSpPr>
            <p:nvPr/>
          </p:nvSpPr>
          <p:spPr>
            <a:xfrm>
              <a:off x="8188417" y="198087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00" name="Oval 299">
              <a:extLst>
                <a:ext uri="{FF2B5EF4-FFF2-40B4-BE49-F238E27FC236}">
                  <a16:creationId xmlns:a16="http://schemas.microsoft.com/office/drawing/2014/main" id="{B21A672F-C4B0-4EC3-BC76-A8DB1FF814F4}"/>
                </a:ext>
              </a:extLst>
            </p:cNvPr>
            <p:cNvSpPr>
              <a:spLocks noChangeAspect="1"/>
            </p:cNvSpPr>
            <p:nvPr/>
          </p:nvSpPr>
          <p:spPr>
            <a:xfrm>
              <a:off x="8575804" y="198087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01" name="Oval 300">
              <a:extLst>
                <a:ext uri="{FF2B5EF4-FFF2-40B4-BE49-F238E27FC236}">
                  <a16:creationId xmlns:a16="http://schemas.microsoft.com/office/drawing/2014/main" id="{49CB494B-8EE1-4180-9BB2-FD294855AEBE}"/>
                </a:ext>
              </a:extLst>
            </p:cNvPr>
            <p:cNvSpPr>
              <a:spLocks noChangeAspect="1"/>
            </p:cNvSpPr>
            <p:nvPr/>
          </p:nvSpPr>
          <p:spPr>
            <a:xfrm>
              <a:off x="8976320" y="198087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02" name="Oval 301">
              <a:extLst>
                <a:ext uri="{FF2B5EF4-FFF2-40B4-BE49-F238E27FC236}">
                  <a16:creationId xmlns:a16="http://schemas.microsoft.com/office/drawing/2014/main" id="{B043C3E2-4CCA-4BF0-B62F-599427D74315}"/>
                </a:ext>
              </a:extLst>
            </p:cNvPr>
            <p:cNvSpPr>
              <a:spLocks noChangeAspect="1"/>
            </p:cNvSpPr>
            <p:nvPr/>
          </p:nvSpPr>
          <p:spPr>
            <a:xfrm>
              <a:off x="9358032" y="198087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03" name="Oval 302">
              <a:extLst>
                <a:ext uri="{FF2B5EF4-FFF2-40B4-BE49-F238E27FC236}">
                  <a16:creationId xmlns:a16="http://schemas.microsoft.com/office/drawing/2014/main" id="{B2DED4EA-B136-4FF5-93C0-D0D9420F9F6C}"/>
                </a:ext>
              </a:extLst>
            </p:cNvPr>
            <p:cNvSpPr>
              <a:spLocks noChangeAspect="1"/>
            </p:cNvSpPr>
            <p:nvPr/>
          </p:nvSpPr>
          <p:spPr>
            <a:xfrm>
              <a:off x="9744506" y="198087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04" name="Oval 303">
              <a:extLst>
                <a:ext uri="{FF2B5EF4-FFF2-40B4-BE49-F238E27FC236}">
                  <a16:creationId xmlns:a16="http://schemas.microsoft.com/office/drawing/2014/main" id="{E3070A77-B6C5-43DD-B7C9-28C87872A555}"/>
                </a:ext>
              </a:extLst>
            </p:cNvPr>
            <p:cNvSpPr>
              <a:spLocks noChangeAspect="1"/>
            </p:cNvSpPr>
            <p:nvPr/>
          </p:nvSpPr>
          <p:spPr>
            <a:xfrm>
              <a:off x="10140656" y="198087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05" name="Oval 304">
              <a:extLst>
                <a:ext uri="{FF2B5EF4-FFF2-40B4-BE49-F238E27FC236}">
                  <a16:creationId xmlns:a16="http://schemas.microsoft.com/office/drawing/2014/main" id="{AECE3D0E-8029-46EF-A23A-CA5CF9BEBD60}"/>
                </a:ext>
              </a:extLst>
            </p:cNvPr>
            <p:cNvSpPr>
              <a:spLocks noChangeAspect="1"/>
            </p:cNvSpPr>
            <p:nvPr/>
          </p:nvSpPr>
          <p:spPr>
            <a:xfrm>
              <a:off x="10535156" y="198087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06" name="Oval 305">
              <a:extLst>
                <a:ext uri="{FF2B5EF4-FFF2-40B4-BE49-F238E27FC236}">
                  <a16:creationId xmlns:a16="http://schemas.microsoft.com/office/drawing/2014/main" id="{CF8733B7-22C9-4658-9270-5C8DB8E0B2DA}"/>
                </a:ext>
              </a:extLst>
            </p:cNvPr>
            <p:cNvSpPr>
              <a:spLocks noChangeAspect="1"/>
            </p:cNvSpPr>
            <p:nvPr/>
          </p:nvSpPr>
          <p:spPr>
            <a:xfrm>
              <a:off x="10919324" y="198087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07" name="Oval 306">
              <a:extLst>
                <a:ext uri="{FF2B5EF4-FFF2-40B4-BE49-F238E27FC236}">
                  <a16:creationId xmlns:a16="http://schemas.microsoft.com/office/drawing/2014/main" id="{EA3551CD-88BF-4845-8F9D-959CB7EF6E87}"/>
                </a:ext>
              </a:extLst>
            </p:cNvPr>
            <p:cNvSpPr>
              <a:spLocks noChangeAspect="1"/>
            </p:cNvSpPr>
            <p:nvPr/>
          </p:nvSpPr>
          <p:spPr>
            <a:xfrm>
              <a:off x="11303492" y="198087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08" name="Oval 307">
              <a:extLst>
                <a:ext uri="{FF2B5EF4-FFF2-40B4-BE49-F238E27FC236}">
                  <a16:creationId xmlns:a16="http://schemas.microsoft.com/office/drawing/2014/main" id="{033E4DC6-883C-4F92-8EA3-AC354D0F70DC}"/>
                </a:ext>
              </a:extLst>
            </p:cNvPr>
            <p:cNvSpPr>
              <a:spLocks noChangeAspect="1"/>
            </p:cNvSpPr>
            <p:nvPr/>
          </p:nvSpPr>
          <p:spPr>
            <a:xfrm>
              <a:off x="11694823" y="198087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2" name="Title 1">
            <a:extLst>
              <a:ext uri="{FF2B5EF4-FFF2-40B4-BE49-F238E27FC236}">
                <a16:creationId xmlns:a16="http://schemas.microsoft.com/office/drawing/2014/main" id="{EDEC3D3F-4933-4954-B7BB-F609E5C9C336}"/>
              </a:ext>
            </a:extLst>
          </p:cNvPr>
          <p:cNvSpPr>
            <a:spLocks noGrp="1"/>
          </p:cNvSpPr>
          <p:nvPr>
            <p:ph type="title"/>
          </p:nvPr>
        </p:nvSpPr>
        <p:spPr>
          <a:xfrm>
            <a:off x="840584" y="980728"/>
            <a:ext cx="10512000" cy="4608512"/>
          </a:xfrm>
        </p:spPr>
        <p:txBody>
          <a:bodyPr anchor="ctr" anchorCtr="1"/>
          <a:lstStyle>
            <a:lvl1pPr algn="ctr">
              <a:lnSpc>
                <a:spcPct val="90000"/>
              </a:lnSpc>
              <a:defRPr sz="9000"/>
            </a:lvl1pPr>
          </a:lstStyle>
          <a:p>
            <a:r>
              <a:rPr lang="en-US"/>
              <a:t>Click to edit Master title style</a:t>
            </a:r>
            <a:endParaRPr lang="de-DE" dirty="0"/>
          </a:p>
        </p:txBody>
      </p:sp>
      <p:sp>
        <p:nvSpPr>
          <p:cNvPr id="4" name="Date Placeholder 3">
            <a:extLst>
              <a:ext uri="{FF2B5EF4-FFF2-40B4-BE49-F238E27FC236}">
                <a16:creationId xmlns:a16="http://schemas.microsoft.com/office/drawing/2014/main" id="{1D2E15FC-380F-4A7D-96E0-6866FF73AF79}"/>
              </a:ext>
            </a:extLst>
          </p:cNvPr>
          <p:cNvSpPr>
            <a:spLocks noGrp="1"/>
          </p:cNvSpPr>
          <p:nvPr>
            <p:ph type="dt" sz="half" idx="10"/>
          </p:nvPr>
        </p:nvSpPr>
        <p:spPr/>
        <p:txBody>
          <a:bodyPr/>
          <a:lstStyle/>
          <a:p>
            <a:fld id="{3F2707FC-CB14-4199-99D5-E6E98A6B98E8}" type="datetime4">
              <a:rPr lang="en-US" smtClean="0"/>
              <a:t>July 22, 2023</a:t>
            </a:fld>
            <a:endParaRPr lang="de-DE"/>
          </a:p>
        </p:txBody>
      </p:sp>
      <p:sp>
        <p:nvSpPr>
          <p:cNvPr id="5" name="Footer Placeholder 4">
            <a:extLst>
              <a:ext uri="{FF2B5EF4-FFF2-40B4-BE49-F238E27FC236}">
                <a16:creationId xmlns:a16="http://schemas.microsoft.com/office/drawing/2014/main" id="{72EB15FB-CCA4-4713-A09D-E92D3F62F937}"/>
              </a:ext>
            </a:extLst>
          </p:cNvPr>
          <p:cNvSpPr>
            <a:spLocks noGrp="1"/>
          </p:cNvSpPr>
          <p:nvPr>
            <p:ph type="ftr" sz="quarter" idx="11"/>
          </p:nvPr>
        </p:nvSpPr>
        <p:spPr/>
        <p:txBody>
          <a:bodyPr/>
          <a:lstStyle/>
          <a:p>
            <a:r>
              <a:rPr lang="en-US"/>
              <a:t>PLEASE INSERT CLASSIFICATION E.G “FOR INTERNAL USE” OR “CONFIDENTIAL”</a:t>
            </a:r>
            <a:endParaRPr lang="de-DE"/>
          </a:p>
        </p:txBody>
      </p:sp>
      <p:sp>
        <p:nvSpPr>
          <p:cNvPr id="6" name="Slide Number Placeholder 5">
            <a:extLst>
              <a:ext uri="{FF2B5EF4-FFF2-40B4-BE49-F238E27FC236}">
                <a16:creationId xmlns:a16="http://schemas.microsoft.com/office/drawing/2014/main" id="{C45CA23D-8A5A-4B5B-B7F3-ED028956BC4B}"/>
              </a:ext>
            </a:extLst>
          </p:cNvPr>
          <p:cNvSpPr>
            <a:spLocks noGrp="1"/>
          </p:cNvSpPr>
          <p:nvPr>
            <p:ph type="sldNum" sz="quarter" idx="12"/>
          </p:nvPr>
        </p:nvSpPr>
        <p:spPr/>
        <p:txBody>
          <a:bodyPr/>
          <a:lstStyle/>
          <a:p>
            <a:fld id="{8DE89A3D-C6C4-4521-AE7D-4749D53E6130}" type="slidenum">
              <a:rPr lang="de-DE" smtClean="0"/>
              <a:t>‹#›</a:t>
            </a:fld>
            <a:endParaRPr lang="de-DE"/>
          </a:p>
        </p:txBody>
      </p:sp>
    </p:spTree>
    <p:extLst>
      <p:ext uri="{BB962C8B-B14F-4D97-AF65-F5344CB8AC3E}">
        <p14:creationId xmlns:p14="http://schemas.microsoft.com/office/powerpoint/2010/main" val="234569186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Section Header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C3D3F-4933-4954-B7BB-F609E5C9C336}"/>
              </a:ext>
            </a:extLst>
          </p:cNvPr>
          <p:cNvSpPr>
            <a:spLocks noGrp="1"/>
          </p:cNvSpPr>
          <p:nvPr>
            <p:ph type="title"/>
          </p:nvPr>
        </p:nvSpPr>
        <p:spPr>
          <a:xfrm>
            <a:off x="840584" y="980728"/>
            <a:ext cx="10512000" cy="4608512"/>
          </a:xfrm>
        </p:spPr>
        <p:txBody>
          <a:bodyPr anchor="ctr" anchorCtr="1"/>
          <a:lstStyle>
            <a:lvl1pPr algn="ctr">
              <a:lnSpc>
                <a:spcPct val="90000"/>
              </a:lnSpc>
              <a:defRPr sz="9000"/>
            </a:lvl1pPr>
          </a:lstStyle>
          <a:p>
            <a:r>
              <a:rPr lang="en-US"/>
              <a:t>Click to edit Master title style</a:t>
            </a:r>
            <a:endParaRPr lang="de-DE" dirty="0"/>
          </a:p>
        </p:txBody>
      </p:sp>
      <p:sp>
        <p:nvSpPr>
          <p:cNvPr id="7" name="Picture Placeholder 6">
            <a:extLst>
              <a:ext uri="{FF2B5EF4-FFF2-40B4-BE49-F238E27FC236}">
                <a16:creationId xmlns:a16="http://schemas.microsoft.com/office/drawing/2014/main" id="{58BD3E7E-258F-4295-88FA-0D932315405B}"/>
              </a:ext>
            </a:extLst>
          </p:cNvPr>
          <p:cNvSpPr>
            <a:spLocks noGrp="1"/>
          </p:cNvSpPr>
          <p:nvPr>
            <p:ph type="pic" sz="quarter" idx="13" hasCustomPrompt="1"/>
          </p:nvPr>
        </p:nvSpPr>
        <p:spPr>
          <a:xfrm>
            <a:off x="0" y="0"/>
            <a:ext cx="12192000" cy="6237288"/>
          </a:xfrm>
        </p:spPr>
        <p:txBody>
          <a:bodyPr/>
          <a:lstStyle>
            <a:lvl1pPr>
              <a:defRPr/>
            </a:lvl1pPr>
          </a:lstStyle>
          <a:p>
            <a:r>
              <a:rPr lang="en-US" dirty="0"/>
              <a:t>Click icon to add picture.</a:t>
            </a:r>
            <a:br>
              <a:rPr lang="en-US" dirty="0"/>
            </a:br>
            <a:r>
              <a:rPr lang="en-US" dirty="0"/>
              <a:t>Insert picture at first and send to back.</a:t>
            </a:r>
            <a:endParaRPr lang="de-DE" dirty="0"/>
          </a:p>
        </p:txBody>
      </p:sp>
      <p:sp>
        <p:nvSpPr>
          <p:cNvPr id="4" name="Date Placeholder 3">
            <a:extLst>
              <a:ext uri="{FF2B5EF4-FFF2-40B4-BE49-F238E27FC236}">
                <a16:creationId xmlns:a16="http://schemas.microsoft.com/office/drawing/2014/main" id="{1D2E15FC-380F-4A7D-96E0-6866FF73AF79}"/>
              </a:ext>
            </a:extLst>
          </p:cNvPr>
          <p:cNvSpPr>
            <a:spLocks noGrp="1"/>
          </p:cNvSpPr>
          <p:nvPr>
            <p:ph type="dt" sz="half" idx="10"/>
          </p:nvPr>
        </p:nvSpPr>
        <p:spPr/>
        <p:txBody>
          <a:bodyPr/>
          <a:lstStyle/>
          <a:p>
            <a:fld id="{EF31B3D3-E984-4123-ACFA-99EB009E1618}" type="datetime4">
              <a:rPr lang="en-US" smtClean="0"/>
              <a:t>July 22, 2023</a:t>
            </a:fld>
            <a:endParaRPr lang="de-DE"/>
          </a:p>
        </p:txBody>
      </p:sp>
      <p:sp>
        <p:nvSpPr>
          <p:cNvPr id="5" name="Footer Placeholder 4">
            <a:extLst>
              <a:ext uri="{FF2B5EF4-FFF2-40B4-BE49-F238E27FC236}">
                <a16:creationId xmlns:a16="http://schemas.microsoft.com/office/drawing/2014/main" id="{72EB15FB-CCA4-4713-A09D-E92D3F62F937}"/>
              </a:ext>
            </a:extLst>
          </p:cNvPr>
          <p:cNvSpPr>
            <a:spLocks noGrp="1"/>
          </p:cNvSpPr>
          <p:nvPr>
            <p:ph type="ftr" sz="quarter" idx="11"/>
          </p:nvPr>
        </p:nvSpPr>
        <p:spPr/>
        <p:txBody>
          <a:bodyPr/>
          <a:lstStyle/>
          <a:p>
            <a:r>
              <a:rPr lang="en-US" dirty="0"/>
              <a:t>PLEASE INSERT CLASSIFICATION E.G “FOR INTERNAL USE” OR “CONFIDENTIAL”</a:t>
            </a:r>
            <a:endParaRPr lang="de-DE" dirty="0"/>
          </a:p>
        </p:txBody>
      </p:sp>
      <p:sp>
        <p:nvSpPr>
          <p:cNvPr id="6" name="Slide Number Placeholder 5">
            <a:extLst>
              <a:ext uri="{FF2B5EF4-FFF2-40B4-BE49-F238E27FC236}">
                <a16:creationId xmlns:a16="http://schemas.microsoft.com/office/drawing/2014/main" id="{C45CA23D-8A5A-4B5B-B7F3-ED028956BC4B}"/>
              </a:ext>
            </a:extLst>
          </p:cNvPr>
          <p:cNvSpPr>
            <a:spLocks noGrp="1"/>
          </p:cNvSpPr>
          <p:nvPr>
            <p:ph type="sldNum" sz="quarter" idx="12"/>
          </p:nvPr>
        </p:nvSpPr>
        <p:spPr/>
        <p:txBody>
          <a:bodyPr/>
          <a:lstStyle/>
          <a:p>
            <a:fld id="{8DE89A3D-C6C4-4521-AE7D-4749D53E6130}" type="slidenum">
              <a:rPr lang="de-DE" smtClean="0"/>
              <a:t>‹#›</a:t>
            </a:fld>
            <a:endParaRPr lang="de-DE"/>
          </a:p>
        </p:txBody>
      </p:sp>
    </p:spTree>
    <p:extLst>
      <p:ext uri="{BB962C8B-B14F-4D97-AF65-F5344CB8AC3E}">
        <p14:creationId xmlns:p14="http://schemas.microsoft.com/office/powerpoint/2010/main" val="74735415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Section Header – Dark Blue">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D2E15FC-380F-4A7D-96E0-6866FF73AF79}"/>
              </a:ext>
            </a:extLst>
          </p:cNvPr>
          <p:cNvSpPr>
            <a:spLocks noGrp="1"/>
          </p:cNvSpPr>
          <p:nvPr>
            <p:ph type="dt" sz="half" idx="10"/>
          </p:nvPr>
        </p:nvSpPr>
        <p:spPr/>
        <p:txBody>
          <a:bodyPr/>
          <a:lstStyle/>
          <a:p>
            <a:fld id="{63F36FD1-AD41-4708-BC05-945A216E8735}" type="datetime4">
              <a:rPr lang="en-US" smtClean="0"/>
              <a:t>July 22, 2023</a:t>
            </a:fld>
            <a:endParaRPr lang="de-DE"/>
          </a:p>
        </p:txBody>
      </p:sp>
      <p:sp>
        <p:nvSpPr>
          <p:cNvPr id="5" name="Footer Placeholder 4">
            <a:extLst>
              <a:ext uri="{FF2B5EF4-FFF2-40B4-BE49-F238E27FC236}">
                <a16:creationId xmlns:a16="http://schemas.microsoft.com/office/drawing/2014/main" id="{72EB15FB-CCA4-4713-A09D-E92D3F62F937}"/>
              </a:ext>
            </a:extLst>
          </p:cNvPr>
          <p:cNvSpPr>
            <a:spLocks noGrp="1"/>
          </p:cNvSpPr>
          <p:nvPr>
            <p:ph type="ftr" sz="quarter" idx="11"/>
          </p:nvPr>
        </p:nvSpPr>
        <p:spPr/>
        <p:txBody>
          <a:bodyPr/>
          <a:lstStyle/>
          <a:p>
            <a:r>
              <a:rPr lang="en-US"/>
              <a:t>PLEASE INSERT CLASSIFICATION E.G “FOR INTERNAL USE” OR “CONFIDENTIAL”</a:t>
            </a:r>
            <a:endParaRPr lang="de-DE"/>
          </a:p>
        </p:txBody>
      </p:sp>
      <p:sp>
        <p:nvSpPr>
          <p:cNvPr id="6" name="Slide Number Placeholder 5">
            <a:extLst>
              <a:ext uri="{FF2B5EF4-FFF2-40B4-BE49-F238E27FC236}">
                <a16:creationId xmlns:a16="http://schemas.microsoft.com/office/drawing/2014/main" id="{C45CA23D-8A5A-4B5B-B7F3-ED028956BC4B}"/>
              </a:ext>
            </a:extLst>
          </p:cNvPr>
          <p:cNvSpPr>
            <a:spLocks noGrp="1"/>
          </p:cNvSpPr>
          <p:nvPr>
            <p:ph type="sldNum" sz="quarter" idx="12"/>
          </p:nvPr>
        </p:nvSpPr>
        <p:spPr/>
        <p:txBody>
          <a:bodyPr/>
          <a:lstStyle/>
          <a:p>
            <a:fld id="{8DE89A3D-C6C4-4521-AE7D-4749D53E6130}" type="slidenum">
              <a:rPr lang="de-DE" smtClean="0"/>
              <a:t>‹#›</a:t>
            </a:fld>
            <a:endParaRPr lang="de-DE"/>
          </a:p>
        </p:txBody>
      </p:sp>
      <p:sp>
        <p:nvSpPr>
          <p:cNvPr id="10" name="Picture Placeholder 9">
            <a:extLst>
              <a:ext uri="{FF2B5EF4-FFF2-40B4-BE49-F238E27FC236}">
                <a16:creationId xmlns:a16="http://schemas.microsoft.com/office/drawing/2014/main" id="{072ED999-ABDF-4A6E-BF48-498E293E3F19}"/>
              </a:ext>
            </a:extLst>
          </p:cNvPr>
          <p:cNvSpPr>
            <a:spLocks noGrp="1"/>
          </p:cNvSpPr>
          <p:nvPr>
            <p:ph type="pic" sz="quarter" idx="13"/>
          </p:nvPr>
        </p:nvSpPr>
        <p:spPr>
          <a:xfrm>
            <a:off x="1631504" y="1995810"/>
            <a:ext cx="2879874" cy="2879874"/>
          </a:xfrm>
          <a:prstGeom prst="ellipse">
            <a:avLst/>
          </a:prstGeom>
          <a:solidFill>
            <a:schemeClr val="tx1"/>
          </a:solidFill>
        </p:spPr>
        <p:txBody>
          <a:bodyPr/>
          <a:lstStyle/>
          <a:p>
            <a:r>
              <a:rPr lang="en-US"/>
              <a:t>Click icon to add picture</a:t>
            </a:r>
            <a:endParaRPr lang="de-DE"/>
          </a:p>
        </p:txBody>
      </p:sp>
      <p:pic>
        <p:nvPicPr>
          <p:cNvPr id="8" name="Graphic 7">
            <a:extLst>
              <a:ext uri="{FF2B5EF4-FFF2-40B4-BE49-F238E27FC236}">
                <a16:creationId xmlns:a16="http://schemas.microsoft.com/office/drawing/2014/main" id="{0ACFFD6E-B66D-42C4-B187-2AEC53DF6CB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37424"/>
          <a:stretch/>
        </p:blipFill>
        <p:spPr>
          <a:xfrm>
            <a:off x="10434868" y="2033356"/>
            <a:ext cx="1757132" cy="2808000"/>
          </a:xfrm>
          <a:prstGeom prst="rect">
            <a:avLst/>
          </a:prstGeom>
        </p:spPr>
      </p:pic>
      <p:sp>
        <p:nvSpPr>
          <p:cNvPr id="2" name="Title 1">
            <a:extLst>
              <a:ext uri="{FF2B5EF4-FFF2-40B4-BE49-F238E27FC236}">
                <a16:creationId xmlns:a16="http://schemas.microsoft.com/office/drawing/2014/main" id="{EDEC3D3F-4933-4954-B7BB-F609E5C9C336}"/>
              </a:ext>
            </a:extLst>
          </p:cNvPr>
          <p:cNvSpPr>
            <a:spLocks noGrp="1"/>
          </p:cNvSpPr>
          <p:nvPr>
            <p:ph type="title"/>
          </p:nvPr>
        </p:nvSpPr>
        <p:spPr>
          <a:xfrm>
            <a:off x="3360304" y="692696"/>
            <a:ext cx="5472000" cy="5472608"/>
          </a:xfrm>
          <a:prstGeom prst="ellipse">
            <a:avLst/>
          </a:prstGeom>
          <a:solidFill>
            <a:schemeClr val="accent1"/>
          </a:solidFill>
        </p:spPr>
        <p:txBody>
          <a:bodyPr anchor="ctr" anchorCtr="1"/>
          <a:lstStyle>
            <a:lvl1pPr algn="ctr">
              <a:lnSpc>
                <a:spcPct val="100000"/>
              </a:lnSpc>
              <a:defRPr sz="5400"/>
            </a:lvl1pPr>
          </a:lstStyle>
          <a:p>
            <a:r>
              <a:rPr lang="en-US"/>
              <a:t>Click to edit Master title style</a:t>
            </a:r>
            <a:endParaRPr lang="de-DE" dirty="0"/>
          </a:p>
        </p:txBody>
      </p:sp>
    </p:spTree>
    <p:extLst>
      <p:ext uri="{BB962C8B-B14F-4D97-AF65-F5344CB8AC3E}">
        <p14:creationId xmlns:p14="http://schemas.microsoft.com/office/powerpoint/2010/main" val="411786812"/>
      </p:ext>
    </p:extLst>
  </p:cSld>
  <p:clrMapOvr>
    <a:overrideClrMapping bg1="dk1" tx1="lt1" bg2="dk2" tx2="lt2" accent1="accent1" accent2="accent2" accent3="accent3" accent4="accent4" accent5="accent5" accent6="accent6" hlink="hlink" folHlink="folHlink"/>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CF2C9-EE49-47C2-B9EB-D3AC2B08C1DC}"/>
              </a:ext>
            </a:extLst>
          </p:cNvPr>
          <p:cNvSpPr>
            <a:spLocks noGrp="1"/>
          </p:cNvSpPr>
          <p:nvPr>
            <p:ph type="title"/>
          </p:nvPr>
        </p:nvSpPr>
        <p:spPr/>
        <p:txBody>
          <a:bodyPr/>
          <a:lstStyle/>
          <a:p>
            <a:r>
              <a:rPr lang="en-US"/>
              <a:t>Click to edit Master title style</a:t>
            </a:r>
            <a:endParaRPr lang="de-DE" dirty="0"/>
          </a:p>
        </p:txBody>
      </p:sp>
      <p:sp>
        <p:nvSpPr>
          <p:cNvPr id="3" name="Date Placeholder 2">
            <a:extLst>
              <a:ext uri="{FF2B5EF4-FFF2-40B4-BE49-F238E27FC236}">
                <a16:creationId xmlns:a16="http://schemas.microsoft.com/office/drawing/2014/main" id="{E67EE6D0-2594-46E3-9287-BA25C41835AD}"/>
              </a:ext>
            </a:extLst>
          </p:cNvPr>
          <p:cNvSpPr>
            <a:spLocks noGrp="1"/>
          </p:cNvSpPr>
          <p:nvPr>
            <p:ph type="dt" sz="half" idx="10"/>
          </p:nvPr>
        </p:nvSpPr>
        <p:spPr/>
        <p:txBody>
          <a:bodyPr/>
          <a:lstStyle/>
          <a:p>
            <a:fld id="{F57DB616-4CFF-4D0B-AEF5-72635AC81B81}" type="datetime4">
              <a:rPr lang="en-US" smtClean="0"/>
              <a:t>July 22, 2023</a:t>
            </a:fld>
            <a:endParaRPr lang="de-DE"/>
          </a:p>
        </p:txBody>
      </p:sp>
      <p:sp>
        <p:nvSpPr>
          <p:cNvPr id="4" name="Footer Placeholder 3">
            <a:extLst>
              <a:ext uri="{FF2B5EF4-FFF2-40B4-BE49-F238E27FC236}">
                <a16:creationId xmlns:a16="http://schemas.microsoft.com/office/drawing/2014/main" id="{10745D3E-F564-4E6F-B68A-B13E4AC6E539}"/>
              </a:ext>
            </a:extLst>
          </p:cNvPr>
          <p:cNvSpPr>
            <a:spLocks noGrp="1"/>
          </p:cNvSpPr>
          <p:nvPr>
            <p:ph type="ftr" sz="quarter" idx="11"/>
          </p:nvPr>
        </p:nvSpPr>
        <p:spPr/>
        <p:txBody>
          <a:bodyPr/>
          <a:lstStyle/>
          <a:p>
            <a:r>
              <a:rPr lang="en-US"/>
              <a:t>PLEASE INSERT CLASSIFICATION E.G “FOR INTERNAL USE” OR “CONFIDENTIAL”</a:t>
            </a:r>
            <a:endParaRPr lang="de-DE"/>
          </a:p>
        </p:txBody>
      </p:sp>
      <p:sp>
        <p:nvSpPr>
          <p:cNvPr id="5" name="Slide Number Placeholder 4">
            <a:extLst>
              <a:ext uri="{FF2B5EF4-FFF2-40B4-BE49-F238E27FC236}">
                <a16:creationId xmlns:a16="http://schemas.microsoft.com/office/drawing/2014/main" id="{69FEF3B3-E8F7-485E-871F-5F7162A30614}"/>
              </a:ext>
            </a:extLst>
          </p:cNvPr>
          <p:cNvSpPr>
            <a:spLocks noGrp="1"/>
          </p:cNvSpPr>
          <p:nvPr>
            <p:ph type="sldNum" sz="quarter" idx="12"/>
          </p:nvPr>
        </p:nvSpPr>
        <p:spPr/>
        <p:txBody>
          <a:bodyPr/>
          <a:lstStyle/>
          <a:p>
            <a:fld id="{8DE89A3D-C6C4-4521-AE7D-4749D53E6130}" type="slidenum">
              <a:rPr lang="de-DE" smtClean="0"/>
              <a:t>‹#›</a:t>
            </a:fld>
            <a:endParaRPr lang="de-DE"/>
          </a:p>
        </p:txBody>
      </p:sp>
      <p:sp>
        <p:nvSpPr>
          <p:cNvPr id="7" name="Text Placeholder 6">
            <a:extLst>
              <a:ext uri="{FF2B5EF4-FFF2-40B4-BE49-F238E27FC236}">
                <a16:creationId xmlns:a16="http://schemas.microsoft.com/office/drawing/2014/main" id="{616DEE91-DAA9-4B04-8D29-DA1A9411B230}"/>
              </a:ext>
            </a:extLst>
          </p:cNvPr>
          <p:cNvSpPr>
            <a:spLocks noGrp="1"/>
          </p:cNvSpPr>
          <p:nvPr>
            <p:ph type="body" sz="quarter" idx="13"/>
          </p:nvPr>
        </p:nvSpPr>
        <p:spPr>
          <a:xfrm>
            <a:off x="407987" y="1844674"/>
            <a:ext cx="11376025" cy="4176713"/>
          </a:xfrm>
        </p:spPr>
        <p:txBody>
          <a:bodyPr/>
          <a:lstStyle>
            <a:lvl1pPr marL="457200" indent="-457200">
              <a:spcBef>
                <a:spcPts val="0"/>
              </a:spcBef>
              <a:spcAft>
                <a:spcPts val="900"/>
              </a:spcAft>
              <a:buSzPct val="100000"/>
              <a:buFont typeface="+mj-lt"/>
              <a:buAutoNum type="arabicParenR"/>
              <a:tabLst>
                <a:tab pos="7790400" algn="l"/>
              </a:tabLst>
              <a:defRPr sz="2400">
                <a:solidFill>
                  <a:schemeClr val="tx1"/>
                </a:solidFill>
                <a:latin typeface="+mn-lt"/>
              </a:defRPr>
            </a:lvl1pPr>
            <a:lvl2pPr marL="457200" indent="-457200">
              <a:spcBef>
                <a:spcPts val="0"/>
              </a:spcBef>
              <a:spcAft>
                <a:spcPts val="900"/>
              </a:spcAft>
              <a:buSzPct val="100000"/>
              <a:buFont typeface="+mj-lt"/>
              <a:buAutoNum type="arabicParenR"/>
              <a:tabLst>
                <a:tab pos="7790400" algn="l"/>
              </a:tabLst>
              <a:defRPr sz="2400">
                <a:solidFill>
                  <a:schemeClr val="tx1"/>
                </a:solidFill>
                <a:latin typeface="+mn-lt"/>
              </a:defRPr>
            </a:lvl2pPr>
            <a:lvl3pPr marL="457200" indent="-457200">
              <a:spcBef>
                <a:spcPts val="0"/>
              </a:spcBef>
              <a:spcAft>
                <a:spcPts val="900"/>
              </a:spcAft>
              <a:buSzPct val="100000"/>
              <a:buFont typeface="+mj-lt"/>
              <a:buAutoNum type="arabicParenR"/>
              <a:tabLst>
                <a:tab pos="7790400" algn="l"/>
              </a:tabLst>
              <a:defRPr sz="2400">
                <a:solidFill>
                  <a:schemeClr val="tx1"/>
                </a:solidFill>
                <a:latin typeface="+mn-lt"/>
              </a:defRPr>
            </a:lvl3pPr>
            <a:lvl4pPr marL="457200" indent="-457200">
              <a:spcBef>
                <a:spcPts val="0"/>
              </a:spcBef>
              <a:spcAft>
                <a:spcPts val="900"/>
              </a:spcAft>
              <a:buSzPct val="100000"/>
              <a:buFont typeface="+mj-lt"/>
              <a:buAutoNum type="arabicParenR"/>
              <a:tabLst>
                <a:tab pos="7790400" algn="l"/>
              </a:tabLst>
              <a:defRPr sz="2400">
                <a:solidFill>
                  <a:schemeClr val="tx1"/>
                </a:solidFill>
                <a:latin typeface="+mn-lt"/>
              </a:defRPr>
            </a:lvl4pPr>
            <a:lvl5pPr marL="457200" indent="-457200">
              <a:spcBef>
                <a:spcPts val="0"/>
              </a:spcBef>
              <a:spcAft>
                <a:spcPts val="900"/>
              </a:spcAft>
              <a:buSzPct val="100000"/>
              <a:buFont typeface="+mj-lt"/>
              <a:buAutoNum type="arabicParenR"/>
              <a:tabLst>
                <a:tab pos="7790400" algn="l"/>
              </a:tabLst>
              <a:defRPr sz="2400">
                <a:solidFill>
                  <a:schemeClr val="tx1"/>
                </a:solidFill>
                <a:latin typeface="+mn-lt"/>
              </a:defRPr>
            </a:lvl5pPr>
            <a:lvl6pPr marL="457200" indent="-457200">
              <a:spcBef>
                <a:spcPts val="0"/>
              </a:spcBef>
              <a:spcAft>
                <a:spcPts val="900"/>
              </a:spcAft>
              <a:buSzPct val="100000"/>
              <a:buFont typeface="+mj-lt"/>
              <a:buAutoNum type="arabicParenR"/>
              <a:tabLst>
                <a:tab pos="7790400" algn="l"/>
              </a:tabLst>
              <a:defRPr sz="2400">
                <a:solidFill>
                  <a:schemeClr val="tx1"/>
                </a:solidFill>
                <a:latin typeface="+mn-lt"/>
              </a:defRPr>
            </a:lvl6pPr>
            <a:lvl7pPr marL="457200" indent="-457200">
              <a:spcBef>
                <a:spcPts val="0"/>
              </a:spcBef>
              <a:spcAft>
                <a:spcPts val="900"/>
              </a:spcAft>
              <a:buSzPct val="100000"/>
              <a:buFont typeface="+mj-lt"/>
              <a:buAutoNum type="arabicParenR"/>
              <a:tabLst>
                <a:tab pos="7790400" algn="l"/>
              </a:tabLst>
              <a:defRPr sz="2400">
                <a:solidFill>
                  <a:schemeClr val="tx1"/>
                </a:solidFill>
                <a:latin typeface="+mn-lt"/>
              </a:defRPr>
            </a:lvl7pPr>
            <a:lvl8pPr marL="457200" indent="-457200">
              <a:spcBef>
                <a:spcPts val="0"/>
              </a:spcBef>
              <a:spcAft>
                <a:spcPts val="900"/>
              </a:spcAft>
              <a:buSzPct val="100000"/>
              <a:buFont typeface="+mj-lt"/>
              <a:buAutoNum type="arabicParenR"/>
              <a:tabLst>
                <a:tab pos="7790400" algn="l"/>
              </a:tabLst>
              <a:defRPr sz="2400">
                <a:solidFill>
                  <a:schemeClr val="tx1"/>
                </a:solidFill>
                <a:latin typeface="+mn-lt"/>
              </a:defRPr>
            </a:lvl8pPr>
            <a:lvl9pPr marL="457200" indent="-457200">
              <a:spcBef>
                <a:spcPts val="0"/>
              </a:spcBef>
              <a:spcAft>
                <a:spcPts val="900"/>
              </a:spcAft>
              <a:buSzPct val="100000"/>
              <a:buFont typeface="+mj-lt"/>
              <a:buAutoNum type="arabicParenR"/>
              <a:tabLst>
                <a:tab pos="7790400" algn="l"/>
              </a:tabLst>
              <a:defRPr sz="2400">
                <a:solidFill>
                  <a:schemeClr val="tx1"/>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Tree>
    <p:extLst>
      <p:ext uri="{BB962C8B-B14F-4D97-AF65-F5344CB8AC3E}">
        <p14:creationId xmlns:p14="http://schemas.microsoft.com/office/powerpoint/2010/main" val="3991889555"/>
      </p:ext>
    </p:extLst>
  </p:cSld>
  <p:clrMapOvr>
    <a:masterClrMapping/>
  </p:clrMapOvr>
  <p:extLst>
    <p:ext uri="{DCECCB84-F9BA-43D5-87BE-67443E8EF086}">
      <p15:sldGuideLst xmlns:p15="http://schemas.microsoft.com/office/powerpoint/2012/main">
        <p15:guide id="1" orient="horz" pos="1162">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Title Slide – Dots">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CA0FE09-B37A-420C-8E50-D90DFEB22691}"/>
              </a:ext>
            </a:extLst>
          </p:cNvPr>
          <p:cNvGrpSpPr/>
          <p:nvPr userDrawn="1"/>
        </p:nvGrpSpPr>
        <p:grpSpPr>
          <a:xfrm>
            <a:off x="425177" y="1980872"/>
            <a:ext cx="11341646" cy="3579784"/>
            <a:chOff x="425177" y="1980872"/>
            <a:chExt cx="11341646" cy="3579784"/>
          </a:xfrm>
          <a:solidFill>
            <a:srgbClr val="BCE4FA"/>
          </a:solidFill>
        </p:grpSpPr>
        <p:sp>
          <p:nvSpPr>
            <p:cNvPr id="11" name="Oval 10">
              <a:extLst>
                <a:ext uri="{FF2B5EF4-FFF2-40B4-BE49-F238E27FC236}">
                  <a16:creationId xmlns:a16="http://schemas.microsoft.com/office/drawing/2014/main" id="{52303235-BF60-4A33-9F00-53AAC2ABC908}"/>
                </a:ext>
              </a:extLst>
            </p:cNvPr>
            <p:cNvSpPr>
              <a:spLocks noChangeAspect="1"/>
            </p:cNvSpPr>
            <p:nvPr/>
          </p:nvSpPr>
          <p:spPr>
            <a:xfrm>
              <a:off x="425177" y="548865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 name="Oval 11">
              <a:extLst>
                <a:ext uri="{FF2B5EF4-FFF2-40B4-BE49-F238E27FC236}">
                  <a16:creationId xmlns:a16="http://schemas.microsoft.com/office/drawing/2014/main" id="{E754C1BA-4F7D-4D94-8D7B-6EDF320A1D81}"/>
                </a:ext>
              </a:extLst>
            </p:cNvPr>
            <p:cNvSpPr>
              <a:spLocks noChangeAspect="1"/>
            </p:cNvSpPr>
            <p:nvPr/>
          </p:nvSpPr>
          <p:spPr>
            <a:xfrm>
              <a:off x="810939" y="548865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Oval 12">
              <a:extLst>
                <a:ext uri="{FF2B5EF4-FFF2-40B4-BE49-F238E27FC236}">
                  <a16:creationId xmlns:a16="http://schemas.microsoft.com/office/drawing/2014/main" id="{B0968D23-EF03-4BFD-9C4F-B73FD7B04E82}"/>
                </a:ext>
              </a:extLst>
            </p:cNvPr>
            <p:cNvSpPr>
              <a:spLocks noChangeAspect="1"/>
            </p:cNvSpPr>
            <p:nvPr/>
          </p:nvSpPr>
          <p:spPr>
            <a:xfrm>
              <a:off x="1199082" y="548865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Oval 13">
              <a:extLst>
                <a:ext uri="{FF2B5EF4-FFF2-40B4-BE49-F238E27FC236}">
                  <a16:creationId xmlns:a16="http://schemas.microsoft.com/office/drawing/2014/main" id="{AE3127CA-BF53-490D-9026-3AFB54A495E2}"/>
                </a:ext>
              </a:extLst>
            </p:cNvPr>
            <p:cNvSpPr>
              <a:spLocks noChangeAspect="1"/>
            </p:cNvSpPr>
            <p:nvPr/>
          </p:nvSpPr>
          <p:spPr>
            <a:xfrm>
              <a:off x="1584844" y="548865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Oval 14">
              <a:extLst>
                <a:ext uri="{FF2B5EF4-FFF2-40B4-BE49-F238E27FC236}">
                  <a16:creationId xmlns:a16="http://schemas.microsoft.com/office/drawing/2014/main" id="{8CE8B766-AE2A-42BE-90B7-650A06730E21}"/>
                </a:ext>
              </a:extLst>
            </p:cNvPr>
            <p:cNvSpPr>
              <a:spLocks noChangeAspect="1"/>
            </p:cNvSpPr>
            <p:nvPr/>
          </p:nvSpPr>
          <p:spPr>
            <a:xfrm>
              <a:off x="1981725" y="548865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Oval 15">
              <a:extLst>
                <a:ext uri="{FF2B5EF4-FFF2-40B4-BE49-F238E27FC236}">
                  <a16:creationId xmlns:a16="http://schemas.microsoft.com/office/drawing/2014/main" id="{B0A6F4EB-19E3-4AC7-873D-69BA5E7A0E58}"/>
                </a:ext>
              </a:extLst>
            </p:cNvPr>
            <p:cNvSpPr>
              <a:spLocks noChangeAspect="1"/>
            </p:cNvSpPr>
            <p:nvPr/>
          </p:nvSpPr>
          <p:spPr>
            <a:xfrm>
              <a:off x="2365125" y="548865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Oval 16">
              <a:extLst>
                <a:ext uri="{FF2B5EF4-FFF2-40B4-BE49-F238E27FC236}">
                  <a16:creationId xmlns:a16="http://schemas.microsoft.com/office/drawing/2014/main" id="{64F13C0A-D4BC-4AE2-8FE8-755A22B58047}"/>
                </a:ext>
              </a:extLst>
            </p:cNvPr>
            <p:cNvSpPr>
              <a:spLocks noChangeAspect="1"/>
            </p:cNvSpPr>
            <p:nvPr/>
          </p:nvSpPr>
          <p:spPr>
            <a:xfrm>
              <a:off x="2758875" y="548865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 name="Oval 17">
              <a:extLst>
                <a:ext uri="{FF2B5EF4-FFF2-40B4-BE49-F238E27FC236}">
                  <a16:creationId xmlns:a16="http://schemas.microsoft.com/office/drawing/2014/main" id="{A818941B-E745-455C-8B10-FC0511C1E2AA}"/>
                </a:ext>
              </a:extLst>
            </p:cNvPr>
            <p:cNvSpPr>
              <a:spLocks noChangeAspect="1"/>
            </p:cNvSpPr>
            <p:nvPr/>
          </p:nvSpPr>
          <p:spPr>
            <a:xfrm>
              <a:off x="3143672" y="548865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Oval 18">
              <a:extLst>
                <a:ext uri="{FF2B5EF4-FFF2-40B4-BE49-F238E27FC236}">
                  <a16:creationId xmlns:a16="http://schemas.microsoft.com/office/drawing/2014/main" id="{B1266EF4-E971-48F2-B863-7AFCCBB65076}"/>
                </a:ext>
              </a:extLst>
            </p:cNvPr>
            <p:cNvSpPr>
              <a:spLocks noChangeAspect="1"/>
            </p:cNvSpPr>
            <p:nvPr/>
          </p:nvSpPr>
          <p:spPr>
            <a:xfrm>
              <a:off x="3528469" y="548865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 name="Oval 19">
              <a:extLst>
                <a:ext uri="{FF2B5EF4-FFF2-40B4-BE49-F238E27FC236}">
                  <a16:creationId xmlns:a16="http://schemas.microsoft.com/office/drawing/2014/main" id="{FC9AF031-5C9F-4B61-B233-497B43914851}"/>
                </a:ext>
              </a:extLst>
            </p:cNvPr>
            <p:cNvSpPr>
              <a:spLocks noChangeAspect="1"/>
            </p:cNvSpPr>
            <p:nvPr/>
          </p:nvSpPr>
          <p:spPr>
            <a:xfrm>
              <a:off x="3922529" y="548865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 name="Oval 20">
              <a:extLst>
                <a:ext uri="{FF2B5EF4-FFF2-40B4-BE49-F238E27FC236}">
                  <a16:creationId xmlns:a16="http://schemas.microsoft.com/office/drawing/2014/main" id="{B12A0A14-16D5-4D82-B084-877E991EF401}"/>
                </a:ext>
              </a:extLst>
            </p:cNvPr>
            <p:cNvSpPr>
              <a:spLocks noChangeAspect="1"/>
            </p:cNvSpPr>
            <p:nvPr/>
          </p:nvSpPr>
          <p:spPr>
            <a:xfrm>
              <a:off x="4310337" y="548865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Oval 21">
              <a:extLst>
                <a:ext uri="{FF2B5EF4-FFF2-40B4-BE49-F238E27FC236}">
                  <a16:creationId xmlns:a16="http://schemas.microsoft.com/office/drawing/2014/main" id="{CAD4CB32-39EF-45C1-A5A1-E1BFDBCB3285}"/>
                </a:ext>
              </a:extLst>
            </p:cNvPr>
            <p:cNvSpPr>
              <a:spLocks noChangeAspect="1"/>
            </p:cNvSpPr>
            <p:nvPr/>
          </p:nvSpPr>
          <p:spPr>
            <a:xfrm>
              <a:off x="4698145" y="548865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3" name="Oval 22">
              <a:extLst>
                <a:ext uri="{FF2B5EF4-FFF2-40B4-BE49-F238E27FC236}">
                  <a16:creationId xmlns:a16="http://schemas.microsoft.com/office/drawing/2014/main" id="{E1D5299D-6479-43C2-BB75-BD3E0674EB96}"/>
                </a:ext>
              </a:extLst>
            </p:cNvPr>
            <p:cNvSpPr>
              <a:spLocks noChangeAspect="1"/>
            </p:cNvSpPr>
            <p:nvPr/>
          </p:nvSpPr>
          <p:spPr>
            <a:xfrm>
              <a:off x="5085953" y="548865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 name="Oval 23">
              <a:extLst>
                <a:ext uri="{FF2B5EF4-FFF2-40B4-BE49-F238E27FC236}">
                  <a16:creationId xmlns:a16="http://schemas.microsoft.com/office/drawing/2014/main" id="{62D1A374-D0F6-4C1B-9BCE-6E3C9AA3925C}"/>
                </a:ext>
              </a:extLst>
            </p:cNvPr>
            <p:cNvSpPr>
              <a:spLocks noChangeAspect="1"/>
            </p:cNvSpPr>
            <p:nvPr/>
          </p:nvSpPr>
          <p:spPr>
            <a:xfrm>
              <a:off x="5473761" y="548865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 name="Oval 24">
              <a:extLst>
                <a:ext uri="{FF2B5EF4-FFF2-40B4-BE49-F238E27FC236}">
                  <a16:creationId xmlns:a16="http://schemas.microsoft.com/office/drawing/2014/main" id="{C35D8DDE-916F-4744-A85E-50DDC532E8A9}"/>
                </a:ext>
              </a:extLst>
            </p:cNvPr>
            <p:cNvSpPr>
              <a:spLocks noChangeAspect="1"/>
            </p:cNvSpPr>
            <p:nvPr/>
          </p:nvSpPr>
          <p:spPr>
            <a:xfrm>
              <a:off x="5861569" y="548865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 name="Oval 25">
              <a:extLst>
                <a:ext uri="{FF2B5EF4-FFF2-40B4-BE49-F238E27FC236}">
                  <a16:creationId xmlns:a16="http://schemas.microsoft.com/office/drawing/2014/main" id="{5C477905-AF02-497C-BC1B-66FB82030C6B}"/>
                </a:ext>
              </a:extLst>
            </p:cNvPr>
            <p:cNvSpPr>
              <a:spLocks noChangeAspect="1"/>
            </p:cNvSpPr>
            <p:nvPr/>
          </p:nvSpPr>
          <p:spPr>
            <a:xfrm>
              <a:off x="6249377" y="548865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7" name="Oval 26">
              <a:extLst>
                <a:ext uri="{FF2B5EF4-FFF2-40B4-BE49-F238E27FC236}">
                  <a16:creationId xmlns:a16="http://schemas.microsoft.com/office/drawing/2014/main" id="{9F9C2533-B729-41D3-BDB2-73C998449306}"/>
                </a:ext>
              </a:extLst>
            </p:cNvPr>
            <p:cNvSpPr>
              <a:spLocks noChangeAspect="1"/>
            </p:cNvSpPr>
            <p:nvPr/>
          </p:nvSpPr>
          <p:spPr>
            <a:xfrm>
              <a:off x="6637185" y="548865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8" name="Oval 27">
              <a:extLst>
                <a:ext uri="{FF2B5EF4-FFF2-40B4-BE49-F238E27FC236}">
                  <a16:creationId xmlns:a16="http://schemas.microsoft.com/office/drawing/2014/main" id="{A0C09204-115D-4A5C-B1E6-4C684C626415}"/>
                </a:ext>
              </a:extLst>
            </p:cNvPr>
            <p:cNvSpPr>
              <a:spLocks noChangeAspect="1"/>
            </p:cNvSpPr>
            <p:nvPr/>
          </p:nvSpPr>
          <p:spPr>
            <a:xfrm>
              <a:off x="7024993" y="548865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9" name="Oval 28">
              <a:extLst>
                <a:ext uri="{FF2B5EF4-FFF2-40B4-BE49-F238E27FC236}">
                  <a16:creationId xmlns:a16="http://schemas.microsoft.com/office/drawing/2014/main" id="{A0143AD4-9A47-4E46-84DB-289E16C65DEA}"/>
                </a:ext>
              </a:extLst>
            </p:cNvPr>
            <p:cNvSpPr>
              <a:spLocks noChangeAspect="1"/>
            </p:cNvSpPr>
            <p:nvPr/>
          </p:nvSpPr>
          <p:spPr>
            <a:xfrm>
              <a:off x="7412801" y="548865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0" name="Oval 29">
              <a:extLst>
                <a:ext uri="{FF2B5EF4-FFF2-40B4-BE49-F238E27FC236}">
                  <a16:creationId xmlns:a16="http://schemas.microsoft.com/office/drawing/2014/main" id="{59F2FCFD-9973-453E-9D7D-F500E360A80A}"/>
                </a:ext>
              </a:extLst>
            </p:cNvPr>
            <p:cNvSpPr>
              <a:spLocks noChangeAspect="1"/>
            </p:cNvSpPr>
            <p:nvPr/>
          </p:nvSpPr>
          <p:spPr>
            <a:xfrm>
              <a:off x="7800609" y="548865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 name="Oval 30">
              <a:extLst>
                <a:ext uri="{FF2B5EF4-FFF2-40B4-BE49-F238E27FC236}">
                  <a16:creationId xmlns:a16="http://schemas.microsoft.com/office/drawing/2014/main" id="{1E00C563-CCB6-4582-B07C-DE54E9A18F85}"/>
                </a:ext>
              </a:extLst>
            </p:cNvPr>
            <p:cNvSpPr>
              <a:spLocks noChangeAspect="1"/>
            </p:cNvSpPr>
            <p:nvPr/>
          </p:nvSpPr>
          <p:spPr>
            <a:xfrm>
              <a:off x="8188417" y="548865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2" name="Oval 31">
              <a:extLst>
                <a:ext uri="{FF2B5EF4-FFF2-40B4-BE49-F238E27FC236}">
                  <a16:creationId xmlns:a16="http://schemas.microsoft.com/office/drawing/2014/main" id="{EDC2E18E-C58A-43E4-BAAA-128F708B33EF}"/>
                </a:ext>
              </a:extLst>
            </p:cNvPr>
            <p:cNvSpPr>
              <a:spLocks noChangeAspect="1"/>
            </p:cNvSpPr>
            <p:nvPr/>
          </p:nvSpPr>
          <p:spPr>
            <a:xfrm>
              <a:off x="8575804" y="548865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3" name="Oval 32">
              <a:extLst>
                <a:ext uri="{FF2B5EF4-FFF2-40B4-BE49-F238E27FC236}">
                  <a16:creationId xmlns:a16="http://schemas.microsoft.com/office/drawing/2014/main" id="{593D7896-3035-4B83-9A8A-F27A50FF2054}"/>
                </a:ext>
              </a:extLst>
            </p:cNvPr>
            <p:cNvSpPr>
              <a:spLocks noChangeAspect="1"/>
            </p:cNvSpPr>
            <p:nvPr/>
          </p:nvSpPr>
          <p:spPr>
            <a:xfrm>
              <a:off x="8976320" y="548865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4" name="Oval 33">
              <a:extLst>
                <a:ext uri="{FF2B5EF4-FFF2-40B4-BE49-F238E27FC236}">
                  <a16:creationId xmlns:a16="http://schemas.microsoft.com/office/drawing/2014/main" id="{9EF5B2C1-8673-4F0F-8F98-7F312E75535D}"/>
                </a:ext>
              </a:extLst>
            </p:cNvPr>
            <p:cNvSpPr>
              <a:spLocks noChangeAspect="1"/>
            </p:cNvSpPr>
            <p:nvPr/>
          </p:nvSpPr>
          <p:spPr>
            <a:xfrm>
              <a:off x="9358032" y="548865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5" name="Oval 34">
              <a:extLst>
                <a:ext uri="{FF2B5EF4-FFF2-40B4-BE49-F238E27FC236}">
                  <a16:creationId xmlns:a16="http://schemas.microsoft.com/office/drawing/2014/main" id="{61F41470-153F-4100-B604-AFD638CBC53C}"/>
                </a:ext>
              </a:extLst>
            </p:cNvPr>
            <p:cNvSpPr>
              <a:spLocks noChangeAspect="1"/>
            </p:cNvSpPr>
            <p:nvPr/>
          </p:nvSpPr>
          <p:spPr>
            <a:xfrm>
              <a:off x="9744506" y="548865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6" name="Oval 35">
              <a:extLst>
                <a:ext uri="{FF2B5EF4-FFF2-40B4-BE49-F238E27FC236}">
                  <a16:creationId xmlns:a16="http://schemas.microsoft.com/office/drawing/2014/main" id="{4248D930-7742-49C2-B438-E4403C833659}"/>
                </a:ext>
              </a:extLst>
            </p:cNvPr>
            <p:cNvSpPr>
              <a:spLocks noChangeAspect="1"/>
            </p:cNvSpPr>
            <p:nvPr/>
          </p:nvSpPr>
          <p:spPr>
            <a:xfrm>
              <a:off x="10140656" y="548865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7" name="Oval 36">
              <a:extLst>
                <a:ext uri="{FF2B5EF4-FFF2-40B4-BE49-F238E27FC236}">
                  <a16:creationId xmlns:a16="http://schemas.microsoft.com/office/drawing/2014/main" id="{89A148FF-AE3F-4011-BA45-20473C24BBC1}"/>
                </a:ext>
              </a:extLst>
            </p:cNvPr>
            <p:cNvSpPr>
              <a:spLocks noChangeAspect="1"/>
            </p:cNvSpPr>
            <p:nvPr/>
          </p:nvSpPr>
          <p:spPr>
            <a:xfrm>
              <a:off x="10535156" y="548865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8" name="Oval 37">
              <a:extLst>
                <a:ext uri="{FF2B5EF4-FFF2-40B4-BE49-F238E27FC236}">
                  <a16:creationId xmlns:a16="http://schemas.microsoft.com/office/drawing/2014/main" id="{A4924500-860A-4308-B79E-1D9E597A7C3D}"/>
                </a:ext>
              </a:extLst>
            </p:cNvPr>
            <p:cNvSpPr>
              <a:spLocks noChangeAspect="1"/>
            </p:cNvSpPr>
            <p:nvPr/>
          </p:nvSpPr>
          <p:spPr>
            <a:xfrm>
              <a:off x="10919324" y="548865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9" name="Oval 38">
              <a:extLst>
                <a:ext uri="{FF2B5EF4-FFF2-40B4-BE49-F238E27FC236}">
                  <a16:creationId xmlns:a16="http://schemas.microsoft.com/office/drawing/2014/main" id="{0A91AA8F-4D0B-439D-A325-534662FFC447}"/>
                </a:ext>
              </a:extLst>
            </p:cNvPr>
            <p:cNvSpPr>
              <a:spLocks noChangeAspect="1"/>
            </p:cNvSpPr>
            <p:nvPr/>
          </p:nvSpPr>
          <p:spPr>
            <a:xfrm>
              <a:off x="11303492" y="548865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0" name="Oval 39">
              <a:extLst>
                <a:ext uri="{FF2B5EF4-FFF2-40B4-BE49-F238E27FC236}">
                  <a16:creationId xmlns:a16="http://schemas.microsoft.com/office/drawing/2014/main" id="{B13E147D-D224-4075-A01B-B4088FDB1BB4}"/>
                </a:ext>
              </a:extLst>
            </p:cNvPr>
            <p:cNvSpPr>
              <a:spLocks noChangeAspect="1"/>
            </p:cNvSpPr>
            <p:nvPr/>
          </p:nvSpPr>
          <p:spPr>
            <a:xfrm>
              <a:off x="11694823" y="548865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1" name="Oval 40">
              <a:extLst>
                <a:ext uri="{FF2B5EF4-FFF2-40B4-BE49-F238E27FC236}">
                  <a16:creationId xmlns:a16="http://schemas.microsoft.com/office/drawing/2014/main" id="{27333C81-7331-425D-9A5B-8DC1EEE6BC95}"/>
                </a:ext>
              </a:extLst>
            </p:cNvPr>
            <p:cNvSpPr>
              <a:spLocks noChangeAspect="1"/>
            </p:cNvSpPr>
            <p:nvPr/>
          </p:nvSpPr>
          <p:spPr>
            <a:xfrm>
              <a:off x="425177" y="510051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2" name="Oval 41">
              <a:extLst>
                <a:ext uri="{FF2B5EF4-FFF2-40B4-BE49-F238E27FC236}">
                  <a16:creationId xmlns:a16="http://schemas.microsoft.com/office/drawing/2014/main" id="{6972B20C-CE5D-43B5-BBF3-C842F50F73D4}"/>
                </a:ext>
              </a:extLst>
            </p:cNvPr>
            <p:cNvSpPr>
              <a:spLocks noChangeAspect="1"/>
            </p:cNvSpPr>
            <p:nvPr/>
          </p:nvSpPr>
          <p:spPr>
            <a:xfrm>
              <a:off x="810939" y="510051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3" name="Oval 42">
              <a:extLst>
                <a:ext uri="{FF2B5EF4-FFF2-40B4-BE49-F238E27FC236}">
                  <a16:creationId xmlns:a16="http://schemas.microsoft.com/office/drawing/2014/main" id="{1D0F3BA2-03E8-4F8D-88B1-A6A3D5A2D38C}"/>
                </a:ext>
              </a:extLst>
            </p:cNvPr>
            <p:cNvSpPr>
              <a:spLocks noChangeAspect="1"/>
            </p:cNvSpPr>
            <p:nvPr/>
          </p:nvSpPr>
          <p:spPr>
            <a:xfrm>
              <a:off x="1199082" y="510051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4" name="Oval 43">
              <a:extLst>
                <a:ext uri="{FF2B5EF4-FFF2-40B4-BE49-F238E27FC236}">
                  <a16:creationId xmlns:a16="http://schemas.microsoft.com/office/drawing/2014/main" id="{189E1C9D-9A57-47D8-8C0A-9B3F9F5BD3B7}"/>
                </a:ext>
              </a:extLst>
            </p:cNvPr>
            <p:cNvSpPr>
              <a:spLocks noChangeAspect="1"/>
            </p:cNvSpPr>
            <p:nvPr/>
          </p:nvSpPr>
          <p:spPr>
            <a:xfrm>
              <a:off x="1584844" y="510051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5" name="Oval 44">
              <a:extLst>
                <a:ext uri="{FF2B5EF4-FFF2-40B4-BE49-F238E27FC236}">
                  <a16:creationId xmlns:a16="http://schemas.microsoft.com/office/drawing/2014/main" id="{D0388017-D337-48BF-B3BC-7E179C8C97C6}"/>
                </a:ext>
              </a:extLst>
            </p:cNvPr>
            <p:cNvSpPr>
              <a:spLocks noChangeAspect="1"/>
            </p:cNvSpPr>
            <p:nvPr/>
          </p:nvSpPr>
          <p:spPr>
            <a:xfrm>
              <a:off x="1981725" y="510051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6" name="Oval 45">
              <a:extLst>
                <a:ext uri="{FF2B5EF4-FFF2-40B4-BE49-F238E27FC236}">
                  <a16:creationId xmlns:a16="http://schemas.microsoft.com/office/drawing/2014/main" id="{F0F7EBD6-AC85-42ED-A510-F96166CE113E}"/>
                </a:ext>
              </a:extLst>
            </p:cNvPr>
            <p:cNvSpPr>
              <a:spLocks noChangeAspect="1"/>
            </p:cNvSpPr>
            <p:nvPr/>
          </p:nvSpPr>
          <p:spPr>
            <a:xfrm>
              <a:off x="2365125" y="510051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7" name="Oval 46">
              <a:extLst>
                <a:ext uri="{FF2B5EF4-FFF2-40B4-BE49-F238E27FC236}">
                  <a16:creationId xmlns:a16="http://schemas.microsoft.com/office/drawing/2014/main" id="{64E52FA2-644A-4BED-9018-28BF7A9EBF2C}"/>
                </a:ext>
              </a:extLst>
            </p:cNvPr>
            <p:cNvSpPr>
              <a:spLocks noChangeAspect="1"/>
            </p:cNvSpPr>
            <p:nvPr/>
          </p:nvSpPr>
          <p:spPr>
            <a:xfrm>
              <a:off x="2758875" y="510051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8" name="Oval 47">
              <a:extLst>
                <a:ext uri="{FF2B5EF4-FFF2-40B4-BE49-F238E27FC236}">
                  <a16:creationId xmlns:a16="http://schemas.microsoft.com/office/drawing/2014/main" id="{67761B75-58CF-4657-892F-D4E650223612}"/>
                </a:ext>
              </a:extLst>
            </p:cNvPr>
            <p:cNvSpPr>
              <a:spLocks noChangeAspect="1"/>
            </p:cNvSpPr>
            <p:nvPr/>
          </p:nvSpPr>
          <p:spPr>
            <a:xfrm>
              <a:off x="3143672" y="510051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9" name="Oval 48">
              <a:extLst>
                <a:ext uri="{FF2B5EF4-FFF2-40B4-BE49-F238E27FC236}">
                  <a16:creationId xmlns:a16="http://schemas.microsoft.com/office/drawing/2014/main" id="{B97B508C-192F-492C-8156-03F1F991C10F}"/>
                </a:ext>
              </a:extLst>
            </p:cNvPr>
            <p:cNvSpPr>
              <a:spLocks noChangeAspect="1"/>
            </p:cNvSpPr>
            <p:nvPr/>
          </p:nvSpPr>
          <p:spPr>
            <a:xfrm>
              <a:off x="3528469" y="510051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0" name="Oval 49">
              <a:extLst>
                <a:ext uri="{FF2B5EF4-FFF2-40B4-BE49-F238E27FC236}">
                  <a16:creationId xmlns:a16="http://schemas.microsoft.com/office/drawing/2014/main" id="{EDC6AC33-A18E-48EC-96AC-A9886506A2F2}"/>
                </a:ext>
              </a:extLst>
            </p:cNvPr>
            <p:cNvSpPr>
              <a:spLocks noChangeAspect="1"/>
            </p:cNvSpPr>
            <p:nvPr/>
          </p:nvSpPr>
          <p:spPr>
            <a:xfrm>
              <a:off x="3922529" y="510051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1" name="Oval 50">
              <a:extLst>
                <a:ext uri="{FF2B5EF4-FFF2-40B4-BE49-F238E27FC236}">
                  <a16:creationId xmlns:a16="http://schemas.microsoft.com/office/drawing/2014/main" id="{AA0C616C-25DA-4494-9EEB-56E375FEED19}"/>
                </a:ext>
              </a:extLst>
            </p:cNvPr>
            <p:cNvSpPr>
              <a:spLocks noChangeAspect="1"/>
            </p:cNvSpPr>
            <p:nvPr/>
          </p:nvSpPr>
          <p:spPr>
            <a:xfrm>
              <a:off x="4310337" y="510051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2" name="Oval 51">
              <a:extLst>
                <a:ext uri="{FF2B5EF4-FFF2-40B4-BE49-F238E27FC236}">
                  <a16:creationId xmlns:a16="http://schemas.microsoft.com/office/drawing/2014/main" id="{8B2A91C3-4EBD-49CB-806F-5BD33F205548}"/>
                </a:ext>
              </a:extLst>
            </p:cNvPr>
            <p:cNvSpPr>
              <a:spLocks noChangeAspect="1"/>
            </p:cNvSpPr>
            <p:nvPr/>
          </p:nvSpPr>
          <p:spPr>
            <a:xfrm>
              <a:off x="4698145" y="510051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3" name="Oval 52">
              <a:extLst>
                <a:ext uri="{FF2B5EF4-FFF2-40B4-BE49-F238E27FC236}">
                  <a16:creationId xmlns:a16="http://schemas.microsoft.com/office/drawing/2014/main" id="{A4222645-58A7-403B-BE84-FB34DC3CB453}"/>
                </a:ext>
              </a:extLst>
            </p:cNvPr>
            <p:cNvSpPr>
              <a:spLocks noChangeAspect="1"/>
            </p:cNvSpPr>
            <p:nvPr/>
          </p:nvSpPr>
          <p:spPr>
            <a:xfrm>
              <a:off x="5085953" y="510051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4" name="Oval 53">
              <a:extLst>
                <a:ext uri="{FF2B5EF4-FFF2-40B4-BE49-F238E27FC236}">
                  <a16:creationId xmlns:a16="http://schemas.microsoft.com/office/drawing/2014/main" id="{94B8B1F3-C8EE-44AF-95B6-3962F959A1E8}"/>
                </a:ext>
              </a:extLst>
            </p:cNvPr>
            <p:cNvSpPr>
              <a:spLocks noChangeAspect="1"/>
            </p:cNvSpPr>
            <p:nvPr/>
          </p:nvSpPr>
          <p:spPr>
            <a:xfrm>
              <a:off x="5473761" y="510051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5" name="Oval 54">
              <a:extLst>
                <a:ext uri="{FF2B5EF4-FFF2-40B4-BE49-F238E27FC236}">
                  <a16:creationId xmlns:a16="http://schemas.microsoft.com/office/drawing/2014/main" id="{86313AD7-289F-4F09-92E5-FA6939ADA8D3}"/>
                </a:ext>
              </a:extLst>
            </p:cNvPr>
            <p:cNvSpPr>
              <a:spLocks noChangeAspect="1"/>
            </p:cNvSpPr>
            <p:nvPr/>
          </p:nvSpPr>
          <p:spPr>
            <a:xfrm>
              <a:off x="5861569" y="510051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6" name="Oval 55">
              <a:extLst>
                <a:ext uri="{FF2B5EF4-FFF2-40B4-BE49-F238E27FC236}">
                  <a16:creationId xmlns:a16="http://schemas.microsoft.com/office/drawing/2014/main" id="{4C8350B9-83A5-4271-B30C-5F713425C1D7}"/>
                </a:ext>
              </a:extLst>
            </p:cNvPr>
            <p:cNvSpPr>
              <a:spLocks noChangeAspect="1"/>
            </p:cNvSpPr>
            <p:nvPr/>
          </p:nvSpPr>
          <p:spPr>
            <a:xfrm>
              <a:off x="6249377" y="510051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7" name="Oval 56">
              <a:extLst>
                <a:ext uri="{FF2B5EF4-FFF2-40B4-BE49-F238E27FC236}">
                  <a16:creationId xmlns:a16="http://schemas.microsoft.com/office/drawing/2014/main" id="{C9B84BCA-A457-4EFB-9402-CECEEAFC022A}"/>
                </a:ext>
              </a:extLst>
            </p:cNvPr>
            <p:cNvSpPr>
              <a:spLocks noChangeAspect="1"/>
            </p:cNvSpPr>
            <p:nvPr/>
          </p:nvSpPr>
          <p:spPr>
            <a:xfrm>
              <a:off x="6637185" y="510051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8" name="Oval 57">
              <a:extLst>
                <a:ext uri="{FF2B5EF4-FFF2-40B4-BE49-F238E27FC236}">
                  <a16:creationId xmlns:a16="http://schemas.microsoft.com/office/drawing/2014/main" id="{2D6E2A2A-FDA7-48E0-984C-04E565D03BB7}"/>
                </a:ext>
              </a:extLst>
            </p:cNvPr>
            <p:cNvSpPr>
              <a:spLocks noChangeAspect="1"/>
            </p:cNvSpPr>
            <p:nvPr/>
          </p:nvSpPr>
          <p:spPr>
            <a:xfrm>
              <a:off x="7024993" y="510051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9" name="Oval 58">
              <a:extLst>
                <a:ext uri="{FF2B5EF4-FFF2-40B4-BE49-F238E27FC236}">
                  <a16:creationId xmlns:a16="http://schemas.microsoft.com/office/drawing/2014/main" id="{EBD1B60F-ACB8-40CE-815D-6323DDEE7C8C}"/>
                </a:ext>
              </a:extLst>
            </p:cNvPr>
            <p:cNvSpPr>
              <a:spLocks noChangeAspect="1"/>
            </p:cNvSpPr>
            <p:nvPr/>
          </p:nvSpPr>
          <p:spPr>
            <a:xfrm>
              <a:off x="7412801" y="510051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0" name="Oval 59">
              <a:extLst>
                <a:ext uri="{FF2B5EF4-FFF2-40B4-BE49-F238E27FC236}">
                  <a16:creationId xmlns:a16="http://schemas.microsoft.com/office/drawing/2014/main" id="{E2AF1456-AFD3-495C-9D17-7872175C2E7C}"/>
                </a:ext>
              </a:extLst>
            </p:cNvPr>
            <p:cNvSpPr>
              <a:spLocks noChangeAspect="1"/>
            </p:cNvSpPr>
            <p:nvPr/>
          </p:nvSpPr>
          <p:spPr>
            <a:xfrm>
              <a:off x="7800609" y="510051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1" name="Oval 60">
              <a:extLst>
                <a:ext uri="{FF2B5EF4-FFF2-40B4-BE49-F238E27FC236}">
                  <a16:creationId xmlns:a16="http://schemas.microsoft.com/office/drawing/2014/main" id="{2CBE50A2-3C91-4A1F-8550-202B985763FF}"/>
                </a:ext>
              </a:extLst>
            </p:cNvPr>
            <p:cNvSpPr>
              <a:spLocks noChangeAspect="1"/>
            </p:cNvSpPr>
            <p:nvPr/>
          </p:nvSpPr>
          <p:spPr>
            <a:xfrm>
              <a:off x="8188417" y="510051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2" name="Oval 61">
              <a:extLst>
                <a:ext uri="{FF2B5EF4-FFF2-40B4-BE49-F238E27FC236}">
                  <a16:creationId xmlns:a16="http://schemas.microsoft.com/office/drawing/2014/main" id="{AA73A21F-E182-4043-B717-719E2B7A8A93}"/>
                </a:ext>
              </a:extLst>
            </p:cNvPr>
            <p:cNvSpPr>
              <a:spLocks noChangeAspect="1"/>
            </p:cNvSpPr>
            <p:nvPr/>
          </p:nvSpPr>
          <p:spPr>
            <a:xfrm>
              <a:off x="8575804" y="510051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3" name="Oval 62">
              <a:extLst>
                <a:ext uri="{FF2B5EF4-FFF2-40B4-BE49-F238E27FC236}">
                  <a16:creationId xmlns:a16="http://schemas.microsoft.com/office/drawing/2014/main" id="{7DB93979-E899-498F-93F0-2F5D0D71AF63}"/>
                </a:ext>
              </a:extLst>
            </p:cNvPr>
            <p:cNvSpPr>
              <a:spLocks noChangeAspect="1"/>
            </p:cNvSpPr>
            <p:nvPr/>
          </p:nvSpPr>
          <p:spPr>
            <a:xfrm>
              <a:off x="8976320" y="510051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4" name="Oval 63">
              <a:extLst>
                <a:ext uri="{FF2B5EF4-FFF2-40B4-BE49-F238E27FC236}">
                  <a16:creationId xmlns:a16="http://schemas.microsoft.com/office/drawing/2014/main" id="{1216D243-93E8-44D4-8304-352CE10FACDD}"/>
                </a:ext>
              </a:extLst>
            </p:cNvPr>
            <p:cNvSpPr>
              <a:spLocks noChangeAspect="1"/>
            </p:cNvSpPr>
            <p:nvPr/>
          </p:nvSpPr>
          <p:spPr>
            <a:xfrm>
              <a:off x="9358032" y="510051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5" name="Oval 64">
              <a:extLst>
                <a:ext uri="{FF2B5EF4-FFF2-40B4-BE49-F238E27FC236}">
                  <a16:creationId xmlns:a16="http://schemas.microsoft.com/office/drawing/2014/main" id="{3065A132-015B-4709-AA40-B4B942B9854C}"/>
                </a:ext>
              </a:extLst>
            </p:cNvPr>
            <p:cNvSpPr>
              <a:spLocks noChangeAspect="1"/>
            </p:cNvSpPr>
            <p:nvPr/>
          </p:nvSpPr>
          <p:spPr>
            <a:xfrm>
              <a:off x="9744506" y="510051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6" name="Oval 65">
              <a:extLst>
                <a:ext uri="{FF2B5EF4-FFF2-40B4-BE49-F238E27FC236}">
                  <a16:creationId xmlns:a16="http://schemas.microsoft.com/office/drawing/2014/main" id="{A4B942CA-1FEB-45DE-8DBD-8B2F293750D4}"/>
                </a:ext>
              </a:extLst>
            </p:cNvPr>
            <p:cNvSpPr>
              <a:spLocks noChangeAspect="1"/>
            </p:cNvSpPr>
            <p:nvPr/>
          </p:nvSpPr>
          <p:spPr>
            <a:xfrm>
              <a:off x="10140656" y="510051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7" name="Oval 66">
              <a:extLst>
                <a:ext uri="{FF2B5EF4-FFF2-40B4-BE49-F238E27FC236}">
                  <a16:creationId xmlns:a16="http://schemas.microsoft.com/office/drawing/2014/main" id="{4107AAEA-23CD-4995-82DF-56542F432D5F}"/>
                </a:ext>
              </a:extLst>
            </p:cNvPr>
            <p:cNvSpPr>
              <a:spLocks noChangeAspect="1"/>
            </p:cNvSpPr>
            <p:nvPr/>
          </p:nvSpPr>
          <p:spPr>
            <a:xfrm>
              <a:off x="10535156" y="510051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8" name="Oval 67">
              <a:extLst>
                <a:ext uri="{FF2B5EF4-FFF2-40B4-BE49-F238E27FC236}">
                  <a16:creationId xmlns:a16="http://schemas.microsoft.com/office/drawing/2014/main" id="{7FD171C7-F91F-47B7-92AE-6CCD67EE82E5}"/>
                </a:ext>
              </a:extLst>
            </p:cNvPr>
            <p:cNvSpPr>
              <a:spLocks noChangeAspect="1"/>
            </p:cNvSpPr>
            <p:nvPr/>
          </p:nvSpPr>
          <p:spPr>
            <a:xfrm>
              <a:off x="10919324" y="510051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9" name="Oval 68">
              <a:extLst>
                <a:ext uri="{FF2B5EF4-FFF2-40B4-BE49-F238E27FC236}">
                  <a16:creationId xmlns:a16="http://schemas.microsoft.com/office/drawing/2014/main" id="{4DA510D2-018D-4CD6-B529-B4B9C95E2DDA}"/>
                </a:ext>
              </a:extLst>
            </p:cNvPr>
            <p:cNvSpPr>
              <a:spLocks noChangeAspect="1"/>
            </p:cNvSpPr>
            <p:nvPr/>
          </p:nvSpPr>
          <p:spPr>
            <a:xfrm>
              <a:off x="11303492" y="510051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0" name="Oval 69">
              <a:extLst>
                <a:ext uri="{FF2B5EF4-FFF2-40B4-BE49-F238E27FC236}">
                  <a16:creationId xmlns:a16="http://schemas.microsoft.com/office/drawing/2014/main" id="{B7BC4C53-7F7B-47A3-AC04-F0F05B658CF9}"/>
                </a:ext>
              </a:extLst>
            </p:cNvPr>
            <p:cNvSpPr>
              <a:spLocks noChangeAspect="1"/>
            </p:cNvSpPr>
            <p:nvPr/>
          </p:nvSpPr>
          <p:spPr>
            <a:xfrm>
              <a:off x="11694823" y="510051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1" name="Oval 70">
              <a:extLst>
                <a:ext uri="{FF2B5EF4-FFF2-40B4-BE49-F238E27FC236}">
                  <a16:creationId xmlns:a16="http://schemas.microsoft.com/office/drawing/2014/main" id="{33CADC83-0AD1-4BE3-B2CC-21B249B5A7B4}"/>
                </a:ext>
              </a:extLst>
            </p:cNvPr>
            <p:cNvSpPr>
              <a:spLocks noChangeAspect="1"/>
            </p:cNvSpPr>
            <p:nvPr/>
          </p:nvSpPr>
          <p:spPr>
            <a:xfrm>
              <a:off x="425177" y="471236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2" name="Oval 71">
              <a:extLst>
                <a:ext uri="{FF2B5EF4-FFF2-40B4-BE49-F238E27FC236}">
                  <a16:creationId xmlns:a16="http://schemas.microsoft.com/office/drawing/2014/main" id="{4611D05B-9B94-4DB8-B132-69B25D291536}"/>
                </a:ext>
              </a:extLst>
            </p:cNvPr>
            <p:cNvSpPr>
              <a:spLocks noChangeAspect="1"/>
            </p:cNvSpPr>
            <p:nvPr/>
          </p:nvSpPr>
          <p:spPr>
            <a:xfrm>
              <a:off x="810939" y="471236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3" name="Oval 72">
              <a:extLst>
                <a:ext uri="{FF2B5EF4-FFF2-40B4-BE49-F238E27FC236}">
                  <a16:creationId xmlns:a16="http://schemas.microsoft.com/office/drawing/2014/main" id="{002993E1-5E16-41F7-9863-1861B7646DF7}"/>
                </a:ext>
              </a:extLst>
            </p:cNvPr>
            <p:cNvSpPr>
              <a:spLocks noChangeAspect="1"/>
            </p:cNvSpPr>
            <p:nvPr/>
          </p:nvSpPr>
          <p:spPr>
            <a:xfrm>
              <a:off x="1199082" y="471236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4" name="Oval 73">
              <a:extLst>
                <a:ext uri="{FF2B5EF4-FFF2-40B4-BE49-F238E27FC236}">
                  <a16:creationId xmlns:a16="http://schemas.microsoft.com/office/drawing/2014/main" id="{412294F7-5577-40B1-8A10-6AD87106F8BE}"/>
                </a:ext>
              </a:extLst>
            </p:cNvPr>
            <p:cNvSpPr>
              <a:spLocks noChangeAspect="1"/>
            </p:cNvSpPr>
            <p:nvPr/>
          </p:nvSpPr>
          <p:spPr>
            <a:xfrm>
              <a:off x="1584844" y="471236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5" name="Oval 74">
              <a:extLst>
                <a:ext uri="{FF2B5EF4-FFF2-40B4-BE49-F238E27FC236}">
                  <a16:creationId xmlns:a16="http://schemas.microsoft.com/office/drawing/2014/main" id="{BE303F5F-999E-4076-8939-821C9677DA5B}"/>
                </a:ext>
              </a:extLst>
            </p:cNvPr>
            <p:cNvSpPr>
              <a:spLocks noChangeAspect="1"/>
            </p:cNvSpPr>
            <p:nvPr/>
          </p:nvSpPr>
          <p:spPr>
            <a:xfrm>
              <a:off x="1981725" y="471236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6" name="Oval 75">
              <a:extLst>
                <a:ext uri="{FF2B5EF4-FFF2-40B4-BE49-F238E27FC236}">
                  <a16:creationId xmlns:a16="http://schemas.microsoft.com/office/drawing/2014/main" id="{68167A17-9578-4D09-BB8A-E2482C2F8130}"/>
                </a:ext>
              </a:extLst>
            </p:cNvPr>
            <p:cNvSpPr>
              <a:spLocks noChangeAspect="1"/>
            </p:cNvSpPr>
            <p:nvPr/>
          </p:nvSpPr>
          <p:spPr>
            <a:xfrm>
              <a:off x="2365125" y="471236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7" name="Oval 76">
              <a:extLst>
                <a:ext uri="{FF2B5EF4-FFF2-40B4-BE49-F238E27FC236}">
                  <a16:creationId xmlns:a16="http://schemas.microsoft.com/office/drawing/2014/main" id="{4A6A847E-C67C-471C-BD4A-7D34F41632CE}"/>
                </a:ext>
              </a:extLst>
            </p:cNvPr>
            <p:cNvSpPr>
              <a:spLocks noChangeAspect="1"/>
            </p:cNvSpPr>
            <p:nvPr/>
          </p:nvSpPr>
          <p:spPr>
            <a:xfrm>
              <a:off x="2758875" y="471236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8" name="Oval 77">
              <a:extLst>
                <a:ext uri="{FF2B5EF4-FFF2-40B4-BE49-F238E27FC236}">
                  <a16:creationId xmlns:a16="http://schemas.microsoft.com/office/drawing/2014/main" id="{5A13AC1F-2D60-44FA-9260-E8A570FB8ACE}"/>
                </a:ext>
              </a:extLst>
            </p:cNvPr>
            <p:cNvSpPr>
              <a:spLocks noChangeAspect="1"/>
            </p:cNvSpPr>
            <p:nvPr/>
          </p:nvSpPr>
          <p:spPr>
            <a:xfrm>
              <a:off x="3143672" y="471236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9" name="Oval 78">
              <a:extLst>
                <a:ext uri="{FF2B5EF4-FFF2-40B4-BE49-F238E27FC236}">
                  <a16:creationId xmlns:a16="http://schemas.microsoft.com/office/drawing/2014/main" id="{0D8C5E57-43D1-4349-B6E9-67CB7B148D15}"/>
                </a:ext>
              </a:extLst>
            </p:cNvPr>
            <p:cNvSpPr>
              <a:spLocks noChangeAspect="1"/>
            </p:cNvSpPr>
            <p:nvPr/>
          </p:nvSpPr>
          <p:spPr>
            <a:xfrm>
              <a:off x="3528469" y="471236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0" name="Oval 79">
              <a:extLst>
                <a:ext uri="{FF2B5EF4-FFF2-40B4-BE49-F238E27FC236}">
                  <a16:creationId xmlns:a16="http://schemas.microsoft.com/office/drawing/2014/main" id="{D238FE03-82AA-4A0B-AF09-8B3D742ADBF3}"/>
                </a:ext>
              </a:extLst>
            </p:cNvPr>
            <p:cNvSpPr>
              <a:spLocks noChangeAspect="1"/>
            </p:cNvSpPr>
            <p:nvPr/>
          </p:nvSpPr>
          <p:spPr>
            <a:xfrm>
              <a:off x="3922529" y="471236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1" name="Oval 80">
              <a:extLst>
                <a:ext uri="{FF2B5EF4-FFF2-40B4-BE49-F238E27FC236}">
                  <a16:creationId xmlns:a16="http://schemas.microsoft.com/office/drawing/2014/main" id="{827A40FB-B305-4B75-B41C-5256B00ED017}"/>
                </a:ext>
              </a:extLst>
            </p:cNvPr>
            <p:cNvSpPr>
              <a:spLocks noChangeAspect="1"/>
            </p:cNvSpPr>
            <p:nvPr/>
          </p:nvSpPr>
          <p:spPr>
            <a:xfrm>
              <a:off x="4310337" y="471236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2" name="Oval 81">
              <a:extLst>
                <a:ext uri="{FF2B5EF4-FFF2-40B4-BE49-F238E27FC236}">
                  <a16:creationId xmlns:a16="http://schemas.microsoft.com/office/drawing/2014/main" id="{47369AEF-3F99-4EA9-B290-1A13F11A4FA3}"/>
                </a:ext>
              </a:extLst>
            </p:cNvPr>
            <p:cNvSpPr>
              <a:spLocks noChangeAspect="1"/>
            </p:cNvSpPr>
            <p:nvPr/>
          </p:nvSpPr>
          <p:spPr>
            <a:xfrm>
              <a:off x="4698145" y="471236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3" name="Oval 82">
              <a:extLst>
                <a:ext uri="{FF2B5EF4-FFF2-40B4-BE49-F238E27FC236}">
                  <a16:creationId xmlns:a16="http://schemas.microsoft.com/office/drawing/2014/main" id="{D7D7D151-1AC7-441D-960E-E49CB085B2B4}"/>
                </a:ext>
              </a:extLst>
            </p:cNvPr>
            <p:cNvSpPr>
              <a:spLocks noChangeAspect="1"/>
            </p:cNvSpPr>
            <p:nvPr/>
          </p:nvSpPr>
          <p:spPr>
            <a:xfrm>
              <a:off x="5085953" y="471236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4" name="Oval 83">
              <a:extLst>
                <a:ext uri="{FF2B5EF4-FFF2-40B4-BE49-F238E27FC236}">
                  <a16:creationId xmlns:a16="http://schemas.microsoft.com/office/drawing/2014/main" id="{62C61633-68E2-43A7-A6BE-24042BF8852D}"/>
                </a:ext>
              </a:extLst>
            </p:cNvPr>
            <p:cNvSpPr>
              <a:spLocks noChangeAspect="1"/>
            </p:cNvSpPr>
            <p:nvPr/>
          </p:nvSpPr>
          <p:spPr>
            <a:xfrm>
              <a:off x="5473761" y="471236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5" name="Oval 84">
              <a:extLst>
                <a:ext uri="{FF2B5EF4-FFF2-40B4-BE49-F238E27FC236}">
                  <a16:creationId xmlns:a16="http://schemas.microsoft.com/office/drawing/2014/main" id="{A58746ED-DF4F-477C-85E1-E2E2B6734FCD}"/>
                </a:ext>
              </a:extLst>
            </p:cNvPr>
            <p:cNvSpPr>
              <a:spLocks noChangeAspect="1"/>
            </p:cNvSpPr>
            <p:nvPr/>
          </p:nvSpPr>
          <p:spPr>
            <a:xfrm>
              <a:off x="5861569" y="471236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6" name="Oval 85">
              <a:extLst>
                <a:ext uri="{FF2B5EF4-FFF2-40B4-BE49-F238E27FC236}">
                  <a16:creationId xmlns:a16="http://schemas.microsoft.com/office/drawing/2014/main" id="{A0ED51E0-631A-46F8-81D9-5EC0431AE7BF}"/>
                </a:ext>
              </a:extLst>
            </p:cNvPr>
            <p:cNvSpPr>
              <a:spLocks noChangeAspect="1"/>
            </p:cNvSpPr>
            <p:nvPr/>
          </p:nvSpPr>
          <p:spPr>
            <a:xfrm>
              <a:off x="6249377" y="471236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7" name="Oval 86">
              <a:extLst>
                <a:ext uri="{FF2B5EF4-FFF2-40B4-BE49-F238E27FC236}">
                  <a16:creationId xmlns:a16="http://schemas.microsoft.com/office/drawing/2014/main" id="{913C6265-7D8D-46D7-BA7B-B94B554CABF2}"/>
                </a:ext>
              </a:extLst>
            </p:cNvPr>
            <p:cNvSpPr>
              <a:spLocks noChangeAspect="1"/>
            </p:cNvSpPr>
            <p:nvPr/>
          </p:nvSpPr>
          <p:spPr>
            <a:xfrm>
              <a:off x="6637185" y="471236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8" name="Oval 87">
              <a:extLst>
                <a:ext uri="{FF2B5EF4-FFF2-40B4-BE49-F238E27FC236}">
                  <a16:creationId xmlns:a16="http://schemas.microsoft.com/office/drawing/2014/main" id="{003BD4EB-A414-4813-904C-00E0C1C2A71C}"/>
                </a:ext>
              </a:extLst>
            </p:cNvPr>
            <p:cNvSpPr>
              <a:spLocks noChangeAspect="1"/>
            </p:cNvSpPr>
            <p:nvPr/>
          </p:nvSpPr>
          <p:spPr>
            <a:xfrm>
              <a:off x="7024993" y="471236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9" name="Oval 88">
              <a:extLst>
                <a:ext uri="{FF2B5EF4-FFF2-40B4-BE49-F238E27FC236}">
                  <a16:creationId xmlns:a16="http://schemas.microsoft.com/office/drawing/2014/main" id="{1E4C812D-43E1-4AC3-A1F8-E28EA5B3CAFC}"/>
                </a:ext>
              </a:extLst>
            </p:cNvPr>
            <p:cNvSpPr>
              <a:spLocks noChangeAspect="1"/>
            </p:cNvSpPr>
            <p:nvPr/>
          </p:nvSpPr>
          <p:spPr>
            <a:xfrm>
              <a:off x="7412801" y="471236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0" name="Oval 89">
              <a:extLst>
                <a:ext uri="{FF2B5EF4-FFF2-40B4-BE49-F238E27FC236}">
                  <a16:creationId xmlns:a16="http://schemas.microsoft.com/office/drawing/2014/main" id="{D401D9F8-4082-4A08-9F0D-26E68342676E}"/>
                </a:ext>
              </a:extLst>
            </p:cNvPr>
            <p:cNvSpPr>
              <a:spLocks noChangeAspect="1"/>
            </p:cNvSpPr>
            <p:nvPr/>
          </p:nvSpPr>
          <p:spPr>
            <a:xfrm>
              <a:off x="7800609" y="471236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1" name="Oval 90">
              <a:extLst>
                <a:ext uri="{FF2B5EF4-FFF2-40B4-BE49-F238E27FC236}">
                  <a16:creationId xmlns:a16="http://schemas.microsoft.com/office/drawing/2014/main" id="{A045CFE5-EB1F-4B76-8B05-EB6E35A7A3AC}"/>
                </a:ext>
              </a:extLst>
            </p:cNvPr>
            <p:cNvSpPr>
              <a:spLocks noChangeAspect="1"/>
            </p:cNvSpPr>
            <p:nvPr/>
          </p:nvSpPr>
          <p:spPr>
            <a:xfrm>
              <a:off x="8188417" y="471236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2" name="Oval 91">
              <a:extLst>
                <a:ext uri="{FF2B5EF4-FFF2-40B4-BE49-F238E27FC236}">
                  <a16:creationId xmlns:a16="http://schemas.microsoft.com/office/drawing/2014/main" id="{33406EE2-D2AE-4AFA-8426-82F2857A2EF1}"/>
                </a:ext>
              </a:extLst>
            </p:cNvPr>
            <p:cNvSpPr>
              <a:spLocks noChangeAspect="1"/>
            </p:cNvSpPr>
            <p:nvPr/>
          </p:nvSpPr>
          <p:spPr>
            <a:xfrm>
              <a:off x="8575804" y="471236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3" name="Oval 92">
              <a:extLst>
                <a:ext uri="{FF2B5EF4-FFF2-40B4-BE49-F238E27FC236}">
                  <a16:creationId xmlns:a16="http://schemas.microsoft.com/office/drawing/2014/main" id="{979F69C7-6D2C-4DA1-933A-B9E7DF001C39}"/>
                </a:ext>
              </a:extLst>
            </p:cNvPr>
            <p:cNvSpPr>
              <a:spLocks noChangeAspect="1"/>
            </p:cNvSpPr>
            <p:nvPr/>
          </p:nvSpPr>
          <p:spPr>
            <a:xfrm>
              <a:off x="8976320" y="471236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4" name="Oval 93">
              <a:extLst>
                <a:ext uri="{FF2B5EF4-FFF2-40B4-BE49-F238E27FC236}">
                  <a16:creationId xmlns:a16="http://schemas.microsoft.com/office/drawing/2014/main" id="{56561FBE-3386-4F87-AB1C-4435C05F8D02}"/>
                </a:ext>
              </a:extLst>
            </p:cNvPr>
            <p:cNvSpPr>
              <a:spLocks noChangeAspect="1"/>
            </p:cNvSpPr>
            <p:nvPr/>
          </p:nvSpPr>
          <p:spPr>
            <a:xfrm>
              <a:off x="9358032" y="471236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5" name="Oval 94">
              <a:extLst>
                <a:ext uri="{FF2B5EF4-FFF2-40B4-BE49-F238E27FC236}">
                  <a16:creationId xmlns:a16="http://schemas.microsoft.com/office/drawing/2014/main" id="{E4DED382-7841-41AB-BB70-997637B06553}"/>
                </a:ext>
              </a:extLst>
            </p:cNvPr>
            <p:cNvSpPr>
              <a:spLocks noChangeAspect="1"/>
            </p:cNvSpPr>
            <p:nvPr/>
          </p:nvSpPr>
          <p:spPr>
            <a:xfrm>
              <a:off x="9744506" y="471236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6" name="Oval 95">
              <a:extLst>
                <a:ext uri="{FF2B5EF4-FFF2-40B4-BE49-F238E27FC236}">
                  <a16:creationId xmlns:a16="http://schemas.microsoft.com/office/drawing/2014/main" id="{2BC5CE49-3574-4676-9DDD-A91AC376944C}"/>
                </a:ext>
              </a:extLst>
            </p:cNvPr>
            <p:cNvSpPr>
              <a:spLocks noChangeAspect="1"/>
            </p:cNvSpPr>
            <p:nvPr/>
          </p:nvSpPr>
          <p:spPr>
            <a:xfrm>
              <a:off x="10140656" y="471236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7" name="Oval 96">
              <a:extLst>
                <a:ext uri="{FF2B5EF4-FFF2-40B4-BE49-F238E27FC236}">
                  <a16:creationId xmlns:a16="http://schemas.microsoft.com/office/drawing/2014/main" id="{8C046B13-867E-4C07-B8C0-0BAB7F1FCA31}"/>
                </a:ext>
              </a:extLst>
            </p:cNvPr>
            <p:cNvSpPr>
              <a:spLocks noChangeAspect="1"/>
            </p:cNvSpPr>
            <p:nvPr/>
          </p:nvSpPr>
          <p:spPr>
            <a:xfrm>
              <a:off x="10535156" y="471236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8" name="Oval 97">
              <a:extLst>
                <a:ext uri="{FF2B5EF4-FFF2-40B4-BE49-F238E27FC236}">
                  <a16:creationId xmlns:a16="http://schemas.microsoft.com/office/drawing/2014/main" id="{86976EF8-3068-40E4-B1AA-9EBE802997E9}"/>
                </a:ext>
              </a:extLst>
            </p:cNvPr>
            <p:cNvSpPr>
              <a:spLocks noChangeAspect="1"/>
            </p:cNvSpPr>
            <p:nvPr/>
          </p:nvSpPr>
          <p:spPr>
            <a:xfrm>
              <a:off x="10919324" y="471236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9" name="Oval 98">
              <a:extLst>
                <a:ext uri="{FF2B5EF4-FFF2-40B4-BE49-F238E27FC236}">
                  <a16:creationId xmlns:a16="http://schemas.microsoft.com/office/drawing/2014/main" id="{E7A951E5-67A1-4C92-A9E6-6AC36CFE140E}"/>
                </a:ext>
              </a:extLst>
            </p:cNvPr>
            <p:cNvSpPr>
              <a:spLocks noChangeAspect="1"/>
            </p:cNvSpPr>
            <p:nvPr/>
          </p:nvSpPr>
          <p:spPr>
            <a:xfrm>
              <a:off x="11303492" y="471236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0" name="Oval 99">
              <a:extLst>
                <a:ext uri="{FF2B5EF4-FFF2-40B4-BE49-F238E27FC236}">
                  <a16:creationId xmlns:a16="http://schemas.microsoft.com/office/drawing/2014/main" id="{535D10D8-908F-431B-9FD0-CA4EA9E154AC}"/>
                </a:ext>
              </a:extLst>
            </p:cNvPr>
            <p:cNvSpPr>
              <a:spLocks noChangeAspect="1"/>
            </p:cNvSpPr>
            <p:nvPr/>
          </p:nvSpPr>
          <p:spPr>
            <a:xfrm>
              <a:off x="11694823" y="471236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1" name="Oval 100">
              <a:extLst>
                <a:ext uri="{FF2B5EF4-FFF2-40B4-BE49-F238E27FC236}">
                  <a16:creationId xmlns:a16="http://schemas.microsoft.com/office/drawing/2014/main" id="{336F347B-162C-4B7F-AB20-B39CCC8F7AA9}"/>
                </a:ext>
              </a:extLst>
            </p:cNvPr>
            <p:cNvSpPr>
              <a:spLocks noChangeAspect="1"/>
            </p:cNvSpPr>
            <p:nvPr/>
          </p:nvSpPr>
          <p:spPr>
            <a:xfrm>
              <a:off x="425177" y="432422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2" name="Oval 101">
              <a:extLst>
                <a:ext uri="{FF2B5EF4-FFF2-40B4-BE49-F238E27FC236}">
                  <a16:creationId xmlns:a16="http://schemas.microsoft.com/office/drawing/2014/main" id="{2CEED3CB-4C05-41E7-994C-579EE22514AF}"/>
                </a:ext>
              </a:extLst>
            </p:cNvPr>
            <p:cNvSpPr>
              <a:spLocks noChangeAspect="1"/>
            </p:cNvSpPr>
            <p:nvPr/>
          </p:nvSpPr>
          <p:spPr>
            <a:xfrm>
              <a:off x="810939" y="432422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3" name="Oval 102">
              <a:extLst>
                <a:ext uri="{FF2B5EF4-FFF2-40B4-BE49-F238E27FC236}">
                  <a16:creationId xmlns:a16="http://schemas.microsoft.com/office/drawing/2014/main" id="{2D13650C-4FE3-46C4-8148-229C2F4C9056}"/>
                </a:ext>
              </a:extLst>
            </p:cNvPr>
            <p:cNvSpPr>
              <a:spLocks noChangeAspect="1"/>
            </p:cNvSpPr>
            <p:nvPr/>
          </p:nvSpPr>
          <p:spPr>
            <a:xfrm>
              <a:off x="1199082" y="432422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4" name="Oval 103">
              <a:extLst>
                <a:ext uri="{FF2B5EF4-FFF2-40B4-BE49-F238E27FC236}">
                  <a16:creationId xmlns:a16="http://schemas.microsoft.com/office/drawing/2014/main" id="{D3EF21AB-C2C6-487E-9371-C69EC4309E65}"/>
                </a:ext>
              </a:extLst>
            </p:cNvPr>
            <p:cNvSpPr>
              <a:spLocks noChangeAspect="1"/>
            </p:cNvSpPr>
            <p:nvPr/>
          </p:nvSpPr>
          <p:spPr>
            <a:xfrm>
              <a:off x="1584844" y="432422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5" name="Oval 104">
              <a:extLst>
                <a:ext uri="{FF2B5EF4-FFF2-40B4-BE49-F238E27FC236}">
                  <a16:creationId xmlns:a16="http://schemas.microsoft.com/office/drawing/2014/main" id="{2A86C5BF-59A8-4849-BA8F-8981693DE678}"/>
                </a:ext>
              </a:extLst>
            </p:cNvPr>
            <p:cNvSpPr>
              <a:spLocks noChangeAspect="1"/>
            </p:cNvSpPr>
            <p:nvPr/>
          </p:nvSpPr>
          <p:spPr>
            <a:xfrm>
              <a:off x="1981725" y="432422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6" name="Oval 105">
              <a:extLst>
                <a:ext uri="{FF2B5EF4-FFF2-40B4-BE49-F238E27FC236}">
                  <a16:creationId xmlns:a16="http://schemas.microsoft.com/office/drawing/2014/main" id="{AAED585E-F053-4FB1-A9B9-02554F2E5448}"/>
                </a:ext>
              </a:extLst>
            </p:cNvPr>
            <p:cNvSpPr>
              <a:spLocks noChangeAspect="1"/>
            </p:cNvSpPr>
            <p:nvPr/>
          </p:nvSpPr>
          <p:spPr>
            <a:xfrm>
              <a:off x="2365125" y="432422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7" name="Oval 106">
              <a:extLst>
                <a:ext uri="{FF2B5EF4-FFF2-40B4-BE49-F238E27FC236}">
                  <a16:creationId xmlns:a16="http://schemas.microsoft.com/office/drawing/2014/main" id="{6E24B2AC-4A1A-4B39-8FB3-DC94B731B635}"/>
                </a:ext>
              </a:extLst>
            </p:cNvPr>
            <p:cNvSpPr>
              <a:spLocks noChangeAspect="1"/>
            </p:cNvSpPr>
            <p:nvPr/>
          </p:nvSpPr>
          <p:spPr>
            <a:xfrm>
              <a:off x="2758875" y="432422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8" name="Oval 107">
              <a:extLst>
                <a:ext uri="{FF2B5EF4-FFF2-40B4-BE49-F238E27FC236}">
                  <a16:creationId xmlns:a16="http://schemas.microsoft.com/office/drawing/2014/main" id="{2DDF63BD-5EF1-44FD-B638-056272F43AD9}"/>
                </a:ext>
              </a:extLst>
            </p:cNvPr>
            <p:cNvSpPr>
              <a:spLocks noChangeAspect="1"/>
            </p:cNvSpPr>
            <p:nvPr/>
          </p:nvSpPr>
          <p:spPr>
            <a:xfrm>
              <a:off x="3143672" y="432422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9" name="Oval 108">
              <a:extLst>
                <a:ext uri="{FF2B5EF4-FFF2-40B4-BE49-F238E27FC236}">
                  <a16:creationId xmlns:a16="http://schemas.microsoft.com/office/drawing/2014/main" id="{9189D98C-3634-491D-89B6-5EBD2C72B471}"/>
                </a:ext>
              </a:extLst>
            </p:cNvPr>
            <p:cNvSpPr>
              <a:spLocks noChangeAspect="1"/>
            </p:cNvSpPr>
            <p:nvPr/>
          </p:nvSpPr>
          <p:spPr>
            <a:xfrm>
              <a:off x="3528469" y="432422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0" name="Oval 109">
              <a:extLst>
                <a:ext uri="{FF2B5EF4-FFF2-40B4-BE49-F238E27FC236}">
                  <a16:creationId xmlns:a16="http://schemas.microsoft.com/office/drawing/2014/main" id="{4B9DA4C4-E3E3-4F22-B1FC-398EACCD3AB2}"/>
                </a:ext>
              </a:extLst>
            </p:cNvPr>
            <p:cNvSpPr>
              <a:spLocks noChangeAspect="1"/>
            </p:cNvSpPr>
            <p:nvPr/>
          </p:nvSpPr>
          <p:spPr>
            <a:xfrm>
              <a:off x="3922529" y="432422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1" name="Oval 110">
              <a:extLst>
                <a:ext uri="{FF2B5EF4-FFF2-40B4-BE49-F238E27FC236}">
                  <a16:creationId xmlns:a16="http://schemas.microsoft.com/office/drawing/2014/main" id="{C0F1D983-175A-4C6C-95FB-855F178E4B06}"/>
                </a:ext>
              </a:extLst>
            </p:cNvPr>
            <p:cNvSpPr>
              <a:spLocks noChangeAspect="1"/>
            </p:cNvSpPr>
            <p:nvPr/>
          </p:nvSpPr>
          <p:spPr>
            <a:xfrm>
              <a:off x="4310337" y="432422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2" name="Oval 111">
              <a:extLst>
                <a:ext uri="{FF2B5EF4-FFF2-40B4-BE49-F238E27FC236}">
                  <a16:creationId xmlns:a16="http://schemas.microsoft.com/office/drawing/2014/main" id="{A07FB570-60F2-4946-B129-7E290E7940C9}"/>
                </a:ext>
              </a:extLst>
            </p:cNvPr>
            <p:cNvSpPr>
              <a:spLocks noChangeAspect="1"/>
            </p:cNvSpPr>
            <p:nvPr/>
          </p:nvSpPr>
          <p:spPr>
            <a:xfrm>
              <a:off x="4698145" y="432422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3" name="Oval 112">
              <a:extLst>
                <a:ext uri="{FF2B5EF4-FFF2-40B4-BE49-F238E27FC236}">
                  <a16:creationId xmlns:a16="http://schemas.microsoft.com/office/drawing/2014/main" id="{2AF88026-F590-4663-850A-58FAE75897C7}"/>
                </a:ext>
              </a:extLst>
            </p:cNvPr>
            <p:cNvSpPr>
              <a:spLocks noChangeAspect="1"/>
            </p:cNvSpPr>
            <p:nvPr/>
          </p:nvSpPr>
          <p:spPr>
            <a:xfrm>
              <a:off x="5085953" y="432422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4" name="Oval 113">
              <a:extLst>
                <a:ext uri="{FF2B5EF4-FFF2-40B4-BE49-F238E27FC236}">
                  <a16:creationId xmlns:a16="http://schemas.microsoft.com/office/drawing/2014/main" id="{04EECE00-3B71-43F1-929A-6CB797B7845C}"/>
                </a:ext>
              </a:extLst>
            </p:cNvPr>
            <p:cNvSpPr>
              <a:spLocks noChangeAspect="1"/>
            </p:cNvSpPr>
            <p:nvPr/>
          </p:nvSpPr>
          <p:spPr>
            <a:xfrm>
              <a:off x="5473761" y="432422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5" name="Oval 114">
              <a:extLst>
                <a:ext uri="{FF2B5EF4-FFF2-40B4-BE49-F238E27FC236}">
                  <a16:creationId xmlns:a16="http://schemas.microsoft.com/office/drawing/2014/main" id="{09394BB3-343C-4E6E-B94A-C218D7E11F74}"/>
                </a:ext>
              </a:extLst>
            </p:cNvPr>
            <p:cNvSpPr>
              <a:spLocks noChangeAspect="1"/>
            </p:cNvSpPr>
            <p:nvPr/>
          </p:nvSpPr>
          <p:spPr>
            <a:xfrm>
              <a:off x="5861569" y="432422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6" name="Oval 115">
              <a:extLst>
                <a:ext uri="{FF2B5EF4-FFF2-40B4-BE49-F238E27FC236}">
                  <a16:creationId xmlns:a16="http://schemas.microsoft.com/office/drawing/2014/main" id="{5DDA73DB-0EB1-42AB-A964-5ADF47AF798D}"/>
                </a:ext>
              </a:extLst>
            </p:cNvPr>
            <p:cNvSpPr>
              <a:spLocks noChangeAspect="1"/>
            </p:cNvSpPr>
            <p:nvPr/>
          </p:nvSpPr>
          <p:spPr>
            <a:xfrm>
              <a:off x="6249377" y="432422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7" name="Oval 116">
              <a:extLst>
                <a:ext uri="{FF2B5EF4-FFF2-40B4-BE49-F238E27FC236}">
                  <a16:creationId xmlns:a16="http://schemas.microsoft.com/office/drawing/2014/main" id="{5B28B1E7-2D5A-4476-A158-B4AC1855A174}"/>
                </a:ext>
              </a:extLst>
            </p:cNvPr>
            <p:cNvSpPr>
              <a:spLocks noChangeAspect="1"/>
            </p:cNvSpPr>
            <p:nvPr/>
          </p:nvSpPr>
          <p:spPr>
            <a:xfrm>
              <a:off x="6637185" y="432422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8" name="Oval 117">
              <a:extLst>
                <a:ext uri="{FF2B5EF4-FFF2-40B4-BE49-F238E27FC236}">
                  <a16:creationId xmlns:a16="http://schemas.microsoft.com/office/drawing/2014/main" id="{6BD92730-B0EB-434C-B40B-10F73E18A7D0}"/>
                </a:ext>
              </a:extLst>
            </p:cNvPr>
            <p:cNvSpPr>
              <a:spLocks noChangeAspect="1"/>
            </p:cNvSpPr>
            <p:nvPr/>
          </p:nvSpPr>
          <p:spPr>
            <a:xfrm>
              <a:off x="7024993" y="432422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9" name="Oval 118">
              <a:extLst>
                <a:ext uri="{FF2B5EF4-FFF2-40B4-BE49-F238E27FC236}">
                  <a16:creationId xmlns:a16="http://schemas.microsoft.com/office/drawing/2014/main" id="{12A37A78-ABA0-4FC0-B507-9544FD70F906}"/>
                </a:ext>
              </a:extLst>
            </p:cNvPr>
            <p:cNvSpPr>
              <a:spLocks noChangeAspect="1"/>
            </p:cNvSpPr>
            <p:nvPr/>
          </p:nvSpPr>
          <p:spPr>
            <a:xfrm>
              <a:off x="7412801" y="432422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0" name="Oval 119">
              <a:extLst>
                <a:ext uri="{FF2B5EF4-FFF2-40B4-BE49-F238E27FC236}">
                  <a16:creationId xmlns:a16="http://schemas.microsoft.com/office/drawing/2014/main" id="{42F823DA-03DE-4D47-A7FF-1E737AE6A3C8}"/>
                </a:ext>
              </a:extLst>
            </p:cNvPr>
            <p:cNvSpPr>
              <a:spLocks noChangeAspect="1"/>
            </p:cNvSpPr>
            <p:nvPr/>
          </p:nvSpPr>
          <p:spPr>
            <a:xfrm>
              <a:off x="7800609" y="432422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1" name="Oval 120">
              <a:extLst>
                <a:ext uri="{FF2B5EF4-FFF2-40B4-BE49-F238E27FC236}">
                  <a16:creationId xmlns:a16="http://schemas.microsoft.com/office/drawing/2014/main" id="{9BF4BD34-3AB7-4564-9BCD-C9065BABFACB}"/>
                </a:ext>
              </a:extLst>
            </p:cNvPr>
            <p:cNvSpPr>
              <a:spLocks noChangeAspect="1"/>
            </p:cNvSpPr>
            <p:nvPr/>
          </p:nvSpPr>
          <p:spPr>
            <a:xfrm>
              <a:off x="8188417" y="432422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2" name="Oval 121">
              <a:extLst>
                <a:ext uri="{FF2B5EF4-FFF2-40B4-BE49-F238E27FC236}">
                  <a16:creationId xmlns:a16="http://schemas.microsoft.com/office/drawing/2014/main" id="{602335E6-726E-4C6F-9D4F-79DCB62B83D8}"/>
                </a:ext>
              </a:extLst>
            </p:cNvPr>
            <p:cNvSpPr>
              <a:spLocks noChangeAspect="1"/>
            </p:cNvSpPr>
            <p:nvPr/>
          </p:nvSpPr>
          <p:spPr>
            <a:xfrm>
              <a:off x="8575804" y="432422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3" name="Oval 122">
              <a:extLst>
                <a:ext uri="{FF2B5EF4-FFF2-40B4-BE49-F238E27FC236}">
                  <a16:creationId xmlns:a16="http://schemas.microsoft.com/office/drawing/2014/main" id="{2F767C72-2278-45BD-8C03-5E34F9F2605E}"/>
                </a:ext>
              </a:extLst>
            </p:cNvPr>
            <p:cNvSpPr>
              <a:spLocks noChangeAspect="1"/>
            </p:cNvSpPr>
            <p:nvPr/>
          </p:nvSpPr>
          <p:spPr>
            <a:xfrm>
              <a:off x="8976320" y="432422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4" name="Oval 123">
              <a:extLst>
                <a:ext uri="{FF2B5EF4-FFF2-40B4-BE49-F238E27FC236}">
                  <a16:creationId xmlns:a16="http://schemas.microsoft.com/office/drawing/2014/main" id="{881A3E55-2AA8-4A44-A2A8-3BBFA58325FF}"/>
                </a:ext>
              </a:extLst>
            </p:cNvPr>
            <p:cNvSpPr>
              <a:spLocks noChangeAspect="1"/>
            </p:cNvSpPr>
            <p:nvPr/>
          </p:nvSpPr>
          <p:spPr>
            <a:xfrm>
              <a:off x="9358032" y="432422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5" name="Oval 124">
              <a:extLst>
                <a:ext uri="{FF2B5EF4-FFF2-40B4-BE49-F238E27FC236}">
                  <a16:creationId xmlns:a16="http://schemas.microsoft.com/office/drawing/2014/main" id="{83B09106-D3B8-4302-831B-61E03F3BDB7D}"/>
                </a:ext>
              </a:extLst>
            </p:cNvPr>
            <p:cNvSpPr>
              <a:spLocks noChangeAspect="1"/>
            </p:cNvSpPr>
            <p:nvPr/>
          </p:nvSpPr>
          <p:spPr>
            <a:xfrm>
              <a:off x="9744506" y="432422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6" name="Oval 125">
              <a:extLst>
                <a:ext uri="{FF2B5EF4-FFF2-40B4-BE49-F238E27FC236}">
                  <a16:creationId xmlns:a16="http://schemas.microsoft.com/office/drawing/2014/main" id="{52580410-C941-47AE-B2BD-4AD4422E8060}"/>
                </a:ext>
              </a:extLst>
            </p:cNvPr>
            <p:cNvSpPr>
              <a:spLocks noChangeAspect="1"/>
            </p:cNvSpPr>
            <p:nvPr/>
          </p:nvSpPr>
          <p:spPr>
            <a:xfrm>
              <a:off x="10140656" y="432422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7" name="Oval 126">
              <a:extLst>
                <a:ext uri="{FF2B5EF4-FFF2-40B4-BE49-F238E27FC236}">
                  <a16:creationId xmlns:a16="http://schemas.microsoft.com/office/drawing/2014/main" id="{BD87E686-8009-491A-9EAC-E3A066A9155B}"/>
                </a:ext>
              </a:extLst>
            </p:cNvPr>
            <p:cNvSpPr>
              <a:spLocks noChangeAspect="1"/>
            </p:cNvSpPr>
            <p:nvPr/>
          </p:nvSpPr>
          <p:spPr>
            <a:xfrm>
              <a:off x="10535156" y="432422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8" name="Oval 127">
              <a:extLst>
                <a:ext uri="{FF2B5EF4-FFF2-40B4-BE49-F238E27FC236}">
                  <a16:creationId xmlns:a16="http://schemas.microsoft.com/office/drawing/2014/main" id="{45063EBB-4491-410E-ADCC-7E28DAEB1F2A}"/>
                </a:ext>
              </a:extLst>
            </p:cNvPr>
            <p:cNvSpPr>
              <a:spLocks noChangeAspect="1"/>
            </p:cNvSpPr>
            <p:nvPr/>
          </p:nvSpPr>
          <p:spPr>
            <a:xfrm>
              <a:off x="10919324" y="432422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9" name="Oval 128">
              <a:extLst>
                <a:ext uri="{FF2B5EF4-FFF2-40B4-BE49-F238E27FC236}">
                  <a16:creationId xmlns:a16="http://schemas.microsoft.com/office/drawing/2014/main" id="{9FB74AE0-FCFE-4DC6-8DE3-1C1C69288E3B}"/>
                </a:ext>
              </a:extLst>
            </p:cNvPr>
            <p:cNvSpPr>
              <a:spLocks noChangeAspect="1"/>
            </p:cNvSpPr>
            <p:nvPr/>
          </p:nvSpPr>
          <p:spPr>
            <a:xfrm>
              <a:off x="11303492" y="432422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0" name="Oval 129">
              <a:extLst>
                <a:ext uri="{FF2B5EF4-FFF2-40B4-BE49-F238E27FC236}">
                  <a16:creationId xmlns:a16="http://schemas.microsoft.com/office/drawing/2014/main" id="{054F3694-D4E3-4310-9D6D-9F05775E1AF1}"/>
                </a:ext>
              </a:extLst>
            </p:cNvPr>
            <p:cNvSpPr>
              <a:spLocks noChangeAspect="1"/>
            </p:cNvSpPr>
            <p:nvPr/>
          </p:nvSpPr>
          <p:spPr>
            <a:xfrm>
              <a:off x="11694823" y="432422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1" name="Oval 130">
              <a:extLst>
                <a:ext uri="{FF2B5EF4-FFF2-40B4-BE49-F238E27FC236}">
                  <a16:creationId xmlns:a16="http://schemas.microsoft.com/office/drawing/2014/main" id="{3B21F508-EA17-46A5-B17A-5E304C4A1F23}"/>
                </a:ext>
              </a:extLst>
            </p:cNvPr>
            <p:cNvSpPr>
              <a:spLocks noChangeAspect="1"/>
            </p:cNvSpPr>
            <p:nvPr/>
          </p:nvSpPr>
          <p:spPr>
            <a:xfrm>
              <a:off x="425177" y="393608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2" name="Oval 131">
              <a:extLst>
                <a:ext uri="{FF2B5EF4-FFF2-40B4-BE49-F238E27FC236}">
                  <a16:creationId xmlns:a16="http://schemas.microsoft.com/office/drawing/2014/main" id="{F06DE19A-33C6-466F-8C61-5E0E83BBF995}"/>
                </a:ext>
              </a:extLst>
            </p:cNvPr>
            <p:cNvSpPr>
              <a:spLocks noChangeAspect="1"/>
            </p:cNvSpPr>
            <p:nvPr/>
          </p:nvSpPr>
          <p:spPr>
            <a:xfrm>
              <a:off x="810939" y="393608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3" name="Oval 132">
              <a:extLst>
                <a:ext uri="{FF2B5EF4-FFF2-40B4-BE49-F238E27FC236}">
                  <a16:creationId xmlns:a16="http://schemas.microsoft.com/office/drawing/2014/main" id="{42C67D57-9989-40D9-9314-241AA8CF2252}"/>
                </a:ext>
              </a:extLst>
            </p:cNvPr>
            <p:cNvSpPr>
              <a:spLocks noChangeAspect="1"/>
            </p:cNvSpPr>
            <p:nvPr/>
          </p:nvSpPr>
          <p:spPr>
            <a:xfrm>
              <a:off x="1199082" y="393608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4" name="Oval 133">
              <a:extLst>
                <a:ext uri="{FF2B5EF4-FFF2-40B4-BE49-F238E27FC236}">
                  <a16:creationId xmlns:a16="http://schemas.microsoft.com/office/drawing/2014/main" id="{6B24FAE2-E496-4943-92BA-21C0567FAF90}"/>
                </a:ext>
              </a:extLst>
            </p:cNvPr>
            <p:cNvSpPr>
              <a:spLocks noChangeAspect="1"/>
            </p:cNvSpPr>
            <p:nvPr/>
          </p:nvSpPr>
          <p:spPr>
            <a:xfrm>
              <a:off x="1584844" y="393608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5" name="Oval 134">
              <a:extLst>
                <a:ext uri="{FF2B5EF4-FFF2-40B4-BE49-F238E27FC236}">
                  <a16:creationId xmlns:a16="http://schemas.microsoft.com/office/drawing/2014/main" id="{CB35B891-E698-4D9A-9D86-76D011FFC874}"/>
                </a:ext>
              </a:extLst>
            </p:cNvPr>
            <p:cNvSpPr>
              <a:spLocks noChangeAspect="1"/>
            </p:cNvSpPr>
            <p:nvPr/>
          </p:nvSpPr>
          <p:spPr>
            <a:xfrm>
              <a:off x="1981725" y="393608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6" name="Oval 135">
              <a:extLst>
                <a:ext uri="{FF2B5EF4-FFF2-40B4-BE49-F238E27FC236}">
                  <a16:creationId xmlns:a16="http://schemas.microsoft.com/office/drawing/2014/main" id="{828B1279-CE00-474D-80E5-BEA3E3E85C61}"/>
                </a:ext>
              </a:extLst>
            </p:cNvPr>
            <p:cNvSpPr>
              <a:spLocks noChangeAspect="1"/>
            </p:cNvSpPr>
            <p:nvPr/>
          </p:nvSpPr>
          <p:spPr>
            <a:xfrm>
              <a:off x="2365125" y="393608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7" name="Oval 136">
              <a:extLst>
                <a:ext uri="{FF2B5EF4-FFF2-40B4-BE49-F238E27FC236}">
                  <a16:creationId xmlns:a16="http://schemas.microsoft.com/office/drawing/2014/main" id="{C470DB74-AFC3-49DA-8F4E-0B2E5058EA27}"/>
                </a:ext>
              </a:extLst>
            </p:cNvPr>
            <p:cNvSpPr>
              <a:spLocks noChangeAspect="1"/>
            </p:cNvSpPr>
            <p:nvPr/>
          </p:nvSpPr>
          <p:spPr>
            <a:xfrm>
              <a:off x="2758875" y="393608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8" name="Oval 137">
              <a:extLst>
                <a:ext uri="{FF2B5EF4-FFF2-40B4-BE49-F238E27FC236}">
                  <a16:creationId xmlns:a16="http://schemas.microsoft.com/office/drawing/2014/main" id="{FE74FB5A-C579-4F1D-A872-C244230097E9}"/>
                </a:ext>
              </a:extLst>
            </p:cNvPr>
            <p:cNvSpPr>
              <a:spLocks noChangeAspect="1"/>
            </p:cNvSpPr>
            <p:nvPr/>
          </p:nvSpPr>
          <p:spPr>
            <a:xfrm>
              <a:off x="3143672" y="393608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9" name="Oval 138">
              <a:extLst>
                <a:ext uri="{FF2B5EF4-FFF2-40B4-BE49-F238E27FC236}">
                  <a16:creationId xmlns:a16="http://schemas.microsoft.com/office/drawing/2014/main" id="{1520EE69-6E35-47AD-9608-696DADA55562}"/>
                </a:ext>
              </a:extLst>
            </p:cNvPr>
            <p:cNvSpPr>
              <a:spLocks noChangeAspect="1"/>
            </p:cNvSpPr>
            <p:nvPr/>
          </p:nvSpPr>
          <p:spPr>
            <a:xfrm>
              <a:off x="3528469" y="393608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0" name="Oval 139">
              <a:extLst>
                <a:ext uri="{FF2B5EF4-FFF2-40B4-BE49-F238E27FC236}">
                  <a16:creationId xmlns:a16="http://schemas.microsoft.com/office/drawing/2014/main" id="{43469399-3787-43FA-B8E2-A6509BEAD52B}"/>
                </a:ext>
              </a:extLst>
            </p:cNvPr>
            <p:cNvSpPr>
              <a:spLocks noChangeAspect="1"/>
            </p:cNvSpPr>
            <p:nvPr/>
          </p:nvSpPr>
          <p:spPr>
            <a:xfrm>
              <a:off x="3922529" y="393608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1" name="Oval 140">
              <a:extLst>
                <a:ext uri="{FF2B5EF4-FFF2-40B4-BE49-F238E27FC236}">
                  <a16:creationId xmlns:a16="http://schemas.microsoft.com/office/drawing/2014/main" id="{A5698480-8492-4AC5-A60F-040315A113F1}"/>
                </a:ext>
              </a:extLst>
            </p:cNvPr>
            <p:cNvSpPr>
              <a:spLocks noChangeAspect="1"/>
            </p:cNvSpPr>
            <p:nvPr/>
          </p:nvSpPr>
          <p:spPr>
            <a:xfrm>
              <a:off x="4310337" y="393608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2" name="Oval 141">
              <a:extLst>
                <a:ext uri="{FF2B5EF4-FFF2-40B4-BE49-F238E27FC236}">
                  <a16:creationId xmlns:a16="http://schemas.microsoft.com/office/drawing/2014/main" id="{37C7E82E-FE13-4DDE-8092-B4CBABB5D608}"/>
                </a:ext>
              </a:extLst>
            </p:cNvPr>
            <p:cNvSpPr>
              <a:spLocks noChangeAspect="1"/>
            </p:cNvSpPr>
            <p:nvPr/>
          </p:nvSpPr>
          <p:spPr>
            <a:xfrm>
              <a:off x="4698145" y="393608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3" name="Oval 142">
              <a:extLst>
                <a:ext uri="{FF2B5EF4-FFF2-40B4-BE49-F238E27FC236}">
                  <a16:creationId xmlns:a16="http://schemas.microsoft.com/office/drawing/2014/main" id="{857A5B1D-53CF-4DEA-A30E-A03B0901BF18}"/>
                </a:ext>
              </a:extLst>
            </p:cNvPr>
            <p:cNvSpPr>
              <a:spLocks noChangeAspect="1"/>
            </p:cNvSpPr>
            <p:nvPr/>
          </p:nvSpPr>
          <p:spPr>
            <a:xfrm>
              <a:off x="5085953" y="393608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4" name="Oval 143">
              <a:extLst>
                <a:ext uri="{FF2B5EF4-FFF2-40B4-BE49-F238E27FC236}">
                  <a16:creationId xmlns:a16="http://schemas.microsoft.com/office/drawing/2014/main" id="{24AD4D71-0983-4B2E-B62C-786EE489EF01}"/>
                </a:ext>
              </a:extLst>
            </p:cNvPr>
            <p:cNvSpPr>
              <a:spLocks noChangeAspect="1"/>
            </p:cNvSpPr>
            <p:nvPr/>
          </p:nvSpPr>
          <p:spPr>
            <a:xfrm>
              <a:off x="5473761" y="393608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5" name="Oval 144">
              <a:extLst>
                <a:ext uri="{FF2B5EF4-FFF2-40B4-BE49-F238E27FC236}">
                  <a16:creationId xmlns:a16="http://schemas.microsoft.com/office/drawing/2014/main" id="{43142866-CD93-459A-98E2-8FA2D975EB96}"/>
                </a:ext>
              </a:extLst>
            </p:cNvPr>
            <p:cNvSpPr>
              <a:spLocks noChangeAspect="1"/>
            </p:cNvSpPr>
            <p:nvPr/>
          </p:nvSpPr>
          <p:spPr>
            <a:xfrm>
              <a:off x="5861569" y="393608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6" name="Oval 145">
              <a:extLst>
                <a:ext uri="{FF2B5EF4-FFF2-40B4-BE49-F238E27FC236}">
                  <a16:creationId xmlns:a16="http://schemas.microsoft.com/office/drawing/2014/main" id="{B8F2948B-4347-4D9F-9533-6A17F147793B}"/>
                </a:ext>
              </a:extLst>
            </p:cNvPr>
            <p:cNvSpPr>
              <a:spLocks noChangeAspect="1"/>
            </p:cNvSpPr>
            <p:nvPr/>
          </p:nvSpPr>
          <p:spPr>
            <a:xfrm>
              <a:off x="6249377" y="393608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7" name="Oval 146">
              <a:extLst>
                <a:ext uri="{FF2B5EF4-FFF2-40B4-BE49-F238E27FC236}">
                  <a16:creationId xmlns:a16="http://schemas.microsoft.com/office/drawing/2014/main" id="{1F3B48AD-0132-4EFF-9B87-2F43348707B1}"/>
                </a:ext>
              </a:extLst>
            </p:cNvPr>
            <p:cNvSpPr>
              <a:spLocks noChangeAspect="1"/>
            </p:cNvSpPr>
            <p:nvPr/>
          </p:nvSpPr>
          <p:spPr>
            <a:xfrm>
              <a:off x="6637185" y="393608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8" name="Oval 147">
              <a:extLst>
                <a:ext uri="{FF2B5EF4-FFF2-40B4-BE49-F238E27FC236}">
                  <a16:creationId xmlns:a16="http://schemas.microsoft.com/office/drawing/2014/main" id="{1434FF2E-F5B3-48E0-AC85-22EB4D538A52}"/>
                </a:ext>
              </a:extLst>
            </p:cNvPr>
            <p:cNvSpPr>
              <a:spLocks noChangeAspect="1"/>
            </p:cNvSpPr>
            <p:nvPr/>
          </p:nvSpPr>
          <p:spPr>
            <a:xfrm>
              <a:off x="7024993" y="393608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9" name="Oval 148">
              <a:extLst>
                <a:ext uri="{FF2B5EF4-FFF2-40B4-BE49-F238E27FC236}">
                  <a16:creationId xmlns:a16="http://schemas.microsoft.com/office/drawing/2014/main" id="{EB5DA7D5-6FF3-440E-B879-8974CECC7AE7}"/>
                </a:ext>
              </a:extLst>
            </p:cNvPr>
            <p:cNvSpPr>
              <a:spLocks noChangeAspect="1"/>
            </p:cNvSpPr>
            <p:nvPr/>
          </p:nvSpPr>
          <p:spPr>
            <a:xfrm>
              <a:off x="7412801" y="393608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0" name="Oval 149">
              <a:extLst>
                <a:ext uri="{FF2B5EF4-FFF2-40B4-BE49-F238E27FC236}">
                  <a16:creationId xmlns:a16="http://schemas.microsoft.com/office/drawing/2014/main" id="{BF528EA2-1F48-40AA-B0BE-1EF1DE3C7077}"/>
                </a:ext>
              </a:extLst>
            </p:cNvPr>
            <p:cNvSpPr>
              <a:spLocks noChangeAspect="1"/>
            </p:cNvSpPr>
            <p:nvPr/>
          </p:nvSpPr>
          <p:spPr>
            <a:xfrm>
              <a:off x="7800609" y="393608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1" name="Oval 150">
              <a:extLst>
                <a:ext uri="{FF2B5EF4-FFF2-40B4-BE49-F238E27FC236}">
                  <a16:creationId xmlns:a16="http://schemas.microsoft.com/office/drawing/2014/main" id="{8EC5B731-581B-4FE0-99CA-FDB8EC930817}"/>
                </a:ext>
              </a:extLst>
            </p:cNvPr>
            <p:cNvSpPr>
              <a:spLocks noChangeAspect="1"/>
            </p:cNvSpPr>
            <p:nvPr/>
          </p:nvSpPr>
          <p:spPr>
            <a:xfrm>
              <a:off x="8188417" y="393608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2" name="Oval 151">
              <a:extLst>
                <a:ext uri="{FF2B5EF4-FFF2-40B4-BE49-F238E27FC236}">
                  <a16:creationId xmlns:a16="http://schemas.microsoft.com/office/drawing/2014/main" id="{6992EC5A-CE85-4159-8667-4E890A841C64}"/>
                </a:ext>
              </a:extLst>
            </p:cNvPr>
            <p:cNvSpPr>
              <a:spLocks noChangeAspect="1"/>
            </p:cNvSpPr>
            <p:nvPr/>
          </p:nvSpPr>
          <p:spPr>
            <a:xfrm>
              <a:off x="8575804" y="393608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3" name="Oval 152">
              <a:extLst>
                <a:ext uri="{FF2B5EF4-FFF2-40B4-BE49-F238E27FC236}">
                  <a16:creationId xmlns:a16="http://schemas.microsoft.com/office/drawing/2014/main" id="{223B1881-FB58-4CB3-A019-410F78EA0407}"/>
                </a:ext>
              </a:extLst>
            </p:cNvPr>
            <p:cNvSpPr>
              <a:spLocks noChangeAspect="1"/>
            </p:cNvSpPr>
            <p:nvPr/>
          </p:nvSpPr>
          <p:spPr>
            <a:xfrm>
              <a:off x="8976320" y="393608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4" name="Oval 153">
              <a:extLst>
                <a:ext uri="{FF2B5EF4-FFF2-40B4-BE49-F238E27FC236}">
                  <a16:creationId xmlns:a16="http://schemas.microsoft.com/office/drawing/2014/main" id="{5ABD9A3A-53EB-454C-A659-C06DE2342121}"/>
                </a:ext>
              </a:extLst>
            </p:cNvPr>
            <p:cNvSpPr>
              <a:spLocks noChangeAspect="1"/>
            </p:cNvSpPr>
            <p:nvPr/>
          </p:nvSpPr>
          <p:spPr>
            <a:xfrm>
              <a:off x="9358032" y="393608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5" name="Oval 154">
              <a:extLst>
                <a:ext uri="{FF2B5EF4-FFF2-40B4-BE49-F238E27FC236}">
                  <a16:creationId xmlns:a16="http://schemas.microsoft.com/office/drawing/2014/main" id="{B5448257-1E24-4078-82C0-09E24A57E8C3}"/>
                </a:ext>
              </a:extLst>
            </p:cNvPr>
            <p:cNvSpPr>
              <a:spLocks noChangeAspect="1"/>
            </p:cNvSpPr>
            <p:nvPr/>
          </p:nvSpPr>
          <p:spPr>
            <a:xfrm>
              <a:off x="9744506" y="393608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6" name="Oval 155">
              <a:extLst>
                <a:ext uri="{FF2B5EF4-FFF2-40B4-BE49-F238E27FC236}">
                  <a16:creationId xmlns:a16="http://schemas.microsoft.com/office/drawing/2014/main" id="{EFE08CFC-9C3E-44BF-8BF0-735E45A3B93E}"/>
                </a:ext>
              </a:extLst>
            </p:cNvPr>
            <p:cNvSpPr>
              <a:spLocks noChangeAspect="1"/>
            </p:cNvSpPr>
            <p:nvPr/>
          </p:nvSpPr>
          <p:spPr>
            <a:xfrm>
              <a:off x="10140656" y="393608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7" name="Oval 156">
              <a:extLst>
                <a:ext uri="{FF2B5EF4-FFF2-40B4-BE49-F238E27FC236}">
                  <a16:creationId xmlns:a16="http://schemas.microsoft.com/office/drawing/2014/main" id="{6CCF52F5-0C96-4509-9D07-B40EFA626DEF}"/>
                </a:ext>
              </a:extLst>
            </p:cNvPr>
            <p:cNvSpPr>
              <a:spLocks noChangeAspect="1"/>
            </p:cNvSpPr>
            <p:nvPr/>
          </p:nvSpPr>
          <p:spPr>
            <a:xfrm>
              <a:off x="10535156" y="393608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8" name="Oval 157">
              <a:extLst>
                <a:ext uri="{FF2B5EF4-FFF2-40B4-BE49-F238E27FC236}">
                  <a16:creationId xmlns:a16="http://schemas.microsoft.com/office/drawing/2014/main" id="{0F2807BD-25E5-42A0-8BE7-3814725BCFFA}"/>
                </a:ext>
              </a:extLst>
            </p:cNvPr>
            <p:cNvSpPr>
              <a:spLocks noChangeAspect="1"/>
            </p:cNvSpPr>
            <p:nvPr/>
          </p:nvSpPr>
          <p:spPr>
            <a:xfrm>
              <a:off x="10919324" y="393608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9" name="Oval 158">
              <a:extLst>
                <a:ext uri="{FF2B5EF4-FFF2-40B4-BE49-F238E27FC236}">
                  <a16:creationId xmlns:a16="http://schemas.microsoft.com/office/drawing/2014/main" id="{A153EC6E-8717-45EA-91D9-AFE6F1F5E065}"/>
                </a:ext>
              </a:extLst>
            </p:cNvPr>
            <p:cNvSpPr>
              <a:spLocks noChangeAspect="1"/>
            </p:cNvSpPr>
            <p:nvPr/>
          </p:nvSpPr>
          <p:spPr>
            <a:xfrm>
              <a:off x="11303492" y="393608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0" name="Oval 159">
              <a:extLst>
                <a:ext uri="{FF2B5EF4-FFF2-40B4-BE49-F238E27FC236}">
                  <a16:creationId xmlns:a16="http://schemas.microsoft.com/office/drawing/2014/main" id="{8286E29F-9D49-4497-9996-335B0BCFF473}"/>
                </a:ext>
              </a:extLst>
            </p:cNvPr>
            <p:cNvSpPr>
              <a:spLocks noChangeAspect="1"/>
            </p:cNvSpPr>
            <p:nvPr/>
          </p:nvSpPr>
          <p:spPr>
            <a:xfrm>
              <a:off x="11694823" y="393608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1" name="Oval 160">
              <a:extLst>
                <a:ext uri="{FF2B5EF4-FFF2-40B4-BE49-F238E27FC236}">
                  <a16:creationId xmlns:a16="http://schemas.microsoft.com/office/drawing/2014/main" id="{30E5EFBC-9C40-4B0A-AE70-FEBDA6C2B237}"/>
                </a:ext>
              </a:extLst>
            </p:cNvPr>
            <p:cNvSpPr>
              <a:spLocks noChangeAspect="1"/>
            </p:cNvSpPr>
            <p:nvPr/>
          </p:nvSpPr>
          <p:spPr>
            <a:xfrm>
              <a:off x="425177" y="354793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2" name="Oval 161">
              <a:extLst>
                <a:ext uri="{FF2B5EF4-FFF2-40B4-BE49-F238E27FC236}">
                  <a16:creationId xmlns:a16="http://schemas.microsoft.com/office/drawing/2014/main" id="{4570BD0E-4EDD-40B2-8B94-767DBC84DD42}"/>
                </a:ext>
              </a:extLst>
            </p:cNvPr>
            <p:cNvSpPr>
              <a:spLocks noChangeAspect="1"/>
            </p:cNvSpPr>
            <p:nvPr/>
          </p:nvSpPr>
          <p:spPr>
            <a:xfrm>
              <a:off x="810939" y="354793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3" name="Oval 162">
              <a:extLst>
                <a:ext uri="{FF2B5EF4-FFF2-40B4-BE49-F238E27FC236}">
                  <a16:creationId xmlns:a16="http://schemas.microsoft.com/office/drawing/2014/main" id="{CD3FBF17-40C3-485F-BDD4-E6B524FB9500}"/>
                </a:ext>
              </a:extLst>
            </p:cNvPr>
            <p:cNvSpPr>
              <a:spLocks noChangeAspect="1"/>
            </p:cNvSpPr>
            <p:nvPr/>
          </p:nvSpPr>
          <p:spPr>
            <a:xfrm>
              <a:off x="1199082" y="354793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4" name="Oval 163">
              <a:extLst>
                <a:ext uri="{FF2B5EF4-FFF2-40B4-BE49-F238E27FC236}">
                  <a16:creationId xmlns:a16="http://schemas.microsoft.com/office/drawing/2014/main" id="{66D1254A-6FBD-467C-B608-AB53C7F850C8}"/>
                </a:ext>
              </a:extLst>
            </p:cNvPr>
            <p:cNvSpPr>
              <a:spLocks noChangeAspect="1"/>
            </p:cNvSpPr>
            <p:nvPr/>
          </p:nvSpPr>
          <p:spPr>
            <a:xfrm>
              <a:off x="1584844" y="354793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5" name="Oval 164">
              <a:extLst>
                <a:ext uri="{FF2B5EF4-FFF2-40B4-BE49-F238E27FC236}">
                  <a16:creationId xmlns:a16="http://schemas.microsoft.com/office/drawing/2014/main" id="{D39D5984-2C03-4231-9433-4242DB142C84}"/>
                </a:ext>
              </a:extLst>
            </p:cNvPr>
            <p:cNvSpPr>
              <a:spLocks noChangeAspect="1"/>
            </p:cNvSpPr>
            <p:nvPr/>
          </p:nvSpPr>
          <p:spPr>
            <a:xfrm>
              <a:off x="1981725" y="354793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6" name="Oval 165">
              <a:extLst>
                <a:ext uri="{FF2B5EF4-FFF2-40B4-BE49-F238E27FC236}">
                  <a16:creationId xmlns:a16="http://schemas.microsoft.com/office/drawing/2014/main" id="{C9F2C88F-3298-403A-972A-F6DA5BAA50E7}"/>
                </a:ext>
              </a:extLst>
            </p:cNvPr>
            <p:cNvSpPr>
              <a:spLocks noChangeAspect="1"/>
            </p:cNvSpPr>
            <p:nvPr/>
          </p:nvSpPr>
          <p:spPr>
            <a:xfrm>
              <a:off x="2365125" y="354793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7" name="Oval 166">
              <a:extLst>
                <a:ext uri="{FF2B5EF4-FFF2-40B4-BE49-F238E27FC236}">
                  <a16:creationId xmlns:a16="http://schemas.microsoft.com/office/drawing/2014/main" id="{E9234A4A-04B6-4179-A95C-9E662C204CA2}"/>
                </a:ext>
              </a:extLst>
            </p:cNvPr>
            <p:cNvSpPr>
              <a:spLocks noChangeAspect="1"/>
            </p:cNvSpPr>
            <p:nvPr/>
          </p:nvSpPr>
          <p:spPr>
            <a:xfrm>
              <a:off x="2758875" y="354793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8" name="Oval 167">
              <a:extLst>
                <a:ext uri="{FF2B5EF4-FFF2-40B4-BE49-F238E27FC236}">
                  <a16:creationId xmlns:a16="http://schemas.microsoft.com/office/drawing/2014/main" id="{0AE7FFA0-0729-460A-A5BC-9ADF04B39316}"/>
                </a:ext>
              </a:extLst>
            </p:cNvPr>
            <p:cNvSpPr>
              <a:spLocks noChangeAspect="1"/>
            </p:cNvSpPr>
            <p:nvPr/>
          </p:nvSpPr>
          <p:spPr>
            <a:xfrm>
              <a:off x="3143672" y="354793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9" name="Oval 168">
              <a:extLst>
                <a:ext uri="{FF2B5EF4-FFF2-40B4-BE49-F238E27FC236}">
                  <a16:creationId xmlns:a16="http://schemas.microsoft.com/office/drawing/2014/main" id="{A2A3A22F-501C-4055-907F-B209FA7865E9}"/>
                </a:ext>
              </a:extLst>
            </p:cNvPr>
            <p:cNvSpPr>
              <a:spLocks noChangeAspect="1"/>
            </p:cNvSpPr>
            <p:nvPr/>
          </p:nvSpPr>
          <p:spPr>
            <a:xfrm>
              <a:off x="3528469" y="354793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0" name="Oval 169">
              <a:extLst>
                <a:ext uri="{FF2B5EF4-FFF2-40B4-BE49-F238E27FC236}">
                  <a16:creationId xmlns:a16="http://schemas.microsoft.com/office/drawing/2014/main" id="{F9253A1E-427D-4E09-BE36-25ECF9FCA103}"/>
                </a:ext>
              </a:extLst>
            </p:cNvPr>
            <p:cNvSpPr>
              <a:spLocks noChangeAspect="1"/>
            </p:cNvSpPr>
            <p:nvPr/>
          </p:nvSpPr>
          <p:spPr>
            <a:xfrm>
              <a:off x="3922529" y="354793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1" name="Oval 170">
              <a:extLst>
                <a:ext uri="{FF2B5EF4-FFF2-40B4-BE49-F238E27FC236}">
                  <a16:creationId xmlns:a16="http://schemas.microsoft.com/office/drawing/2014/main" id="{D73A5F33-EE94-4C39-BD5E-A5748C1F47E3}"/>
                </a:ext>
              </a:extLst>
            </p:cNvPr>
            <p:cNvSpPr>
              <a:spLocks noChangeAspect="1"/>
            </p:cNvSpPr>
            <p:nvPr/>
          </p:nvSpPr>
          <p:spPr>
            <a:xfrm>
              <a:off x="4310337" y="354793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2" name="Oval 171">
              <a:extLst>
                <a:ext uri="{FF2B5EF4-FFF2-40B4-BE49-F238E27FC236}">
                  <a16:creationId xmlns:a16="http://schemas.microsoft.com/office/drawing/2014/main" id="{2C66C273-163C-4840-88CD-B39BB547AD36}"/>
                </a:ext>
              </a:extLst>
            </p:cNvPr>
            <p:cNvSpPr>
              <a:spLocks noChangeAspect="1"/>
            </p:cNvSpPr>
            <p:nvPr/>
          </p:nvSpPr>
          <p:spPr>
            <a:xfrm>
              <a:off x="4698145" y="354793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3" name="Oval 172">
              <a:extLst>
                <a:ext uri="{FF2B5EF4-FFF2-40B4-BE49-F238E27FC236}">
                  <a16:creationId xmlns:a16="http://schemas.microsoft.com/office/drawing/2014/main" id="{89A977D2-852A-4B4A-B832-27F95CBDE391}"/>
                </a:ext>
              </a:extLst>
            </p:cNvPr>
            <p:cNvSpPr>
              <a:spLocks noChangeAspect="1"/>
            </p:cNvSpPr>
            <p:nvPr/>
          </p:nvSpPr>
          <p:spPr>
            <a:xfrm>
              <a:off x="5085953" y="354793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4" name="Oval 173">
              <a:extLst>
                <a:ext uri="{FF2B5EF4-FFF2-40B4-BE49-F238E27FC236}">
                  <a16:creationId xmlns:a16="http://schemas.microsoft.com/office/drawing/2014/main" id="{84127210-9495-40D1-BE96-39FAD09F212A}"/>
                </a:ext>
              </a:extLst>
            </p:cNvPr>
            <p:cNvSpPr>
              <a:spLocks noChangeAspect="1"/>
            </p:cNvSpPr>
            <p:nvPr/>
          </p:nvSpPr>
          <p:spPr>
            <a:xfrm>
              <a:off x="5473761" y="354793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5" name="Oval 174">
              <a:extLst>
                <a:ext uri="{FF2B5EF4-FFF2-40B4-BE49-F238E27FC236}">
                  <a16:creationId xmlns:a16="http://schemas.microsoft.com/office/drawing/2014/main" id="{7576F323-7FB7-41A4-812F-B3E68DF80C7E}"/>
                </a:ext>
              </a:extLst>
            </p:cNvPr>
            <p:cNvSpPr>
              <a:spLocks noChangeAspect="1"/>
            </p:cNvSpPr>
            <p:nvPr/>
          </p:nvSpPr>
          <p:spPr>
            <a:xfrm>
              <a:off x="5861569" y="354793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6" name="Oval 175">
              <a:extLst>
                <a:ext uri="{FF2B5EF4-FFF2-40B4-BE49-F238E27FC236}">
                  <a16:creationId xmlns:a16="http://schemas.microsoft.com/office/drawing/2014/main" id="{B8B33FDB-B743-40CD-84DB-9FCB0ED954D9}"/>
                </a:ext>
              </a:extLst>
            </p:cNvPr>
            <p:cNvSpPr>
              <a:spLocks noChangeAspect="1"/>
            </p:cNvSpPr>
            <p:nvPr/>
          </p:nvSpPr>
          <p:spPr>
            <a:xfrm>
              <a:off x="6249377" y="354793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7" name="Oval 176">
              <a:extLst>
                <a:ext uri="{FF2B5EF4-FFF2-40B4-BE49-F238E27FC236}">
                  <a16:creationId xmlns:a16="http://schemas.microsoft.com/office/drawing/2014/main" id="{B50CB154-C3FB-47C1-840A-2DC284692F48}"/>
                </a:ext>
              </a:extLst>
            </p:cNvPr>
            <p:cNvSpPr>
              <a:spLocks noChangeAspect="1"/>
            </p:cNvSpPr>
            <p:nvPr/>
          </p:nvSpPr>
          <p:spPr>
            <a:xfrm>
              <a:off x="6637185" y="354793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8" name="Oval 177">
              <a:extLst>
                <a:ext uri="{FF2B5EF4-FFF2-40B4-BE49-F238E27FC236}">
                  <a16:creationId xmlns:a16="http://schemas.microsoft.com/office/drawing/2014/main" id="{0C479762-61A6-4661-B299-6BCC4074B913}"/>
                </a:ext>
              </a:extLst>
            </p:cNvPr>
            <p:cNvSpPr>
              <a:spLocks noChangeAspect="1"/>
            </p:cNvSpPr>
            <p:nvPr/>
          </p:nvSpPr>
          <p:spPr>
            <a:xfrm>
              <a:off x="7024993" y="354793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9" name="Oval 178">
              <a:extLst>
                <a:ext uri="{FF2B5EF4-FFF2-40B4-BE49-F238E27FC236}">
                  <a16:creationId xmlns:a16="http://schemas.microsoft.com/office/drawing/2014/main" id="{459265B0-FC56-45D5-AF99-39E5DDD95CEF}"/>
                </a:ext>
              </a:extLst>
            </p:cNvPr>
            <p:cNvSpPr>
              <a:spLocks noChangeAspect="1"/>
            </p:cNvSpPr>
            <p:nvPr/>
          </p:nvSpPr>
          <p:spPr>
            <a:xfrm>
              <a:off x="7412801" y="354793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0" name="Oval 179">
              <a:extLst>
                <a:ext uri="{FF2B5EF4-FFF2-40B4-BE49-F238E27FC236}">
                  <a16:creationId xmlns:a16="http://schemas.microsoft.com/office/drawing/2014/main" id="{5A12CBD8-FBB5-4D23-A5EA-9430D4C76A59}"/>
                </a:ext>
              </a:extLst>
            </p:cNvPr>
            <p:cNvSpPr>
              <a:spLocks noChangeAspect="1"/>
            </p:cNvSpPr>
            <p:nvPr/>
          </p:nvSpPr>
          <p:spPr>
            <a:xfrm>
              <a:off x="7800609" y="354793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1" name="Oval 180">
              <a:extLst>
                <a:ext uri="{FF2B5EF4-FFF2-40B4-BE49-F238E27FC236}">
                  <a16:creationId xmlns:a16="http://schemas.microsoft.com/office/drawing/2014/main" id="{1DA824C5-F2B5-4DCC-B43D-A6000D7F8CB0}"/>
                </a:ext>
              </a:extLst>
            </p:cNvPr>
            <p:cNvSpPr>
              <a:spLocks noChangeAspect="1"/>
            </p:cNvSpPr>
            <p:nvPr/>
          </p:nvSpPr>
          <p:spPr>
            <a:xfrm>
              <a:off x="8188417" y="354793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2" name="Oval 181">
              <a:extLst>
                <a:ext uri="{FF2B5EF4-FFF2-40B4-BE49-F238E27FC236}">
                  <a16:creationId xmlns:a16="http://schemas.microsoft.com/office/drawing/2014/main" id="{BE434470-13F7-48C5-892B-1484211D0397}"/>
                </a:ext>
              </a:extLst>
            </p:cNvPr>
            <p:cNvSpPr>
              <a:spLocks noChangeAspect="1"/>
            </p:cNvSpPr>
            <p:nvPr/>
          </p:nvSpPr>
          <p:spPr>
            <a:xfrm>
              <a:off x="8575804" y="354793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3" name="Oval 182">
              <a:extLst>
                <a:ext uri="{FF2B5EF4-FFF2-40B4-BE49-F238E27FC236}">
                  <a16:creationId xmlns:a16="http://schemas.microsoft.com/office/drawing/2014/main" id="{BA1A410F-9DDD-4F59-9D0F-871DC11D678A}"/>
                </a:ext>
              </a:extLst>
            </p:cNvPr>
            <p:cNvSpPr>
              <a:spLocks noChangeAspect="1"/>
            </p:cNvSpPr>
            <p:nvPr/>
          </p:nvSpPr>
          <p:spPr>
            <a:xfrm>
              <a:off x="8976320" y="354793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4" name="Oval 183">
              <a:extLst>
                <a:ext uri="{FF2B5EF4-FFF2-40B4-BE49-F238E27FC236}">
                  <a16:creationId xmlns:a16="http://schemas.microsoft.com/office/drawing/2014/main" id="{ABAE2AAC-A713-4AE3-A555-85ECEE2D9602}"/>
                </a:ext>
              </a:extLst>
            </p:cNvPr>
            <p:cNvSpPr>
              <a:spLocks noChangeAspect="1"/>
            </p:cNvSpPr>
            <p:nvPr/>
          </p:nvSpPr>
          <p:spPr>
            <a:xfrm>
              <a:off x="9358032" y="354793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5" name="Oval 184">
              <a:extLst>
                <a:ext uri="{FF2B5EF4-FFF2-40B4-BE49-F238E27FC236}">
                  <a16:creationId xmlns:a16="http://schemas.microsoft.com/office/drawing/2014/main" id="{91A6774C-0701-4883-802B-4A65334F6AA9}"/>
                </a:ext>
              </a:extLst>
            </p:cNvPr>
            <p:cNvSpPr>
              <a:spLocks noChangeAspect="1"/>
            </p:cNvSpPr>
            <p:nvPr/>
          </p:nvSpPr>
          <p:spPr>
            <a:xfrm>
              <a:off x="9744506" y="354793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6" name="Oval 185">
              <a:extLst>
                <a:ext uri="{FF2B5EF4-FFF2-40B4-BE49-F238E27FC236}">
                  <a16:creationId xmlns:a16="http://schemas.microsoft.com/office/drawing/2014/main" id="{10172EAC-3B4D-4889-855D-8BB918206D4D}"/>
                </a:ext>
              </a:extLst>
            </p:cNvPr>
            <p:cNvSpPr>
              <a:spLocks noChangeAspect="1"/>
            </p:cNvSpPr>
            <p:nvPr/>
          </p:nvSpPr>
          <p:spPr>
            <a:xfrm>
              <a:off x="10140656" y="354793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7" name="Oval 186">
              <a:extLst>
                <a:ext uri="{FF2B5EF4-FFF2-40B4-BE49-F238E27FC236}">
                  <a16:creationId xmlns:a16="http://schemas.microsoft.com/office/drawing/2014/main" id="{028A08DE-D43F-41D9-BC82-8D9579201C6B}"/>
                </a:ext>
              </a:extLst>
            </p:cNvPr>
            <p:cNvSpPr>
              <a:spLocks noChangeAspect="1"/>
            </p:cNvSpPr>
            <p:nvPr/>
          </p:nvSpPr>
          <p:spPr>
            <a:xfrm>
              <a:off x="10535156" y="354793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8" name="Oval 187">
              <a:extLst>
                <a:ext uri="{FF2B5EF4-FFF2-40B4-BE49-F238E27FC236}">
                  <a16:creationId xmlns:a16="http://schemas.microsoft.com/office/drawing/2014/main" id="{C843CA06-830F-4C5E-8C12-54A29B61B013}"/>
                </a:ext>
              </a:extLst>
            </p:cNvPr>
            <p:cNvSpPr>
              <a:spLocks noChangeAspect="1"/>
            </p:cNvSpPr>
            <p:nvPr/>
          </p:nvSpPr>
          <p:spPr>
            <a:xfrm>
              <a:off x="10919324" y="354793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9" name="Oval 188">
              <a:extLst>
                <a:ext uri="{FF2B5EF4-FFF2-40B4-BE49-F238E27FC236}">
                  <a16:creationId xmlns:a16="http://schemas.microsoft.com/office/drawing/2014/main" id="{86CFAB46-8EA7-4B4A-BFF2-F763CB2715E2}"/>
                </a:ext>
              </a:extLst>
            </p:cNvPr>
            <p:cNvSpPr>
              <a:spLocks noChangeAspect="1"/>
            </p:cNvSpPr>
            <p:nvPr/>
          </p:nvSpPr>
          <p:spPr>
            <a:xfrm>
              <a:off x="11303492" y="354793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0" name="Oval 189">
              <a:extLst>
                <a:ext uri="{FF2B5EF4-FFF2-40B4-BE49-F238E27FC236}">
                  <a16:creationId xmlns:a16="http://schemas.microsoft.com/office/drawing/2014/main" id="{0FFE3428-87BF-43CF-80A3-B714FA52DA42}"/>
                </a:ext>
              </a:extLst>
            </p:cNvPr>
            <p:cNvSpPr>
              <a:spLocks noChangeAspect="1"/>
            </p:cNvSpPr>
            <p:nvPr/>
          </p:nvSpPr>
          <p:spPr>
            <a:xfrm>
              <a:off x="11694823" y="354793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1" name="Oval 190">
              <a:extLst>
                <a:ext uri="{FF2B5EF4-FFF2-40B4-BE49-F238E27FC236}">
                  <a16:creationId xmlns:a16="http://schemas.microsoft.com/office/drawing/2014/main" id="{C603DCBC-3B9C-4E04-B0F4-059E7CA9CA17}"/>
                </a:ext>
              </a:extLst>
            </p:cNvPr>
            <p:cNvSpPr>
              <a:spLocks noChangeAspect="1"/>
            </p:cNvSpPr>
            <p:nvPr/>
          </p:nvSpPr>
          <p:spPr>
            <a:xfrm>
              <a:off x="425177" y="315617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2" name="Oval 191">
              <a:extLst>
                <a:ext uri="{FF2B5EF4-FFF2-40B4-BE49-F238E27FC236}">
                  <a16:creationId xmlns:a16="http://schemas.microsoft.com/office/drawing/2014/main" id="{2373C43B-593C-4819-85CE-B5AEC2EDE0B9}"/>
                </a:ext>
              </a:extLst>
            </p:cNvPr>
            <p:cNvSpPr>
              <a:spLocks noChangeAspect="1"/>
            </p:cNvSpPr>
            <p:nvPr/>
          </p:nvSpPr>
          <p:spPr>
            <a:xfrm>
              <a:off x="810939" y="315617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3" name="Oval 192">
              <a:extLst>
                <a:ext uri="{FF2B5EF4-FFF2-40B4-BE49-F238E27FC236}">
                  <a16:creationId xmlns:a16="http://schemas.microsoft.com/office/drawing/2014/main" id="{650CA86C-5D61-43E2-8CB0-4F30F2295258}"/>
                </a:ext>
              </a:extLst>
            </p:cNvPr>
            <p:cNvSpPr>
              <a:spLocks noChangeAspect="1"/>
            </p:cNvSpPr>
            <p:nvPr/>
          </p:nvSpPr>
          <p:spPr>
            <a:xfrm>
              <a:off x="1199082" y="315617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4" name="Oval 193">
              <a:extLst>
                <a:ext uri="{FF2B5EF4-FFF2-40B4-BE49-F238E27FC236}">
                  <a16:creationId xmlns:a16="http://schemas.microsoft.com/office/drawing/2014/main" id="{AF0D62DC-8EA2-46AD-B731-879553577F69}"/>
                </a:ext>
              </a:extLst>
            </p:cNvPr>
            <p:cNvSpPr>
              <a:spLocks noChangeAspect="1"/>
            </p:cNvSpPr>
            <p:nvPr/>
          </p:nvSpPr>
          <p:spPr>
            <a:xfrm>
              <a:off x="1584844" y="315617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5" name="Oval 194">
              <a:extLst>
                <a:ext uri="{FF2B5EF4-FFF2-40B4-BE49-F238E27FC236}">
                  <a16:creationId xmlns:a16="http://schemas.microsoft.com/office/drawing/2014/main" id="{5FFDCC5B-3E10-4B1B-A3CD-94E314BF53C2}"/>
                </a:ext>
              </a:extLst>
            </p:cNvPr>
            <p:cNvSpPr>
              <a:spLocks noChangeAspect="1"/>
            </p:cNvSpPr>
            <p:nvPr/>
          </p:nvSpPr>
          <p:spPr>
            <a:xfrm>
              <a:off x="1981725" y="315617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6" name="Oval 195">
              <a:extLst>
                <a:ext uri="{FF2B5EF4-FFF2-40B4-BE49-F238E27FC236}">
                  <a16:creationId xmlns:a16="http://schemas.microsoft.com/office/drawing/2014/main" id="{B761EE9D-6DF0-4E93-A524-A13AF4236243}"/>
                </a:ext>
              </a:extLst>
            </p:cNvPr>
            <p:cNvSpPr>
              <a:spLocks noChangeAspect="1"/>
            </p:cNvSpPr>
            <p:nvPr/>
          </p:nvSpPr>
          <p:spPr>
            <a:xfrm>
              <a:off x="2365125" y="315617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7" name="Oval 196">
              <a:extLst>
                <a:ext uri="{FF2B5EF4-FFF2-40B4-BE49-F238E27FC236}">
                  <a16:creationId xmlns:a16="http://schemas.microsoft.com/office/drawing/2014/main" id="{5BA37EFD-8C8D-497C-A73A-9379EF414936}"/>
                </a:ext>
              </a:extLst>
            </p:cNvPr>
            <p:cNvSpPr>
              <a:spLocks noChangeAspect="1"/>
            </p:cNvSpPr>
            <p:nvPr/>
          </p:nvSpPr>
          <p:spPr>
            <a:xfrm>
              <a:off x="2758875" y="315617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8" name="Oval 197">
              <a:extLst>
                <a:ext uri="{FF2B5EF4-FFF2-40B4-BE49-F238E27FC236}">
                  <a16:creationId xmlns:a16="http://schemas.microsoft.com/office/drawing/2014/main" id="{C87F2E5B-6BDE-4BEE-AF74-587BB66370F5}"/>
                </a:ext>
              </a:extLst>
            </p:cNvPr>
            <p:cNvSpPr>
              <a:spLocks noChangeAspect="1"/>
            </p:cNvSpPr>
            <p:nvPr/>
          </p:nvSpPr>
          <p:spPr>
            <a:xfrm>
              <a:off x="3143672" y="315617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9" name="Oval 198">
              <a:extLst>
                <a:ext uri="{FF2B5EF4-FFF2-40B4-BE49-F238E27FC236}">
                  <a16:creationId xmlns:a16="http://schemas.microsoft.com/office/drawing/2014/main" id="{E67B29EC-0269-4B2A-A9A8-33704B7D322E}"/>
                </a:ext>
              </a:extLst>
            </p:cNvPr>
            <p:cNvSpPr>
              <a:spLocks noChangeAspect="1"/>
            </p:cNvSpPr>
            <p:nvPr/>
          </p:nvSpPr>
          <p:spPr>
            <a:xfrm>
              <a:off x="3528469" y="315617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0" name="Oval 199">
              <a:extLst>
                <a:ext uri="{FF2B5EF4-FFF2-40B4-BE49-F238E27FC236}">
                  <a16:creationId xmlns:a16="http://schemas.microsoft.com/office/drawing/2014/main" id="{B586E359-108F-42EC-989A-3388ABC7E69E}"/>
                </a:ext>
              </a:extLst>
            </p:cNvPr>
            <p:cNvSpPr>
              <a:spLocks noChangeAspect="1"/>
            </p:cNvSpPr>
            <p:nvPr/>
          </p:nvSpPr>
          <p:spPr>
            <a:xfrm>
              <a:off x="3922529" y="315617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1" name="Oval 200">
              <a:extLst>
                <a:ext uri="{FF2B5EF4-FFF2-40B4-BE49-F238E27FC236}">
                  <a16:creationId xmlns:a16="http://schemas.microsoft.com/office/drawing/2014/main" id="{C87EF8C9-EEA8-4A50-8850-205D95C9DB4C}"/>
                </a:ext>
              </a:extLst>
            </p:cNvPr>
            <p:cNvSpPr>
              <a:spLocks noChangeAspect="1"/>
            </p:cNvSpPr>
            <p:nvPr/>
          </p:nvSpPr>
          <p:spPr>
            <a:xfrm>
              <a:off x="4310337" y="315617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2" name="Oval 201">
              <a:extLst>
                <a:ext uri="{FF2B5EF4-FFF2-40B4-BE49-F238E27FC236}">
                  <a16:creationId xmlns:a16="http://schemas.microsoft.com/office/drawing/2014/main" id="{AF061724-1EE8-4694-9512-D75E7CAC00FB}"/>
                </a:ext>
              </a:extLst>
            </p:cNvPr>
            <p:cNvSpPr>
              <a:spLocks noChangeAspect="1"/>
            </p:cNvSpPr>
            <p:nvPr/>
          </p:nvSpPr>
          <p:spPr>
            <a:xfrm>
              <a:off x="4698145" y="315617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3" name="Oval 202">
              <a:extLst>
                <a:ext uri="{FF2B5EF4-FFF2-40B4-BE49-F238E27FC236}">
                  <a16:creationId xmlns:a16="http://schemas.microsoft.com/office/drawing/2014/main" id="{428C3B02-1233-4F4D-A57E-CD48990381D0}"/>
                </a:ext>
              </a:extLst>
            </p:cNvPr>
            <p:cNvSpPr>
              <a:spLocks noChangeAspect="1"/>
            </p:cNvSpPr>
            <p:nvPr/>
          </p:nvSpPr>
          <p:spPr>
            <a:xfrm>
              <a:off x="5085953" y="315617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4" name="Oval 203">
              <a:extLst>
                <a:ext uri="{FF2B5EF4-FFF2-40B4-BE49-F238E27FC236}">
                  <a16:creationId xmlns:a16="http://schemas.microsoft.com/office/drawing/2014/main" id="{1ABF7832-C0A8-43D7-A80D-3DC30B2F1CD3}"/>
                </a:ext>
              </a:extLst>
            </p:cNvPr>
            <p:cNvSpPr>
              <a:spLocks noChangeAspect="1"/>
            </p:cNvSpPr>
            <p:nvPr/>
          </p:nvSpPr>
          <p:spPr>
            <a:xfrm>
              <a:off x="5473761" y="315617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5" name="Oval 204">
              <a:extLst>
                <a:ext uri="{FF2B5EF4-FFF2-40B4-BE49-F238E27FC236}">
                  <a16:creationId xmlns:a16="http://schemas.microsoft.com/office/drawing/2014/main" id="{7FE63B8D-27FB-4D91-BD42-435EBBF6806E}"/>
                </a:ext>
              </a:extLst>
            </p:cNvPr>
            <p:cNvSpPr>
              <a:spLocks noChangeAspect="1"/>
            </p:cNvSpPr>
            <p:nvPr/>
          </p:nvSpPr>
          <p:spPr>
            <a:xfrm>
              <a:off x="5861569" y="315617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6" name="Oval 205">
              <a:extLst>
                <a:ext uri="{FF2B5EF4-FFF2-40B4-BE49-F238E27FC236}">
                  <a16:creationId xmlns:a16="http://schemas.microsoft.com/office/drawing/2014/main" id="{E92E9981-5321-4F9B-AC36-B937A44283C6}"/>
                </a:ext>
              </a:extLst>
            </p:cNvPr>
            <p:cNvSpPr>
              <a:spLocks noChangeAspect="1"/>
            </p:cNvSpPr>
            <p:nvPr/>
          </p:nvSpPr>
          <p:spPr>
            <a:xfrm>
              <a:off x="6249377" y="315617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7" name="Oval 206">
              <a:extLst>
                <a:ext uri="{FF2B5EF4-FFF2-40B4-BE49-F238E27FC236}">
                  <a16:creationId xmlns:a16="http://schemas.microsoft.com/office/drawing/2014/main" id="{226CD5D6-1C9C-4DBC-8904-511F420FA6BA}"/>
                </a:ext>
              </a:extLst>
            </p:cNvPr>
            <p:cNvSpPr>
              <a:spLocks noChangeAspect="1"/>
            </p:cNvSpPr>
            <p:nvPr/>
          </p:nvSpPr>
          <p:spPr>
            <a:xfrm>
              <a:off x="6637185" y="315617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8" name="Oval 207">
              <a:extLst>
                <a:ext uri="{FF2B5EF4-FFF2-40B4-BE49-F238E27FC236}">
                  <a16:creationId xmlns:a16="http://schemas.microsoft.com/office/drawing/2014/main" id="{058B0F20-8BFA-4276-B651-0807655616DD}"/>
                </a:ext>
              </a:extLst>
            </p:cNvPr>
            <p:cNvSpPr>
              <a:spLocks noChangeAspect="1"/>
            </p:cNvSpPr>
            <p:nvPr/>
          </p:nvSpPr>
          <p:spPr>
            <a:xfrm>
              <a:off x="7024993" y="315617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9" name="Oval 208">
              <a:extLst>
                <a:ext uri="{FF2B5EF4-FFF2-40B4-BE49-F238E27FC236}">
                  <a16:creationId xmlns:a16="http://schemas.microsoft.com/office/drawing/2014/main" id="{2B6203B5-FCD9-43E4-AF6C-0EBE49384BE5}"/>
                </a:ext>
              </a:extLst>
            </p:cNvPr>
            <p:cNvSpPr>
              <a:spLocks noChangeAspect="1"/>
            </p:cNvSpPr>
            <p:nvPr/>
          </p:nvSpPr>
          <p:spPr>
            <a:xfrm>
              <a:off x="7412801" y="315617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0" name="Oval 209">
              <a:extLst>
                <a:ext uri="{FF2B5EF4-FFF2-40B4-BE49-F238E27FC236}">
                  <a16:creationId xmlns:a16="http://schemas.microsoft.com/office/drawing/2014/main" id="{2D94F7EF-D9C1-429C-A0E7-3BE3F0B17E81}"/>
                </a:ext>
              </a:extLst>
            </p:cNvPr>
            <p:cNvSpPr>
              <a:spLocks noChangeAspect="1"/>
            </p:cNvSpPr>
            <p:nvPr/>
          </p:nvSpPr>
          <p:spPr>
            <a:xfrm>
              <a:off x="7800609" y="315617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1" name="Oval 210">
              <a:extLst>
                <a:ext uri="{FF2B5EF4-FFF2-40B4-BE49-F238E27FC236}">
                  <a16:creationId xmlns:a16="http://schemas.microsoft.com/office/drawing/2014/main" id="{F4EFD45E-849A-44BC-B9C3-9314D11CEE9B}"/>
                </a:ext>
              </a:extLst>
            </p:cNvPr>
            <p:cNvSpPr>
              <a:spLocks noChangeAspect="1"/>
            </p:cNvSpPr>
            <p:nvPr/>
          </p:nvSpPr>
          <p:spPr>
            <a:xfrm>
              <a:off x="8188417" y="315617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2" name="Oval 211">
              <a:extLst>
                <a:ext uri="{FF2B5EF4-FFF2-40B4-BE49-F238E27FC236}">
                  <a16:creationId xmlns:a16="http://schemas.microsoft.com/office/drawing/2014/main" id="{BE2F1053-D404-4C0F-BF0E-1621D5CB8D78}"/>
                </a:ext>
              </a:extLst>
            </p:cNvPr>
            <p:cNvSpPr>
              <a:spLocks noChangeAspect="1"/>
            </p:cNvSpPr>
            <p:nvPr/>
          </p:nvSpPr>
          <p:spPr>
            <a:xfrm>
              <a:off x="8575804" y="315617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3" name="Oval 212">
              <a:extLst>
                <a:ext uri="{FF2B5EF4-FFF2-40B4-BE49-F238E27FC236}">
                  <a16:creationId xmlns:a16="http://schemas.microsoft.com/office/drawing/2014/main" id="{F47D28BF-BD77-4995-88DA-ACDE62BFB656}"/>
                </a:ext>
              </a:extLst>
            </p:cNvPr>
            <p:cNvSpPr>
              <a:spLocks noChangeAspect="1"/>
            </p:cNvSpPr>
            <p:nvPr/>
          </p:nvSpPr>
          <p:spPr>
            <a:xfrm>
              <a:off x="8976320" y="315617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4" name="Oval 213">
              <a:extLst>
                <a:ext uri="{FF2B5EF4-FFF2-40B4-BE49-F238E27FC236}">
                  <a16:creationId xmlns:a16="http://schemas.microsoft.com/office/drawing/2014/main" id="{CB2C1413-350B-473D-8525-C413F765CE68}"/>
                </a:ext>
              </a:extLst>
            </p:cNvPr>
            <p:cNvSpPr>
              <a:spLocks noChangeAspect="1"/>
            </p:cNvSpPr>
            <p:nvPr/>
          </p:nvSpPr>
          <p:spPr>
            <a:xfrm>
              <a:off x="9358032" y="315617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5" name="Oval 214">
              <a:extLst>
                <a:ext uri="{FF2B5EF4-FFF2-40B4-BE49-F238E27FC236}">
                  <a16:creationId xmlns:a16="http://schemas.microsoft.com/office/drawing/2014/main" id="{7C1FEEBC-5D66-4682-947C-B3046A30EF7E}"/>
                </a:ext>
              </a:extLst>
            </p:cNvPr>
            <p:cNvSpPr>
              <a:spLocks noChangeAspect="1"/>
            </p:cNvSpPr>
            <p:nvPr/>
          </p:nvSpPr>
          <p:spPr>
            <a:xfrm>
              <a:off x="9744506" y="315617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6" name="Oval 215">
              <a:extLst>
                <a:ext uri="{FF2B5EF4-FFF2-40B4-BE49-F238E27FC236}">
                  <a16:creationId xmlns:a16="http://schemas.microsoft.com/office/drawing/2014/main" id="{B34D1F37-898C-42E6-8727-B48C4B1BB7FC}"/>
                </a:ext>
              </a:extLst>
            </p:cNvPr>
            <p:cNvSpPr>
              <a:spLocks noChangeAspect="1"/>
            </p:cNvSpPr>
            <p:nvPr/>
          </p:nvSpPr>
          <p:spPr>
            <a:xfrm>
              <a:off x="10140656" y="315617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7" name="Oval 216">
              <a:extLst>
                <a:ext uri="{FF2B5EF4-FFF2-40B4-BE49-F238E27FC236}">
                  <a16:creationId xmlns:a16="http://schemas.microsoft.com/office/drawing/2014/main" id="{160363E0-C14B-4A23-8B29-1F42563E6669}"/>
                </a:ext>
              </a:extLst>
            </p:cNvPr>
            <p:cNvSpPr>
              <a:spLocks noChangeAspect="1"/>
            </p:cNvSpPr>
            <p:nvPr/>
          </p:nvSpPr>
          <p:spPr>
            <a:xfrm>
              <a:off x="10535156" y="315617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8" name="Oval 217">
              <a:extLst>
                <a:ext uri="{FF2B5EF4-FFF2-40B4-BE49-F238E27FC236}">
                  <a16:creationId xmlns:a16="http://schemas.microsoft.com/office/drawing/2014/main" id="{806C6540-F872-42E1-BE6D-F9F18E348192}"/>
                </a:ext>
              </a:extLst>
            </p:cNvPr>
            <p:cNvSpPr>
              <a:spLocks noChangeAspect="1"/>
            </p:cNvSpPr>
            <p:nvPr/>
          </p:nvSpPr>
          <p:spPr>
            <a:xfrm>
              <a:off x="10919324" y="315617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9" name="Oval 218">
              <a:extLst>
                <a:ext uri="{FF2B5EF4-FFF2-40B4-BE49-F238E27FC236}">
                  <a16:creationId xmlns:a16="http://schemas.microsoft.com/office/drawing/2014/main" id="{343CEA6A-0645-476D-B1BB-6D2270CD6629}"/>
                </a:ext>
              </a:extLst>
            </p:cNvPr>
            <p:cNvSpPr>
              <a:spLocks noChangeAspect="1"/>
            </p:cNvSpPr>
            <p:nvPr/>
          </p:nvSpPr>
          <p:spPr>
            <a:xfrm>
              <a:off x="11303492" y="315617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0" name="Oval 219">
              <a:extLst>
                <a:ext uri="{FF2B5EF4-FFF2-40B4-BE49-F238E27FC236}">
                  <a16:creationId xmlns:a16="http://schemas.microsoft.com/office/drawing/2014/main" id="{CB35CEBE-6A8D-4307-889D-DA82FDF85FA7}"/>
                </a:ext>
              </a:extLst>
            </p:cNvPr>
            <p:cNvSpPr>
              <a:spLocks noChangeAspect="1"/>
            </p:cNvSpPr>
            <p:nvPr/>
          </p:nvSpPr>
          <p:spPr>
            <a:xfrm>
              <a:off x="11694823" y="3156170"/>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1" name="Oval 220">
              <a:extLst>
                <a:ext uri="{FF2B5EF4-FFF2-40B4-BE49-F238E27FC236}">
                  <a16:creationId xmlns:a16="http://schemas.microsoft.com/office/drawing/2014/main" id="{649E6CD0-BBA1-4F55-A326-ADC5A77FFF9B}"/>
                </a:ext>
              </a:extLst>
            </p:cNvPr>
            <p:cNvSpPr>
              <a:spLocks noChangeAspect="1"/>
            </p:cNvSpPr>
            <p:nvPr/>
          </p:nvSpPr>
          <p:spPr>
            <a:xfrm>
              <a:off x="425177" y="276440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2" name="Oval 221">
              <a:extLst>
                <a:ext uri="{FF2B5EF4-FFF2-40B4-BE49-F238E27FC236}">
                  <a16:creationId xmlns:a16="http://schemas.microsoft.com/office/drawing/2014/main" id="{93F988E2-5688-4A2B-A07A-76FBBA23B9AC}"/>
                </a:ext>
              </a:extLst>
            </p:cNvPr>
            <p:cNvSpPr>
              <a:spLocks noChangeAspect="1"/>
            </p:cNvSpPr>
            <p:nvPr/>
          </p:nvSpPr>
          <p:spPr>
            <a:xfrm>
              <a:off x="810939" y="276440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3" name="Oval 222">
              <a:extLst>
                <a:ext uri="{FF2B5EF4-FFF2-40B4-BE49-F238E27FC236}">
                  <a16:creationId xmlns:a16="http://schemas.microsoft.com/office/drawing/2014/main" id="{60A458D5-999A-49CA-B7D7-CAC0C13AF11B}"/>
                </a:ext>
              </a:extLst>
            </p:cNvPr>
            <p:cNvSpPr>
              <a:spLocks noChangeAspect="1"/>
            </p:cNvSpPr>
            <p:nvPr/>
          </p:nvSpPr>
          <p:spPr>
            <a:xfrm>
              <a:off x="1199082" y="276440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4" name="Oval 223">
              <a:extLst>
                <a:ext uri="{FF2B5EF4-FFF2-40B4-BE49-F238E27FC236}">
                  <a16:creationId xmlns:a16="http://schemas.microsoft.com/office/drawing/2014/main" id="{5BD60D7D-6153-4349-9EAC-3CC7186F733F}"/>
                </a:ext>
              </a:extLst>
            </p:cNvPr>
            <p:cNvSpPr>
              <a:spLocks noChangeAspect="1"/>
            </p:cNvSpPr>
            <p:nvPr/>
          </p:nvSpPr>
          <p:spPr>
            <a:xfrm>
              <a:off x="1584844" y="276440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5" name="Oval 224">
              <a:extLst>
                <a:ext uri="{FF2B5EF4-FFF2-40B4-BE49-F238E27FC236}">
                  <a16:creationId xmlns:a16="http://schemas.microsoft.com/office/drawing/2014/main" id="{991D0A97-BF68-4AC2-A20C-6AE12E838D64}"/>
                </a:ext>
              </a:extLst>
            </p:cNvPr>
            <p:cNvSpPr>
              <a:spLocks noChangeAspect="1"/>
            </p:cNvSpPr>
            <p:nvPr/>
          </p:nvSpPr>
          <p:spPr>
            <a:xfrm>
              <a:off x="1981725" y="276440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6" name="Oval 225">
              <a:extLst>
                <a:ext uri="{FF2B5EF4-FFF2-40B4-BE49-F238E27FC236}">
                  <a16:creationId xmlns:a16="http://schemas.microsoft.com/office/drawing/2014/main" id="{5BF67FE6-D8E5-448A-A594-5FA632C16248}"/>
                </a:ext>
              </a:extLst>
            </p:cNvPr>
            <p:cNvSpPr>
              <a:spLocks noChangeAspect="1"/>
            </p:cNvSpPr>
            <p:nvPr/>
          </p:nvSpPr>
          <p:spPr>
            <a:xfrm>
              <a:off x="2365125" y="276440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7" name="Oval 226">
              <a:extLst>
                <a:ext uri="{FF2B5EF4-FFF2-40B4-BE49-F238E27FC236}">
                  <a16:creationId xmlns:a16="http://schemas.microsoft.com/office/drawing/2014/main" id="{CDF0CA82-DDD6-45F7-A26C-BB93DC33A3BE}"/>
                </a:ext>
              </a:extLst>
            </p:cNvPr>
            <p:cNvSpPr>
              <a:spLocks noChangeAspect="1"/>
            </p:cNvSpPr>
            <p:nvPr/>
          </p:nvSpPr>
          <p:spPr>
            <a:xfrm>
              <a:off x="2758875" y="276440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8" name="Oval 227">
              <a:extLst>
                <a:ext uri="{FF2B5EF4-FFF2-40B4-BE49-F238E27FC236}">
                  <a16:creationId xmlns:a16="http://schemas.microsoft.com/office/drawing/2014/main" id="{B8B60448-1907-4DB4-AB97-8E880C493B0F}"/>
                </a:ext>
              </a:extLst>
            </p:cNvPr>
            <p:cNvSpPr>
              <a:spLocks noChangeAspect="1"/>
            </p:cNvSpPr>
            <p:nvPr/>
          </p:nvSpPr>
          <p:spPr>
            <a:xfrm>
              <a:off x="3143672" y="276440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9" name="Oval 228">
              <a:extLst>
                <a:ext uri="{FF2B5EF4-FFF2-40B4-BE49-F238E27FC236}">
                  <a16:creationId xmlns:a16="http://schemas.microsoft.com/office/drawing/2014/main" id="{D7D8399F-D966-44E7-ACE3-6388EFF6E083}"/>
                </a:ext>
              </a:extLst>
            </p:cNvPr>
            <p:cNvSpPr>
              <a:spLocks noChangeAspect="1"/>
            </p:cNvSpPr>
            <p:nvPr/>
          </p:nvSpPr>
          <p:spPr>
            <a:xfrm>
              <a:off x="3528469" y="276440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30" name="Oval 229">
              <a:extLst>
                <a:ext uri="{FF2B5EF4-FFF2-40B4-BE49-F238E27FC236}">
                  <a16:creationId xmlns:a16="http://schemas.microsoft.com/office/drawing/2014/main" id="{AE914265-4A56-447A-AF37-3BE0BC3FCA5A}"/>
                </a:ext>
              </a:extLst>
            </p:cNvPr>
            <p:cNvSpPr>
              <a:spLocks noChangeAspect="1"/>
            </p:cNvSpPr>
            <p:nvPr/>
          </p:nvSpPr>
          <p:spPr>
            <a:xfrm>
              <a:off x="3922529" y="276440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31" name="Oval 230">
              <a:extLst>
                <a:ext uri="{FF2B5EF4-FFF2-40B4-BE49-F238E27FC236}">
                  <a16:creationId xmlns:a16="http://schemas.microsoft.com/office/drawing/2014/main" id="{876D899B-1AE5-4DAB-AA21-9DBD6F02FAE0}"/>
                </a:ext>
              </a:extLst>
            </p:cNvPr>
            <p:cNvSpPr>
              <a:spLocks noChangeAspect="1"/>
            </p:cNvSpPr>
            <p:nvPr/>
          </p:nvSpPr>
          <p:spPr>
            <a:xfrm>
              <a:off x="4310337" y="276440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32" name="Oval 231">
              <a:extLst>
                <a:ext uri="{FF2B5EF4-FFF2-40B4-BE49-F238E27FC236}">
                  <a16:creationId xmlns:a16="http://schemas.microsoft.com/office/drawing/2014/main" id="{BF6EFB45-6D29-4721-8678-EC486FB9C17A}"/>
                </a:ext>
              </a:extLst>
            </p:cNvPr>
            <p:cNvSpPr>
              <a:spLocks noChangeAspect="1"/>
            </p:cNvSpPr>
            <p:nvPr/>
          </p:nvSpPr>
          <p:spPr>
            <a:xfrm>
              <a:off x="4698145" y="276440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33" name="Oval 232">
              <a:extLst>
                <a:ext uri="{FF2B5EF4-FFF2-40B4-BE49-F238E27FC236}">
                  <a16:creationId xmlns:a16="http://schemas.microsoft.com/office/drawing/2014/main" id="{92AD3911-64D5-463B-B83F-F8ED2605AF39}"/>
                </a:ext>
              </a:extLst>
            </p:cNvPr>
            <p:cNvSpPr>
              <a:spLocks noChangeAspect="1"/>
            </p:cNvSpPr>
            <p:nvPr/>
          </p:nvSpPr>
          <p:spPr>
            <a:xfrm>
              <a:off x="5085953" y="276440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34" name="Oval 233">
              <a:extLst>
                <a:ext uri="{FF2B5EF4-FFF2-40B4-BE49-F238E27FC236}">
                  <a16:creationId xmlns:a16="http://schemas.microsoft.com/office/drawing/2014/main" id="{BE15A5D7-5A65-4F71-890B-1933800B4391}"/>
                </a:ext>
              </a:extLst>
            </p:cNvPr>
            <p:cNvSpPr>
              <a:spLocks noChangeAspect="1"/>
            </p:cNvSpPr>
            <p:nvPr/>
          </p:nvSpPr>
          <p:spPr>
            <a:xfrm>
              <a:off x="5473761" y="276440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35" name="Oval 234">
              <a:extLst>
                <a:ext uri="{FF2B5EF4-FFF2-40B4-BE49-F238E27FC236}">
                  <a16:creationId xmlns:a16="http://schemas.microsoft.com/office/drawing/2014/main" id="{83DC3661-FB62-40DC-9D80-C4425F391528}"/>
                </a:ext>
              </a:extLst>
            </p:cNvPr>
            <p:cNvSpPr>
              <a:spLocks noChangeAspect="1"/>
            </p:cNvSpPr>
            <p:nvPr/>
          </p:nvSpPr>
          <p:spPr>
            <a:xfrm>
              <a:off x="5861569" y="276440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36" name="Oval 235">
              <a:extLst>
                <a:ext uri="{FF2B5EF4-FFF2-40B4-BE49-F238E27FC236}">
                  <a16:creationId xmlns:a16="http://schemas.microsoft.com/office/drawing/2014/main" id="{7CB05DA0-4268-4670-A076-EAF6D1F81981}"/>
                </a:ext>
              </a:extLst>
            </p:cNvPr>
            <p:cNvSpPr>
              <a:spLocks noChangeAspect="1"/>
            </p:cNvSpPr>
            <p:nvPr/>
          </p:nvSpPr>
          <p:spPr>
            <a:xfrm>
              <a:off x="6249377" y="276440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37" name="Oval 236">
              <a:extLst>
                <a:ext uri="{FF2B5EF4-FFF2-40B4-BE49-F238E27FC236}">
                  <a16:creationId xmlns:a16="http://schemas.microsoft.com/office/drawing/2014/main" id="{8EA96ACD-4EEC-4354-828F-036E93032477}"/>
                </a:ext>
              </a:extLst>
            </p:cNvPr>
            <p:cNvSpPr>
              <a:spLocks noChangeAspect="1"/>
            </p:cNvSpPr>
            <p:nvPr/>
          </p:nvSpPr>
          <p:spPr>
            <a:xfrm>
              <a:off x="6637185" y="276440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38" name="Oval 237">
              <a:extLst>
                <a:ext uri="{FF2B5EF4-FFF2-40B4-BE49-F238E27FC236}">
                  <a16:creationId xmlns:a16="http://schemas.microsoft.com/office/drawing/2014/main" id="{2E4C8142-2242-40C4-84DC-F2D6E06A3436}"/>
                </a:ext>
              </a:extLst>
            </p:cNvPr>
            <p:cNvSpPr>
              <a:spLocks noChangeAspect="1"/>
            </p:cNvSpPr>
            <p:nvPr/>
          </p:nvSpPr>
          <p:spPr>
            <a:xfrm>
              <a:off x="7024993" y="276440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39" name="Oval 238">
              <a:extLst>
                <a:ext uri="{FF2B5EF4-FFF2-40B4-BE49-F238E27FC236}">
                  <a16:creationId xmlns:a16="http://schemas.microsoft.com/office/drawing/2014/main" id="{6039CDC1-778C-462F-B120-2FBF13CC12EC}"/>
                </a:ext>
              </a:extLst>
            </p:cNvPr>
            <p:cNvSpPr>
              <a:spLocks noChangeAspect="1"/>
            </p:cNvSpPr>
            <p:nvPr/>
          </p:nvSpPr>
          <p:spPr>
            <a:xfrm>
              <a:off x="7412801" y="276440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0" name="Oval 239">
              <a:extLst>
                <a:ext uri="{FF2B5EF4-FFF2-40B4-BE49-F238E27FC236}">
                  <a16:creationId xmlns:a16="http://schemas.microsoft.com/office/drawing/2014/main" id="{A1DEB514-C401-4D12-9008-DB09AB13C512}"/>
                </a:ext>
              </a:extLst>
            </p:cNvPr>
            <p:cNvSpPr>
              <a:spLocks noChangeAspect="1"/>
            </p:cNvSpPr>
            <p:nvPr/>
          </p:nvSpPr>
          <p:spPr>
            <a:xfrm>
              <a:off x="7800609" y="276440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1" name="Oval 240">
              <a:extLst>
                <a:ext uri="{FF2B5EF4-FFF2-40B4-BE49-F238E27FC236}">
                  <a16:creationId xmlns:a16="http://schemas.microsoft.com/office/drawing/2014/main" id="{D1A5A7BE-F15C-4C57-8B52-45A4D1734E8E}"/>
                </a:ext>
              </a:extLst>
            </p:cNvPr>
            <p:cNvSpPr>
              <a:spLocks noChangeAspect="1"/>
            </p:cNvSpPr>
            <p:nvPr/>
          </p:nvSpPr>
          <p:spPr>
            <a:xfrm>
              <a:off x="8188417" y="276440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2" name="Oval 241">
              <a:extLst>
                <a:ext uri="{FF2B5EF4-FFF2-40B4-BE49-F238E27FC236}">
                  <a16:creationId xmlns:a16="http://schemas.microsoft.com/office/drawing/2014/main" id="{8EC49B55-360E-4CFB-B1E9-30E6C17D9FD9}"/>
                </a:ext>
              </a:extLst>
            </p:cNvPr>
            <p:cNvSpPr>
              <a:spLocks noChangeAspect="1"/>
            </p:cNvSpPr>
            <p:nvPr/>
          </p:nvSpPr>
          <p:spPr>
            <a:xfrm>
              <a:off x="8575804" y="276440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3" name="Oval 242">
              <a:extLst>
                <a:ext uri="{FF2B5EF4-FFF2-40B4-BE49-F238E27FC236}">
                  <a16:creationId xmlns:a16="http://schemas.microsoft.com/office/drawing/2014/main" id="{24C3F8EC-A010-4869-813E-94304BD671AE}"/>
                </a:ext>
              </a:extLst>
            </p:cNvPr>
            <p:cNvSpPr>
              <a:spLocks noChangeAspect="1"/>
            </p:cNvSpPr>
            <p:nvPr/>
          </p:nvSpPr>
          <p:spPr>
            <a:xfrm>
              <a:off x="8976320" y="276440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4" name="Oval 243">
              <a:extLst>
                <a:ext uri="{FF2B5EF4-FFF2-40B4-BE49-F238E27FC236}">
                  <a16:creationId xmlns:a16="http://schemas.microsoft.com/office/drawing/2014/main" id="{5D16ACCF-BEB7-4318-A83B-BC2757A3B6D0}"/>
                </a:ext>
              </a:extLst>
            </p:cNvPr>
            <p:cNvSpPr>
              <a:spLocks noChangeAspect="1"/>
            </p:cNvSpPr>
            <p:nvPr/>
          </p:nvSpPr>
          <p:spPr>
            <a:xfrm>
              <a:off x="9358032" y="276440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5" name="Oval 244">
              <a:extLst>
                <a:ext uri="{FF2B5EF4-FFF2-40B4-BE49-F238E27FC236}">
                  <a16:creationId xmlns:a16="http://schemas.microsoft.com/office/drawing/2014/main" id="{C98E0F8C-B869-45C2-A7FE-FE9530B48CA1}"/>
                </a:ext>
              </a:extLst>
            </p:cNvPr>
            <p:cNvSpPr>
              <a:spLocks noChangeAspect="1"/>
            </p:cNvSpPr>
            <p:nvPr/>
          </p:nvSpPr>
          <p:spPr>
            <a:xfrm>
              <a:off x="9744506" y="276440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6" name="Oval 245">
              <a:extLst>
                <a:ext uri="{FF2B5EF4-FFF2-40B4-BE49-F238E27FC236}">
                  <a16:creationId xmlns:a16="http://schemas.microsoft.com/office/drawing/2014/main" id="{8B4E6370-5B16-4693-80CF-743779C24F2C}"/>
                </a:ext>
              </a:extLst>
            </p:cNvPr>
            <p:cNvSpPr>
              <a:spLocks noChangeAspect="1"/>
            </p:cNvSpPr>
            <p:nvPr/>
          </p:nvSpPr>
          <p:spPr>
            <a:xfrm>
              <a:off x="10140656" y="276440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7" name="Oval 246">
              <a:extLst>
                <a:ext uri="{FF2B5EF4-FFF2-40B4-BE49-F238E27FC236}">
                  <a16:creationId xmlns:a16="http://schemas.microsoft.com/office/drawing/2014/main" id="{6EC7CA14-43A7-4B99-BDEE-4405399C04DA}"/>
                </a:ext>
              </a:extLst>
            </p:cNvPr>
            <p:cNvSpPr>
              <a:spLocks noChangeAspect="1"/>
            </p:cNvSpPr>
            <p:nvPr/>
          </p:nvSpPr>
          <p:spPr>
            <a:xfrm>
              <a:off x="10535156" y="276440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8" name="Oval 247">
              <a:extLst>
                <a:ext uri="{FF2B5EF4-FFF2-40B4-BE49-F238E27FC236}">
                  <a16:creationId xmlns:a16="http://schemas.microsoft.com/office/drawing/2014/main" id="{F3D79CFF-8CF1-4513-8BA1-AD28AEBA3507}"/>
                </a:ext>
              </a:extLst>
            </p:cNvPr>
            <p:cNvSpPr>
              <a:spLocks noChangeAspect="1"/>
            </p:cNvSpPr>
            <p:nvPr/>
          </p:nvSpPr>
          <p:spPr>
            <a:xfrm>
              <a:off x="10919324" y="276440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9" name="Oval 248">
              <a:extLst>
                <a:ext uri="{FF2B5EF4-FFF2-40B4-BE49-F238E27FC236}">
                  <a16:creationId xmlns:a16="http://schemas.microsoft.com/office/drawing/2014/main" id="{46129D87-B142-4C77-9128-6CFEC074F63F}"/>
                </a:ext>
              </a:extLst>
            </p:cNvPr>
            <p:cNvSpPr>
              <a:spLocks noChangeAspect="1"/>
            </p:cNvSpPr>
            <p:nvPr/>
          </p:nvSpPr>
          <p:spPr>
            <a:xfrm>
              <a:off x="11303492" y="276440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0" name="Oval 249">
              <a:extLst>
                <a:ext uri="{FF2B5EF4-FFF2-40B4-BE49-F238E27FC236}">
                  <a16:creationId xmlns:a16="http://schemas.microsoft.com/office/drawing/2014/main" id="{108A1234-DC8C-40BF-BEC3-27282EEAAC44}"/>
                </a:ext>
              </a:extLst>
            </p:cNvPr>
            <p:cNvSpPr>
              <a:spLocks noChangeAspect="1"/>
            </p:cNvSpPr>
            <p:nvPr/>
          </p:nvSpPr>
          <p:spPr>
            <a:xfrm>
              <a:off x="11694823" y="2764404"/>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1" name="Oval 250">
              <a:extLst>
                <a:ext uri="{FF2B5EF4-FFF2-40B4-BE49-F238E27FC236}">
                  <a16:creationId xmlns:a16="http://schemas.microsoft.com/office/drawing/2014/main" id="{126065DD-814F-4B44-BED9-7C62285D95BE}"/>
                </a:ext>
              </a:extLst>
            </p:cNvPr>
            <p:cNvSpPr>
              <a:spLocks noChangeAspect="1"/>
            </p:cNvSpPr>
            <p:nvPr/>
          </p:nvSpPr>
          <p:spPr>
            <a:xfrm>
              <a:off x="425177" y="237263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2" name="Oval 251">
              <a:extLst>
                <a:ext uri="{FF2B5EF4-FFF2-40B4-BE49-F238E27FC236}">
                  <a16:creationId xmlns:a16="http://schemas.microsoft.com/office/drawing/2014/main" id="{5C1C3F13-7555-4CE6-90FF-08A385A5404E}"/>
                </a:ext>
              </a:extLst>
            </p:cNvPr>
            <p:cNvSpPr>
              <a:spLocks noChangeAspect="1"/>
            </p:cNvSpPr>
            <p:nvPr/>
          </p:nvSpPr>
          <p:spPr>
            <a:xfrm>
              <a:off x="810939" y="237263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3" name="Oval 252">
              <a:extLst>
                <a:ext uri="{FF2B5EF4-FFF2-40B4-BE49-F238E27FC236}">
                  <a16:creationId xmlns:a16="http://schemas.microsoft.com/office/drawing/2014/main" id="{97181141-8BEF-452D-96BE-BE3C9496BE1E}"/>
                </a:ext>
              </a:extLst>
            </p:cNvPr>
            <p:cNvSpPr>
              <a:spLocks noChangeAspect="1"/>
            </p:cNvSpPr>
            <p:nvPr/>
          </p:nvSpPr>
          <p:spPr>
            <a:xfrm>
              <a:off x="1199082" y="237263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4" name="Oval 253">
              <a:extLst>
                <a:ext uri="{FF2B5EF4-FFF2-40B4-BE49-F238E27FC236}">
                  <a16:creationId xmlns:a16="http://schemas.microsoft.com/office/drawing/2014/main" id="{26AE2FAE-6456-4DC6-AC77-EDE506174AB1}"/>
                </a:ext>
              </a:extLst>
            </p:cNvPr>
            <p:cNvSpPr>
              <a:spLocks noChangeAspect="1"/>
            </p:cNvSpPr>
            <p:nvPr/>
          </p:nvSpPr>
          <p:spPr>
            <a:xfrm>
              <a:off x="1584844" y="237263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5" name="Oval 254">
              <a:extLst>
                <a:ext uri="{FF2B5EF4-FFF2-40B4-BE49-F238E27FC236}">
                  <a16:creationId xmlns:a16="http://schemas.microsoft.com/office/drawing/2014/main" id="{49F5C627-F777-420B-B2B2-636663815FBE}"/>
                </a:ext>
              </a:extLst>
            </p:cNvPr>
            <p:cNvSpPr>
              <a:spLocks noChangeAspect="1"/>
            </p:cNvSpPr>
            <p:nvPr/>
          </p:nvSpPr>
          <p:spPr>
            <a:xfrm>
              <a:off x="1981725" y="237263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6" name="Oval 255">
              <a:extLst>
                <a:ext uri="{FF2B5EF4-FFF2-40B4-BE49-F238E27FC236}">
                  <a16:creationId xmlns:a16="http://schemas.microsoft.com/office/drawing/2014/main" id="{D9FFECB5-3CA4-4249-9142-ADBC35B32153}"/>
                </a:ext>
              </a:extLst>
            </p:cNvPr>
            <p:cNvSpPr>
              <a:spLocks noChangeAspect="1"/>
            </p:cNvSpPr>
            <p:nvPr/>
          </p:nvSpPr>
          <p:spPr>
            <a:xfrm>
              <a:off x="2365125" y="237263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7" name="Oval 256">
              <a:extLst>
                <a:ext uri="{FF2B5EF4-FFF2-40B4-BE49-F238E27FC236}">
                  <a16:creationId xmlns:a16="http://schemas.microsoft.com/office/drawing/2014/main" id="{A92F2E14-9305-406C-AD73-51DC855119F2}"/>
                </a:ext>
              </a:extLst>
            </p:cNvPr>
            <p:cNvSpPr>
              <a:spLocks noChangeAspect="1"/>
            </p:cNvSpPr>
            <p:nvPr/>
          </p:nvSpPr>
          <p:spPr>
            <a:xfrm>
              <a:off x="2758875" y="237263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8" name="Oval 257">
              <a:extLst>
                <a:ext uri="{FF2B5EF4-FFF2-40B4-BE49-F238E27FC236}">
                  <a16:creationId xmlns:a16="http://schemas.microsoft.com/office/drawing/2014/main" id="{99E43DCB-9D6C-4CEA-B98C-71598546BBC6}"/>
                </a:ext>
              </a:extLst>
            </p:cNvPr>
            <p:cNvSpPr>
              <a:spLocks noChangeAspect="1"/>
            </p:cNvSpPr>
            <p:nvPr/>
          </p:nvSpPr>
          <p:spPr>
            <a:xfrm>
              <a:off x="3143672" y="237263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9" name="Oval 258">
              <a:extLst>
                <a:ext uri="{FF2B5EF4-FFF2-40B4-BE49-F238E27FC236}">
                  <a16:creationId xmlns:a16="http://schemas.microsoft.com/office/drawing/2014/main" id="{67ED38E0-5377-44F4-ACDE-CD40A9223456}"/>
                </a:ext>
              </a:extLst>
            </p:cNvPr>
            <p:cNvSpPr>
              <a:spLocks noChangeAspect="1"/>
            </p:cNvSpPr>
            <p:nvPr/>
          </p:nvSpPr>
          <p:spPr>
            <a:xfrm>
              <a:off x="3528469" y="237263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0" name="Oval 259">
              <a:extLst>
                <a:ext uri="{FF2B5EF4-FFF2-40B4-BE49-F238E27FC236}">
                  <a16:creationId xmlns:a16="http://schemas.microsoft.com/office/drawing/2014/main" id="{DD37A724-0082-415D-891A-C83854EB73A0}"/>
                </a:ext>
              </a:extLst>
            </p:cNvPr>
            <p:cNvSpPr>
              <a:spLocks noChangeAspect="1"/>
            </p:cNvSpPr>
            <p:nvPr/>
          </p:nvSpPr>
          <p:spPr>
            <a:xfrm>
              <a:off x="3922529" y="237263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1" name="Oval 260">
              <a:extLst>
                <a:ext uri="{FF2B5EF4-FFF2-40B4-BE49-F238E27FC236}">
                  <a16:creationId xmlns:a16="http://schemas.microsoft.com/office/drawing/2014/main" id="{D8E7D16A-460B-4D35-AC32-4CD637D469E5}"/>
                </a:ext>
              </a:extLst>
            </p:cNvPr>
            <p:cNvSpPr>
              <a:spLocks noChangeAspect="1"/>
            </p:cNvSpPr>
            <p:nvPr/>
          </p:nvSpPr>
          <p:spPr>
            <a:xfrm>
              <a:off x="4310337" y="237263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2" name="Oval 261">
              <a:extLst>
                <a:ext uri="{FF2B5EF4-FFF2-40B4-BE49-F238E27FC236}">
                  <a16:creationId xmlns:a16="http://schemas.microsoft.com/office/drawing/2014/main" id="{CFB11A68-CF64-4FBD-9E14-5E38009B8558}"/>
                </a:ext>
              </a:extLst>
            </p:cNvPr>
            <p:cNvSpPr>
              <a:spLocks noChangeAspect="1"/>
            </p:cNvSpPr>
            <p:nvPr/>
          </p:nvSpPr>
          <p:spPr>
            <a:xfrm>
              <a:off x="4698145" y="237263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3" name="Oval 262">
              <a:extLst>
                <a:ext uri="{FF2B5EF4-FFF2-40B4-BE49-F238E27FC236}">
                  <a16:creationId xmlns:a16="http://schemas.microsoft.com/office/drawing/2014/main" id="{E3C2BE3D-D903-4B37-B9EA-5826083B565B}"/>
                </a:ext>
              </a:extLst>
            </p:cNvPr>
            <p:cNvSpPr>
              <a:spLocks noChangeAspect="1"/>
            </p:cNvSpPr>
            <p:nvPr/>
          </p:nvSpPr>
          <p:spPr>
            <a:xfrm>
              <a:off x="5085953" y="237263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4" name="Oval 263">
              <a:extLst>
                <a:ext uri="{FF2B5EF4-FFF2-40B4-BE49-F238E27FC236}">
                  <a16:creationId xmlns:a16="http://schemas.microsoft.com/office/drawing/2014/main" id="{E621A2F5-6C86-47AD-B449-3D038CFFFA0C}"/>
                </a:ext>
              </a:extLst>
            </p:cNvPr>
            <p:cNvSpPr>
              <a:spLocks noChangeAspect="1"/>
            </p:cNvSpPr>
            <p:nvPr/>
          </p:nvSpPr>
          <p:spPr>
            <a:xfrm>
              <a:off x="5473761" y="237263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5" name="Oval 264">
              <a:extLst>
                <a:ext uri="{FF2B5EF4-FFF2-40B4-BE49-F238E27FC236}">
                  <a16:creationId xmlns:a16="http://schemas.microsoft.com/office/drawing/2014/main" id="{A30A3EC6-14CC-4338-901D-51C5B748DD41}"/>
                </a:ext>
              </a:extLst>
            </p:cNvPr>
            <p:cNvSpPr>
              <a:spLocks noChangeAspect="1"/>
            </p:cNvSpPr>
            <p:nvPr/>
          </p:nvSpPr>
          <p:spPr>
            <a:xfrm>
              <a:off x="5861569" y="237263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6" name="Oval 265">
              <a:extLst>
                <a:ext uri="{FF2B5EF4-FFF2-40B4-BE49-F238E27FC236}">
                  <a16:creationId xmlns:a16="http://schemas.microsoft.com/office/drawing/2014/main" id="{632BAE30-93F7-437A-AF29-56E583D914A7}"/>
                </a:ext>
              </a:extLst>
            </p:cNvPr>
            <p:cNvSpPr>
              <a:spLocks noChangeAspect="1"/>
            </p:cNvSpPr>
            <p:nvPr/>
          </p:nvSpPr>
          <p:spPr>
            <a:xfrm>
              <a:off x="6249377" y="237263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7" name="Oval 266">
              <a:extLst>
                <a:ext uri="{FF2B5EF4-FFF2-40B4-BE49-F238E27FC236}">
                  <a16:creationId xmlns:a16="http://schemas.microsoft.com/office/drawing/2014/main" id="{821C126C-96BE-4446-9BDC-71517EF2319F}"/>
                </a:ext>
              </a:extLst>
            </p:cNvPr>
            <p:cNvSpPr>
              <a:spLocks noChangeAspect="1"/>
            </p:cNvSpPr>
            <p:nvPr/>
          </p:nvSpPr>
          <p:spPr>
            <a:xfrm>
              <a:off x="6637185" y="237263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8" name="Oval 267">
              <a:extLst>
                <a:ext uri="{FF2B5EF4-FFF2-40B4-BE49-F238E27FC236}">
                  <a16:creationId xmlns:a16="http://schemas.microsoft.com/office/drawing/2014/main" id="{E26BACD0-929C-43B4-9854-3B92731030FD}"/>
                </a:ext>
              </a:extLst>
            </p:cNvPr>
            <p:cNvSpPr>
              <a:spLocks noChangeAspect="1"/>
            </p:cNvSpPr>
            <p:nvPr/>
          </p:nvSpPr>
          <p:spPr>
            <a:xfrm>
              <a:off x="7024993" y="237263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9" name="Oval 268">
              <a:extLst>
                <a:ext uri="{FF2B5EF4-FFF2-40B4-BE49-F238E27FC236}">
                  <a16:creationId xmlns:a16="http://schemas.microsoft.com/office/drawing/2014/main" id="{F24FB263-1701-41DB-BFC7-084271586976}"/>
                </a:ext>
              </a:extLst>
            </p:cNvPr>
            <p:cNvSpPr>
              <a:spLocks noChangeAspect="1"/>
            </p:cNvSpPr>
            <p:nvPr/>
          </p:nvSpPr>
          <p:spPr>
            <a:xfrm>
              <a:off x="7412801" y="237263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70" name="Oval 269">
              <a:extLst>
                <a:ext uri="{FF2B5EF4-FFF2-40B4-BE49-F238E27FC236}">
                  <a16:creationId xmlns:a16="http://schemas.microsoft.com/office/drawing/2014/main" id="{64EC1F8D-007F-4B56-A32E-D03193C1CE98}"/>
                </a:ext>
              </a:extLst>
            </p:cNvPr>
            <p:cNvSpPr>
              <a:spLocks noChangeAspect="1"/>
            </p:cNvSpPr>
            <p:nvPr/>
          </p:nvSpPr>
          <p:spPr>
            <a:xfrm>
              <a:off x="7800609" y="237263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71" name="Oval 270">
              <a:extLst>
                <a:ext uri="{FF2B5EF4-FFF2-40B4-BE49-F238E27FC236}">
                  <a16:creationId xmlns:a16="http://schemas.microsoft.com/office/drawing/2014/main" id="{CC46CD9D-DB7F-4A07-816C-4094678B6BCA}"/>
                </a:ext>
              </a:extLst>
            </p:cNvPr>
            <p:cNvSpPr>
              <a:spLocks noChangeAspect="1"/>
            </p:cNvSpPr>
            <p:nvPr/>
          </p:nvSpPr>
          <p:spPr>
            <a:xfrm>
              <a:off x="8188417" y="237263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72" name="Oval 271">
              <a:extLst>
                <a:ext uri="{FF2B5EF4-FFF2-40B4-BE49-F238E27FC236}">
                  <a16:creationId xmlns:a16="http://schemas.microsoft.com/office/drawing/2014/main" id="{6D1F5627-3E4F-457D-B28F-512294681680}"/>
                </a:ext>
              </a:extLst>
            </p:cNvPr>
            <p:cNvSpPr>
              <a:spLocks noChangeAspect="1"/>
            </p:cNvSpPr>
            <p:nvPr/>
          </p:nvSpPr>
          <p:spPr>
            <a:xfrm>
              <a:off x="8575804" y="237263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73" name="Oval 272">
              <a:extLst>
                <a:ext uri="{FF2B5EF4-FFF2-40B4-BE49-F238E27FC236}">
                  <a16:creationId xmlns:a16="http://schemas.microsoft.com/office/drawing/2014/main" id="{59B6084F-6E03-4781-A3A4-7A8C9F44B885}"/>
                </a:ext>
              </a:extLst>
            </p:cNvPr>
            <p:cNvSpPr>
              <a:spLocks noChangeAspect="1"/>
            </p:cNvSpPr>
            <p:nvPr/>
          </p:nvSpPr>
          <p:spPr>
            <a:xfrm>
              <a:off x="8976320" y="237263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74" name="Oval 273">
              <a:extLst>
                <a:ext uri="{FF2B5EF4-FFF2-40B4-BE49-F238E27FC236}">
                  <a16:creationId xmlns:a16="http://schemas.microsoft.com/office/drawing/2014/main" id="{971866E3-41D8-437E-A986-BF0438FBDED7}"/>
                </a:ext>
              </a:extLst>
            </p:cNvPr>
            <p:cNvSpPr>
              <a:spLocks noChangeAspect="1"/>
            </p:cNvSpPr>
            <p:nvPr/>
          </p:nvSpPr>
          <p:spPr>
            <a:xfrm>
              <a:off x="9358032" y="237263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75" name="Oval 274">
              <a:extLst>
                <a:ext uri="{FF2B5EF4-FFF2-40B4-BE49-F238E27FC236}">
                  <a16:creationId xmlns:a16="http://schemas.microsoft.com/office/drawing/2014/main" id="{97B2A925-54D4-4BF3-B7A5-8AE0B145E771}"/>
                </a:ext>
              </a:extLst>
            </p:cNvPr>
            <p:cNvSpPr>
              <a:spLocks noChangeAspect="1"/>
            </p:cNvSpPr>
            <p:nvPr/>
          </p:nvSpPr>
          <p:spPr>
            <a:xfrm>
              <a:off x="9744506" y="237263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76" name="Oval 275">
              <a:extLst>
                <a:ext uri="{FF2B5EF4-FFF2-40B4-BE49-F238E27FC236}">
                  <a16:creationId xmlns:a16="http://schemas.microsoft.com/office/drawing/2014/main" id="{BF256F28-5C49-454E-8EA4-107432946247}"/>
                </a:ext>
              </a:extLst>
            </p:cNvPr>
            <p:cNvSpPr>
              <a:spLocks noChangeAspect="1"/>
            </p:cNvSpPr>
            <p:nvPr/>
          </p:nvSpPr>
          <p:spPr>
            <a:xfrm>
              <a:off x="10140656" y="237263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77" name="Oval 276">
              <a:extLst>
                <a:ext uri="{FF2B5EF4-FFF2-40B4-BE49-F238E27FC236}">
                  <a16:creationId xmlns:a16="http://schemas.microsoft.com/office/drawing/2014/main" id="{310263DB-B4CF-4497-B621-239AE10160FE}"/>
                </a:ext>
              </a:extLst>
            </p:cNvPr>
            <p:cNvSpPr>
              <a:spLocks noChangeAspect="1"/>
            </p:cNvSpPr>
            <p:nvPr/>
          </p:nvSpPr>
          <p:spPr>
            <a:xfrm>
              <a:off x="10535156" y="237263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78" name="Oval 277">
              <a:extLst>
                <a:ext uri="{FF2B5EF4-FFF2-40B4-BE49-F238E27FC236}">
                  <a16:creationId xmlns:a16="http://schemas.microsoft.com/office/drawing/2014/main" id="{380F6A51-0759-4FCC-A934-304D20264543}"/>
                </a:ext>
              </a:extLst>
            </p:cNvPr>
            <p:cNvSpPr>
              <a:spLocks noChangeAspect="1"/>
            </p:cNvSpPr>
            <p:nvPr/>
          </p:nvSpPr>
          <p:spPr>
            <a:xfrm>
              <a:off x="10919324" y="237263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79" name="Oval 278">
              <a:extLst>
                <a:ext uri="{FF2B5EF4-FFF2-40B4-BE49-F238E27FC236}">
                  <a16:creationId xmlns:a16="http://schemas.microsoft.com/office/drawing/2014/main" id="{28081BFE-827A-4337-A5CF-7A13CB3310F3}"/>
                </a:ext>
              </a:extLst>
            </p:cNvPr>
            <p:cNvSpPr>
              <a:spLocks noChangeAspect="1"/>
            </p:cNvSpPr>
            <p:nvPr/>
          </p:nvSpPr>
          <p:spPr>
            <a:xfrm>
              <a:off x="11303492" y="237263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80" name="Oval 279">
              <a:extLst>
                <a:ext uri="{FF2B5EF4-FFF2-40B4-BE49-F238E27FC236}">
                  <a16:creationId xmlns:a16="http://schemas.microsoft.com/office/drawing/2014/main" id="{B8B76D00-9A25-49D7-9B70-4598A484BA78}"/>
                </a:ext>
              </a:extLst>
            </p:cNvPr>
            <p:cNvSpPr>
              <a:spLocks noChangeAspect="1"/>
            </p:cNvSpPr>
            <p:nvPr/>
          </p:nvSpPr>
          <p:spPr>
            <a:xfrm>
              <a:off x="11694823" y="2372638"/>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81" name="Oval 280">
              <a:extLst>
                <a:ext uri="{FF2B5EF4-FFF2-40B4-BE49-F238E27FC236}">
                  <a16:creationId xmlns:a16="http://schemas.microsoft.com/office/drawing/2014/main" id="{1816860E-1D7D-499B-B0FE-675F2A2FBA77}"/>
                </a:ext>
              </a:extLst>
            </p:cNvPr>
            <p:cNvSpPr>
              <a:spLocks noChangeAspect="1"/>
            </p:cNvSpPr>
            <p:nvPr/>
          </p:nvSpPr>
          <p:spPr>
            <a:xfrm>
              <a:off x="425177" y="198087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82" name="Oval 281">
              <a:extLst>
                <a:ext uri="{FF2B5EF4-FFF2-40B4-BE49-F238E27FC236}">
                  <a16:creationId xmlns:a16="http://schemas.microsoft.com/office/drawing/2014/main" id="{B1E4F0C6-8739-4036-B252-C90E0C0D56F1}"/>
                </a:ext>
              </a:extLst>
            </p:cNvPr>
            <p:cNvSpPr>
              <a:spLocks noChangeAspect="1"/>
            </p:cNvSpPr>
            <p:nvPr/>
          </p:nvSpPr>
          <p:spPr>
            <a:xfrm>
              <a:off x="810939" y="198087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83" name="Oval 282">
              <a:extLst>
                <a:ext uri="{FF2B5EF4-FFF2-40B4-BE49-F238E27FC236}">
                  <a16:creationId xmlns:a16="http://schemas.microsoft.com/office/drawing/2014/main" id="{8F0DE772-3333-4316-BE88-AEFF96F08987}"/>
                </a:ext>
              </a:extLst>
            </p:cNvPr>
            <p:cNvSpPr>
              <a:spLocks noChangeAspect="1"/>
            </p:cNvSpPr>
            <p:nvPr/>
          </p:nvSpPr>
          <p:spPr>
            <a:xfrm>
              <a:off x="1199082" y="198087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84" name="Oval 283">
              <a:extLst>
                <a:ext uri="{FF2B5EF4-FFF2-40B4-BE49-F238E27FC236}">
                  <a16:creationId xmlns:a16="http://schemas.microsoft.com/office/drawing/2014/main" id="{F362B6E5-3913-4ECF-9D66-ED0EE622EF05}"/>
                </a:ext>
              </a:extLst>
            </p:cNvPr>
            <p:cNvSpPr>
              <a:spLocks noChangeAspect="1"/>
            </p:cNvSpPr>
            <p:nvPr/>
          </p:nvSpPr>
          <p:spPr>
            <a:xfrm>
              <a:off x="1584844" y="198087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85" name="Oval 284">
              <a:extLst>
                <a:ext uri="{FF2B5EF4-FFF2-40B4-BE49-F238E27FC236}">
                  <a16:creationId xmlns:a16="http://schemas.microsoft.com/office/drawing/2014/main" id="{404D9D06-5006-4CB9-847C-0BA35A44D250}"/>
                </a:ext>
              </a:extLst>
            </p:cNvPr>
            <p:cNvSpPr>
              <a:spLocks noChangeAspect="1"/>
            </p:cNvSpPr>
            <p:nvPr/>
          </p:nvSpPr>
          <p:spPr>
            <a:xfrm>
              <a:off x="1981725" y="198087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86" name="Oval 285">
              <a:extLst>
                <a:ext uri="{FF2B5EF4-FFF2-40B4-BE49-F238E27FC236}">
                  <a16:creationId xmlns:a16="http://schemas.microsoft.com/office/drawing/2014/main" id="{169E6F87-20AC-46FB-8DBB-E6135E22F6DA}"/>
                </a:ext>
              </a:extLst>
            </p:cNvPr>
            <p:cNvSpPr>
              <a:spLocks noChangeAspect="1"/>
            </p:cNvSpPr>
            <p:nvPr/>
          </p:nvSpPr>
          <p:spPr>
            <a:xfrm>
              <a:off x="2365125" y="198087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87" name="Oval 286">
              <a:extLst>
                <a:ext uri="{FF2B5EF4-FFF2-40B4-BE49-F238E27FC236}">
                  <a16:creationId xmlns:a16="http://schemas.microsoft.com/office/drawing/2014/main" id="{3E7D1146-2475-4C13-A93F-1411B5126EA5}"/>
                </a:ext>
              </a:extLst>
            </p:cNvPr>
            <p:cNvSpPr>
              <a:spLocks noChangeAspect="1"/>
            </p:cNvSpPr>
            <p:nvPr/>
          </p:nvSpPr>
          <p:spPr>
            <a:xfrm>
              <a:off x="2758875" y="198087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88" name="Oval 287">
              <a:extLst>
                <a:ext uri="{FF2B5EF4-FFF2-40B4-BE49-F238E27FC236}">
                  <a16:creationId xmlns:a16="http://schemas.microsoft.com/office/drawing/2014/main" id="{DCB07FFF-9288-401A-AA6D-2CAD15F1B806}"/>
                </a:ext>
              </a:extLst>
            </p:cNvPr>
            <p:cNvSpPr>
              <a:spLocks noChangeAspect="1"/>
            </p:cNvSpPr>
            <p:nvPr/>
          </p:nvSpPr>
          <p:spPr>
            <a:xfrm>
              <a:off x="3143672" y="198087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89" name="Oval 288">
              <a:extLst>
                <a:ext uri="{FF2B5EF4-FFF2-40B4-BE49-F238E27FC236}">
                  <a16:creationId xmlns:a16="http://schemas.microsoft.com/office/drawing/2014/main" id="{F9E8FFA8-620D-491D-8CCB-D0BC5FFD1B30}"/>
                </a:ext>
              </a:extLst>
            </p:cNvPr>
            <p:cNvSpPr>
              <a:spLocks noChangeAspect="1"/>
            </p:cNvSpPr>
            <p:nvPr/>
          </p:nvSpPr>
          <p:spPr>
            <a:xfrm>
              <a:off x="3528469" y="198087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90" name="Oval 289">
              <a:extLst>
                <a:ext uri="{FF2B5EF4-FFF2-40B4-BE49-F238E27FC236}">
                  <a16:creationId xmlns:a16="http://schemas.microsoft.com/office/drawing/2014/main" id="{A82A26B4-4DEF-49B4-853E-45BA2B65FCCC}"/>
                </a:ext>
              </a:extLst>
            </p:cNvPr>
            <p:cNvSpPr>
              <a:spLocks noChangeAspect="1"/>
            </p:cNvSpPr>
            <p:nvPr/>
          </p:nvSpPr>
          <p:spPr>
            <a:xfrm>
              <a:off x="3922529" y="198087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91" name="Oval 290">
              <a:extLst>
                <a:ext uri="{FF2B5EF4-FFF2-40B4-BE49-F238E27FC236}">
                  <a16:creationId xmlns:a16="http://schemas.microsoft.com/office/drawing/2014/main" id="{F5BE8DAF-59BB-4E06-A652-9ED927868876}"/>
                </a:ext>
              </a:extLst>
            </p:cNvPr>
            <p:cNvSpPr>
              <a:spLocks noChangeAspect="1"/>
            </p:cNvSpPr>
            <p:nvPr/>
          </p:nvSpPr>
          <p:spPr>
            <a:xfrm>
              <a:off x="4310337" y="198087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92" name="Oval 291">
              <a:extLst>
                <a:ext uri="{FF2B5EF4-FFF2-40B4-BE49-F238E27FC236}">
                  <a16:creationId xmlns:a16="http://schemas.microsoft.com/office/drawing/2014/main" id="{33BB3FA6-40D1-4C89-97B0-9128E998C304}"/>
                </a:ext>
              </a:extLst>
            </p:cNvPr>
            <p:cNvSpPr>
              <a:spLocks noChangeAspect="1"/>
            </p:cNvSpPr>
            <p:nvPr/>
          </p:nvSpPr>
          <p:spPr>
            <a:xfrm>
              <a:off x="4698145" y="198087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93" name="Oval 292">
              <a:extLst>
                <a:ext uri="{FF2B5EF4-FFF2-40B4-BE49-F238E27FC236}">
                  <a16:creationId xmlns:a16="http://schemas.microsoft.com/office/drawing/2014/main" id="{931CB141-AD10-4FE0-BB0D-151905B3A0AC}"/>
                </a:ext>
              </a:extLst>
            </p:cNvPr>
            <p:cNvSpPr>
              <a:spLocks noChangeAspect="1"/>
            </p:cNvSpPr>
            <p:nvPr/>
          </p:nvSpPr>
          <p:spPr>
            <a:xfrm>
              <a:off x="5085953" y="198087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94" name="Oval 293">
              <a:extLst>
                <a:ext uri="{FF2B5EF4-FFF2-40B4-BE49-F238E27FC236}">
                  <a16:creationId xmlns:a16="http://schemas.microsoft.com/office/drawing/2014/main" id="{D69D106F-33B3-4B18-94C6-54248D13A01C}"/>
                </a:ext>
              </a:extLst>
            </p:cNvPr>
            <p:cNvSpPr>
              <a:spLocks noChangeAspect="1"/>
            </p:cNvSpPr>
            <p:nvPr/>
          </p:nvSpPr>
          <p:spPr>
            <a:xfrm>
              <a:off x="5473761" y="198087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95" name="Oval 294">
              <a:extLst>
                <a:ext uri="{FF2B5EF4-FFF2-40B4-BE49-F238E27FC236}">
                  <a16:creationId xmlns:a16="http://schemas.microsoft.com/office/drawing/2014/main" id="{1F301546-5B2E-4896-828C-CD8702333F37}"/>
                </a:ext>
              </a:extLst>
            </p:cNvPr>
            <p:cNvSpPr>
              <a:spLocks noChangeAspect="1"/>
            </p:cNvSpPr>
            <p:nvPr/>
          </p:nvSpPr>
          <p:spPr>
            <a:xfrm>
              <a:off x="5861569" y="198087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96" name="Oval 295">
              <a:extLst>
                <a:ext uri="{FF2B5EF4-FFF2-40B4-BE49-F238E27FC236}">
                  <a16:creationId xmlns:a16="http://schemas.microsoft.com/office/drawing/2014/main" id="{29D554FF-082C-47CA-AB17-BDC473F08E37}"/>
                </a:ext>
              </a:extLst>
            </p:cNvPr>
            <p:cNvSpPr>
              <a:spLocks noChangeAspect="1"/>
            </p:cNvSpPr>
            <p:nvPr/>
          </p:nvSpPr>
          <p:spPr>
            <a:xfrm>
              <a:off x="6249377" y="198087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97" name="Oval 296">
              <a:extLst>
                <a:ext uri="{FF2B5EF4-FFF2-40B4-BE49-F238E27FC236}">
                  <a16:creationId xmlns:a16="http://schemas.microsoft.com/office/drawing/2014/main" id="{AA3561AF-22CA-4909-AEB0-D57C73D45ACB}"/>
                </a:ext>
              </a:extLst>
            </p:cNvPr>
            <p:cNvSpPr>
              <a:spLocks noChangeAspect="1"/>
            </p:cNvSpPr>
            <p:nvPr/>
          </p:nvSpPr>
          <p:spPr>
            <a:xfrm>
              <a:off x="6637185" y="198087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98" name="Oval 297">
              <a:extLst>
                <a:ext uri="{FF2B5EF4-FFF2-40B4-BE49-F238E27FC236}">
                  <a16:creationId xmlns:a16="http://schemas.microsoft.com/office/drawing/2014/main" id="{68C97B80-C9FD-486B-B71B-294A3AFF27A2}"/>
                </a:ext>
              </a:extLst>
            </p:cNvPr>
            <p:cNvSpPr>
              <a:spLocks noChangeAspect="1"/>
            </p:cNvSpPr>
            <p:nvPr/>
          </p:nvSpPr>
          <p:spPr>
            <a:xfrm>
              <a:off x="7024993" y="198087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99" name="Oval 298">
              <a:extLst>
                <a:ext uri="{FF2B5EF4-FFF2-40B4-BE49-F238E27FC236}">
                  <a16:creationId xmlns:a16="http://schemas.microsoft.com/office/drawing/2014/main" id="{3B0C19F0-7FAE-427F-A212-D68036634427}"/>
                </a:ext>
              </a:extLst>
            </p:cNvPr>
            <p:cNvSpPr>
              <a:spLocks noChangeAspect="1"/>
            </p:cNvSpPr>
            <p:nvPr/>
          </p:nvSpPr>
          <p:spPr>
            <a:xfrm>
              <a:off x="7412801" y="198087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00" name="Oval 299">
              <a:extLst>
                <a:ext uri="{FF2B5EF4-FFF2-40B4-BE49-F238E27FC236}">
                  <a16:creationId xmlns:a16="http://schemas.microsoft.com/office/drawing/2014/main" id="{AB7A1920-9700-47C6-A309-46B09D2250BD}"/>
                </a:ext>
              </a:extLst>
            </p:cNvPr>
            <p:cNvSpPr>
              <a:spLocks noChangeAspect="1"/>
            </p:cNvSpPr>
            <p:nvPr/>
          </p:nvSpPr>
          <p:spPr>
            <a:xfrm>
              <a:off x="7800609" y="198087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01" name="Oval 300">
              <a:extLst>
                <a:ext uri="{FF2B5EF4-FFF2-40B4-BE49-F238E27FC236}">
                  <a16:creationId xmlns:a16="http://schemas.microsoft.com/office/drawing/2014/main" id="{B1D1CFFA-8FF6-4ED9-9878-84ED22A4CCB6}"/>
                </a:ext>
              </a:extLst>
            </p:cNvPr>
            <p:cNvSpPr>
              <a:spLocks noChangeAspect="1"/>
            </p:cNvSpPr>
            <p:nvPr/>
          </p:nvSpPr>
          <p:spPr>
            <a:xfrm>
              <a:off x="8188417" y="198087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02" name="Oval 301">
              <a:extLst>
                <a:ext uri="{FF2B5EF4-FFF2-40B4-BE49-F238E27FC236}">
                  <a16:creationId xmlns:a16="http://schemas.microsoft.com/office/drawing/2014/main" id="{83D5D821-C0D7-4138-A86C-FADBB8F68C5C}"/>
                </a:ext>
              </a:extLst>
            </p:cNvPr>
            <p:cNvSpPr>
              <a:spLocks noChangeAspect="1"/>
            </p:cNvSpPr>
            <p:nvPr/>
          </p:nvSpPr>
          <p:spPr>
            <a:xfrm>
              <a:off x="8575804" y="198087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03" name="Oval 302">
              <a:extLst>
                <a:ext uri="{FF2B5EF4-FFF2-40B4-BE49-F238E27FC236}">
                  <a16:creationId xmlns:a16="http://schemas.microsoft.com/office/drawing/2014/main" id="{A8F517C4-D070-4816-8431-59D888EE01DF}"/>
                </a:ext>
              </a:extLst>
            </p:cNvPr>
            <p:cNvSpPr>
              <a:spLocks noChangeAspect="1"/>
            </p:cNvSpPr>
            <p:nvPr/>
          </p:nvSpPr>
          <p:spPr>
            <a:xfrm>
              <a:off x="8976320" y="198087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04" name="Oval 303">
              <a:extLst>
                <a:ext uri="{FF2B5EF4-FFF2-40B4-BE49-F238E27FC236}">
                  <a16:creationId xmlns:a16="http://schemas.microsoft.com/office/drawing/2014/main" id="{C53DC7E3-4870-41D6-912F-1C88A8A93D15}"/>
                </a:ext>
              </a:extLst>
            </p:cNvPr>
            <p:cNvSpPr>
              <a:spLocks noChangeAspect="1"/>
            </p:cNvSpPr>
            <p:nvPr/>
          </p:nvSpPr>
          <p:spPr>
            <a:xfrm>
              <a:off x="9358032" y="198087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05" name="Oval 304">
              <a:extLst>
                <a:ext uri="{FF2B5EF4-FFF2-40B4-BE49-F238E27FC236}">
                  <a16:creationId xmlns:a16="http://schemas.microsoft.com/office/drawing/2014/main" id="{9F076506-C2AA-4A97-AD09-5C2226C30C1E}"/>
                </a:ext>
              </a:extLst>
            </p:cNvPr>
            <p:cNvSpPr>
              <a:spLocks noChangeAspect="1"/>
            </p:cNvSpPr>
            <p:nvPr/>
          </p:nvSpPr>
          <p:spPr>
            <a:xfrm>
              <a:off x="9744506" y="198087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06" name="Oval 305">
              <a:extLst>
                <a:ext uri="{FF2B5EF4-FFF2-40B4-BE49-F238E27FC236}">
                  <a16:creationId xmlns:a16="http://schemas.microsoft.com/office/drawing/2014/main" id="{C8F3E98B-42A8-4AEF-B09B-AB5279126AB1}"/>
                </a:ext>
              </a:extLst>
            </p:cNvPr>
            <p:cNvSpPr>
              <a:spLocks noChangeAspect="1"/>
            </p:cNvSpPr>
            <p:nvPr/>
          </p:nvSpPr>
          <p:spPr>
            <a:xfrm>
              <a:off x="10140656" y="198087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07" name="Oval 306">
              <a:extLst>
                <a:ext uri="{FF2B5EF4-FFF2-40B4-BE49-F238E27FC236}">
                  <a16:creationId xmlns:a16="http://schemas.microsoft.com/office/drawing/2014/main" id="{7986D0C9-508C-4D1C-8BA7-A46C33CAE28A}"/>
                </a:ext>
              </a:extLst>
            </p:cNvPr>
            <p:cNvSpPr>
              <a:spLocks noChangeAspect="1"/>
            </p:cNvSpPr>
            <p:nvPr/>
          </p:nvSpPr>
          <p:spPr>
            <a:xfrm>
              <a:off x="10535156" y="198087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08" name="Oval 307">
              <a:extLst>
                <a:ext uri="{FF2B5EF4-FFF2-40B4-BE49-F238E27FC236}">
                  <a16:creationId xmlns:a16="http://schemas.microsoft.com/office/drawing/2014/main" id="{7C944ECB-080A-44ED-8E88-E3EC660490A2}"/>
                </a:ext>
              </a:extLst>
            </p:cNvPr>
            <p:cNvSpPr>
              <a:spLocks noChangeAspect="1"/>
            </p:cNvSpPr>
            <p:nvPr/>
          </p:nvSpPr>
          <p:spPr>
            <a:xfrm>
              <a:off x="10919324" y="198087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09" name="Oval 308">
              <a:extLst>
                <a:ext uri="{FF2B5EF4-FFF2-40B4-BE49-F238E27FC236}">
                  <a16:creationId xmlns:a16="http://schemas.microsoft.com/office/drawing/2014/main" id="{067BD54B-BF26-4E8E-A8BA-1103A701F9D3}"/>
                </a:ext>
              </a:extLst>
            </p:cNvPr>
            <p:cNvSpPr>
              <a:spLocks noChangeAspect="1"/>
            </p:cNvSpPr>
            <p:nvPr/>
          </p:nvSpPr>
          <p:spPr>
            <a:xfrm>
              <a:off x="11303492" y="198087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0" name="Oval 309">
              <a:extLst>
                <a:ext uri="{FF2B5EF4-FFF2-40B4-BE49-F238E27FC236}">
                  <a16:creationId xmlns:a16="http://schemas.microsoft.com/office/drawing/2014/main" id="{139A1623-FBC3-4779-BC5D-9B6682E4EB0C}"/>
                </a:ext>
              </a:extLst>
            </p:cNvPr>
            <p:cNvSpPr>
              <a:spLocks noChangeAspect="1"/>
            </p:cNvSpPr>
            <p:nvPr/>
          </p:nvSpPr>
          <p:spPr>
            <a:xfrm>
              <a:off x="11694823" y="198087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2" name="Title 1">
            <a:extLst>
              <a:ext uri="{FF2B5EF4-FFF2-40B4-BE49-F238E27FC236}">
                <a16:creationId xmlns:a16="http://schemas.microsoft.com/office/drawing/2014/main" id="{832213D5-716F-433A-987C-B5887E39A89C}"/>
              </a:ext>
            </a:extLst>
          </p:cNvPr>
          <p:cNvSpPr>
            <a:spLocks noGrp="1"/>
          </p:cNvSpPr>
          <p:nvPr>
            <p:ph type="ctrTitle"/>
          </p:nvPr>
        </p:nvSpPr>
        <p:spPr>
          <a:xfrm>
            <a:off x="407987" y="1988920"/>
            <a:ext cx="11376025" cy="1800199"/>
          </a:xfrm>
        </p:spPr>
        <p:txBody>
          <a:bodyPr anchor="b"/>
          <a:lstStyle>
            <a:lvl1pPr algn="l">
              <a:lnSpc>
                <a:spcPct val="85000"/>
              </a:lnSpc>
              <a:defRPr sz="6000">
                <a:solidFill>
                  <a:schemeClr val="tx1"/>
                </a:solidFill>
              </a:defRPr>
            </a:lvl1pPr>
          </a:lstStyle>
          <a:p>
            <a:r>
              <a:rPr lang="en-US"/>
              <a:t>Click to edit Master title style</a:t>
            </a:r>
            <a:endParaRPr lang="de-DE" dirty="0"/>
          </a:p>
        </p:txBody>
      </p:sp>
      <p:sp>
        <p:nvSpPr>
          <p:cNvPr id="3" name="Subtitle 2">
            <a:extLst>
              <a:ext uri="{FF2B5EF4-FFF2-40B4-BE49-F238E27FC236}">
                <a16:creationId xmlns:a16="http://schemas.microsoft.com/office/drawing/2014/main" id="{8361B355-3446-4F44-BD67-50898B4FB14E}"/>
              </a:ext>
            </a:extLst>
          </p:cNvPr>
          <p:cNvSpPr>
            <a:spLocks noGrp="1"/>
          </p:cNvSpPr>
          <p:nvPr>
            <p:ph type="subTitle" idx="1"/>
          </p:nvPr>
        </p:nvSpPr>
        <p:spPr>
          <a:xfrm>
            <a:off x="407987" y="3861128"/>
            <a:ext cx="11376025" cy="720000"/>
          </a:xfrm>
        </p:spPr>
        <p:txBody>
          <a:bodyPr/>
          <a:lstStyle>
            <a:lvl1pPr marL="0" indent="0" algn="l">
              <a:lnSpc>
                <a:spcPct val="110000"/>
              </a:lnSpc>
              <a:spcBef>
                <a:spcPts val="0"/>
              </a:spcBef>
              <a:spcAft>
                <a:spcPts val="0"/>
              </a:spcAft>
              <a:buNone/>
              <a:defRPr sz="2000" kern="200" spc="50">
                <a:solidFill>
                  <a:schemeClr val="tx1"/>
                </a:solidFill>
                <a:latin typeface="+mn-lt"/>
              </a:defRPr>
            </a:lvl1pPr>
            <a:lvl2pPr marL="0" indent="0" algn="l" fontAlgn="auto" hangingPunct="1">
              <a:lnSpc>
                <a:spcPct val="110000"/>
              </a:lnSpc>
              <a:spcBef>
                <a:spcPts val="0"/>
              </a:spcBef>
              <a:spcAft>
                <a:spcPts val="0"/>
              </a:spcAft>
              <a:buFontTx/>
              <a:buNone/>
              <a:defRPr kumimoji="0" sz="2000" b="0" i="0" u="none" kern="200" cap="none" spc="50" baseline="0">
                <a:solidFill>
                  <a:schemeClr val="tx1"/>
                </a:solidFill>
                <a:latin typeface="+mn-lt"/>
              </a:defRPr>
            </a:lvl2pPr>
            <a:lvl3pPr marL="0" indent="0" algn="l" fontAlgn="auto" hangingPunct="1">
              <a:lnSpc>
                <a:spcPct val="110000"/>
              </a:lnSpc>
              <a:spcBef>
                <a:spcPts val="0"/>
              </a:spcBef>
              <a:spcAft>
                <a:spcPts val="0"/>
              </a:spcAft>
              <a:buFontTx/>
              <a:buNone/>
              <a:defRPr kumimoji="0" sz="2000" b="0" i="0" u="none" kern="200" cap="none" spc="50" baseline="0">
                <a:solidFill>
                  <a:schemeClr val="tx1"/>
                </a:solidFill>
                <a:latin typeface="+mn-lt"/>
              </a:defRPr>
            </a:lvl3pPr>
            <a:lvl4pPr marL="0" indent="0" algn="l" fontAlgn="auto" hangingPunct="1">
              <a:lnSpc>
                <a:spcPct val="110000"/>
              </a:lnSpc>
              <a:spcBef>
                <a:spcPts val="0"/>
              </a:spcBef>
              <a:spcAft>
                <a:spcPts val="0"/>
              </a:spcAft>
              <a:buFontTx/>
              <a:buNone/>
              <a:defRPr kumimoji="0" sz="2000" b="0" i="0" u="none" kern="200" cap="none" spc="50" baseline="0">
                <a:solidFill>
                  <a:schemeClr val="tx1"/>
                </a:solidFill>
                <a:latin typeface="+mn-lt"/>
              </a:defRPr>
            </a:lvl4pPr>
            <a:lvl5pPr marL="0" indent="0" algn="l" fontAlgn="auto" hangingPunct="1">
              <a:lnSpc>
                <a:spcPct val="110000"/>
              </a:lnSpc>
              <a:spcBef>
                <a:spcPts val="0"/>
              </a:spcBef>
              <a:spcAft>
                <a:spcPts val="0"/>
              </a:spcAft>
              <a:buFontTx/>
              <a:buNone/>
              <a:defRPr kumimoji="0" sz="2000" b="0" i="0" u="none" kern="200" cap="none" spc="50" baseline="0">
                <a:solidFill>
                  <a:schemeClr val="tx1"/>
                </a:solidFill>
                <a:latin typeface="+mn-lt"/>
              </a:defRPr>
            </a:lvl5pPr>
            <a:lvl6pPr marL="0" indent="0" algn="l" fontAlgn="auto" hangingPunct="1">
              <a:lnSpc>
                <a:spcPct val="110000"/>
              </a:lnSpc>
              <a:spcBef>
                <a:spcPts val="0"/>
              </a:spcBef>
              <a:spcAft>
                <a:spcPts val="0"/>
              </a:spcAft>
              <a:buFontTx/>
              <a:buNone/>
              <a:defRPr kumimoji="0" sz="2000" b="0" i="0" u="none" kern="200" cap="none" spc="50" baseline="0">
                <a:solidFill>
                  <a:schemeClr val="tx1"/>
                </a:solidFill>
                <a:latin typeface="+mn-lt"/>
              </a:defRPr>
            </a:lvl6pPr>
            <a:lvl7pPr marL="0" indent="0" algn="l" fontAlgn="auto" hangingPunct="1">
              <a:lnSpc>
                <a:spcPct val="110000"/>
              </a:lnSpc>
              <a:spcBef>
                <a:spcPts val="0"/>
              </a:spcBef>
              <a:spcAft>
                <a:spcPts val="0"/>
              </a:spcAft>
              <a:buFontTx/>
              <a:buNone/>
              <a:defRPr kumimoji="0" sz="2000" b="0" i="0" u="none" kern="200" cap="none" spc="50" baseline="0">
                <a:solidFill>
                  <a:schemeClr val="tx1"/>
                </a:solidFill>
                <a:latin typeface="+mn-lt"/>
              </a:defRPr>
            </a:lvl7pPr>
            <a:lvl8pPr marL="0" indent="0" algn="l" fontAlgn="auto" hangingPunct="1">
              <a:lnSpc>
                <a:spcPct val="110000"/>
              </a:lnSpc>
              <a:spcBef>
                <a:spcPts val="0"/>
              </a:spcBef>
              <a:spcAft>
                <a:spcPts val="0"/>
              </a:spcAft>
              <a:buFontTx/>
              <a:buNone/>
              <a:defRPr kumimoji="0" sz="2000" b="0" i="0" u="none" kern="200" cap="none" spc="50" baseline="0">
                <a:solidFill>
                  <a:schemeClr val="tx1"/>
                </a:solidFill>
                <a:latin typeface="+mn-lt"/>
              </a:defRPr>
            </a:lvl8pPr>
            <a:lvl9pPr marL="0" indent="0" algn="l" fontAlgn="auto" hangingPunct="1">
              <a:lnSpc>
                <a:spcPct val="110000"/>
              </a:lnSpc>
              <a:spcBef>
                <a:spcPts val="0"/>
              </a:spcBef>
              <a:spcAft>
                <a:spcPts val="0"/>
              </a:spcAft>
              <a:buFontTx/>
              <a:buNone/>
              <a:defRPr kumimoji="0" sz="2000" b="0" i="0" u="none" kern="200" cap="none" spc="50" baseline="0">
                <a:solidFill>
                  <a:schemeClr val="tx1"/>
                </a:solidFill>
                <a:latin typeface="+mn-lt"/>
              </a:defRPr>
            </a:lvl9pPr>
          </a:lstStyle>
          <a:p>
            <a:r>
              <a:rPr lang="en-US"/>
              <a:t>Click to edit Master subtitle style</a:t>
            </a:r>
            <a:endParaRPr lang="de-DE" dirty="0"/>
          </a:p>
        </p:txBody>
      </p:sp>
      <p:sp>
        <p:nvSpPr>
          <p:cNvPr id="5" name="Footer Placeholder 4">
            <a:extLst>
              <a:ext uri="{FF2B5EF4-FFF2-40B4-BE49-F238E27FC236}">
                <a16:creationId xmlns:a16="http://schemas.microsoft.com/office/drawing/2014/main" id="{2175055B-61A9-4F14-A6EC-C4330A842193}"/>
              </a:ext>
            </a:extLst>
          </p:cNvPr>
          <p:cNvSpPr>
            <a:spLocks noGrp="1"/>
          </p:cNvSpPr>
          <p:nvPr>
            <p:ph type="ftr" sz="quarter" idx="11"/>
          </p:nvPr>
        </p:nvSpPr>
        <p:spPr/>
        <p:txBody>
          <a:bodyPr/>
          <a:lstStyle/>
          <a:p>
            <a:r>
              <a:rPr lang="en-US"/>
              <a:t>PLEASE INSERT CLASSIFICATION E.G “FOR INTERNAL USE” OR “CONFIDENTIAL”</a:t>
            </a:r>
            <a:endParaRPr lang="de-DE"/>
          </a:p>
        </p:txBody>
      </p:sp>
      <p:sp>
        <p:nvSpPr>
          <p:cNvPr id="9" name="Text Placeholder 8">
            <a:extLst>
              <a:ext uri="{FF2B5EF4-FFF2-40B4-BE49-F238E27FC236}">
                <a16:creationId xmlns:a16="http://schemas.microsoft.com/office/drawing/2014/main" id="{33C281AA-AB2D-4ED8-9733-8E59EA284BA8}"/>
              </a:ext>
            </a:extLst>
          </p:cNvPr>
          <p:cNvSpPr>
            <a:spLocks noGrp="1"/>
          </p:cNvSpPr>
          <p:nvPr>
            <p:ph type="body" sz="quarter" idx="13"/>
          </p:nvPr>
        </p:nvSpPr>
        <p:spPr>
          <a:xfrm>
            <a:off x="407988" y="1557338"/>
            <a:ext cx="11376025" cy="358775"/>
          </a:xfrm>
        </p:spPr>
        <p:txBody>
          <a:bodyPr/>
          <a:lstStyle>
            <a:lvl1pPr marL="0" indent="0">
              <a:spcBef>
                <a:spcPts val="0"/>
              </a:spcBef>
              <a:buFont typeface="Arial" panose="020B0604020202020204" pitchFamily="34" charset="0"/>
              <a:buNone/>
              <a:defRPr sz="2100">
                <a:solidFill>
                  <a:schemeClr val="accent1"/>
                </a:solidFill>
                <a:latin typeface="+mj-lt"/>
              </a:defRPr>
            </a:lvl1pPr>
            <a:lvl2pPr marL="0" indent="0">
              <a:spcBef>
                <a:spcPts val="0"/>
              </a:spcBef>
              <a:buFont typeface="Arial" panose="020B0604020202020204" pitchFamily="34" charset="0"/>
              <a:buNone/>
              <a:defRPr sz="2100">
                <a:solidFill>
                  <a:schemeClr val="accent1"/>
                </a:solidFill>
                <a:latin typeface="+mj-lt"/>
              </a:defRPr>
            </a:lvl2pPr>
            <a:lvl3pPr marL="0" indent="0">
              <a:spcBef>
                <a:spcPts val="0"/>
              </a:spcBef>
              <a:buNone/>
              <a:defRPr sz="2100">
                <a:solidFill>
                  <a:schemeClr val="accent1"/>
                </a:solidFill>
                <a:latin typeface="+mj-lt"/>
              </a:defRPr>
            </a:lvl3pPr>
            <a:lvl4pPr marL="0" indent="0">
              <a:spcBef>
                <a:spcPts val="0"/>
              </a:spcBef>
              <a:buNone/>
              <a:defRPr sz="2100">
                <a:solidFill>
                  <a:schemeClr val="accent1"/>
                </a:solidFill>
                <a:latin typeface="+mj-lt"/>
              </a:defRPr>
            </a:lvl4pPr>
            <a:lvl5pPr marL="0" indent="0">
              <a:spcBef>
                <a:spcPts val="0"/>
              </a:spcBef>
              <a:buNone/>
              <a:defRPr sz="2100">
                <a:solidFill>
                  <a:schemeClr val="accent1"/>
                </a:solidFill>
                <a:latin typeface="+mj-lt"/>
              </a:defRPr>
            </a:lvl5pPr>
            <a:lvl6pPr marL="0" indent="0">
              <a:spcBef>
                <a:spcPts val="0"/>
              </a:spcBef>
              <a:buFont typeface="Arial" panose="020B0604020202020204" pitchFamily="34" charset="0"/>
              <a:buNone/>
              <a:defRPr sz="2100">
                <a:solidFill>
                  <a:schemeClr val="accent1"/>
                </a:solidFill>
                <a:latin typeface="+mj-lt"/>
              </a:defRPr>
            </a:lvl6pPr>
            <a:lvl7pPr marL="0" indent="0">
              <a:spcBef>
                <a:spcPts val="0"/>
              </a:spcBef>
              <a:buFont typeface="Arial" panose="020B0604020202020204" pitchFamily="34" charset="0"/>
              <a:buNone/>
              <a:defRPr sz="2100">
                <a:solidFill>
                  <a:schemeClr val="accent1"/>
                </a:solidFill>
                <a:latin typeface="+mj-lt"/>
              </a:defRPr>
            </a:lvl7pPr>
            <a:lvl8pPr marL="0" indent="0">
              <a:spcBef>
                <a:spcPts val="0"/>
              </a:spcBef>
              <a:buNone/>
              <a:defRPr sz="2100">
                <a:solidFill>
                  <a:schemeClr val="accent1"/>
                </a:solidFill>
                <a:latin typeface="+mj-lt"/>
              </a:defRPr>
            </a:lvl8pPr>
            <a:lvl9pPr marL="0" indent="0">
              <a:spcBef>
                <a:spcPts val="0"/>
              </a:spcBef>
              <a:buFont typeface="Arial" panose="020B0604020202020204" pitchFamily="34" charset="0"/>
              <a:buNone/>
              <a:defRPr sz="2100">
                <a:solidFill>
                  <a:schemeClr val="accent1"/>
                </a:solidFill>
                <a:latin typeface="+mj-lt"/>
              </a:defRPr>
            </a:lvl9pPr>
          </a:lstStyle>
          <a:p>
            <a:pPr lvl="0"/>
            <a:r>
              <a:rPr lang="en-US"/>
              <a:t>Click to edit Master text styles</a:t>
            </a:r>
          </a:p>
        </p:txBody>
      </p:sp>
      <p:pic>
        <p:nvPicPr>
          <p:cNvPr id="311" name="Content Placeholder 12">
            <a:extLst>
              <a:ext uri="{FF2B5EF4-FFF2-40B4-BE49-F238E27FC236}">
                <a16:creationId xmlns:a16="http://schemas.microsoft.com/office/drawing/2014/main" id="{7279D5E5-29D2-4B25-9D99-CC7EEE7A8E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0810" y="5980772"/>
            <a:ext cx="1788185" cy="473004"/>
          </a:xfrm>
          <a:prstGeom prst="rect">
            <a:avLst/>
          </a:prstGeom>
        </p:spPr>
      </p:pic>
    </p:spTree>
    <p:extLst>
      <p:ext uri="{BB962C8B-B14F-4D97-AF65-F5344CB8AC3E}">
        <p14:creationId xmlns:p14="http://schemas.microsoft.com/office/powerpoint/2010/main" val="2809578510"/>
      </p:ext>
    </p:extLst>
  </p:cSld>
  <p:clrMapOvr>
    <a:masterClrMapping/>
  </p:clrMapOvr>
  <p:extLst>
    <p:ext uri="{DCECCB84-F9BA-43D5-87BE-67443E8EF086}">
      <p15:sldGuideLst xmlns:p15="http://schemas.microsoft.com/office/powerpoint/2012/main">
        <p15:guide id="1" orient="horz" pos="3998">
          <p15:clr>
            <a:srgbClr val="5ACBF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Ref idx="1001">
        <a:schemeClr val="bg1"/>
      </p:bgRef>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DB26D33-3B75-49E3-ADFD-A0170917EB0E}"/>
              </a:ext>
            </a:extLst>
          </p:cNvPr>
          <p:cNvSpPr>
            <a:spLocks noGrp="1" noChangeAspect="1"/>
          </p:cNvSpPr>
          <p:nvPr>
            <p:ph type="pic" sz="quarter" idx="14" hasCustomPrompt="1"/>
          </p:nvPr>
        </p:nvSpPr>
        <p:spPr>
          <a:xfrm>
            <a:off x="7896199" y="-171400"/>
            <a:ext cx="7200000" cy="7200000"/>
          </a:xfrm>
          <a:prstGeom prst="ellipse">
            <a:avLst/>
          </a:prstGeom>
          <a:solidFill>
            <a:schemeClr val="tx1"/>
          </a:solidFill>
        </p:spPr>
        <p:txBody>
          <a:bodyPr/>
          <a:lstStyle>
            <a:lvl1pPr>
              <a:defRPr/>
            </a:lvl1pPr>
          </a:lstStyle>
          <a:p>
            <a:r>
              <a:rPr lang="de-DE" dirty="0"/>
              <a:t>Click </a:t>
            </a:r>
            <a:r>
              <a:rPr lang="de-DE" dirty="0" err="1"/>
              <a:t>icon</a:t>
            </a:r>
            <a:r>
              <a:rPr lang="de-DE" dirty="0"/>
              <a:t> </a:t>
            </a:r>
            <a:r>
              <a:rPr lang="de-DE" dirty="0" err="1"/>
              <a:t>to</a:t>
            </a:r>
            <a:r>
              <a:rPr lang="de-DE" dirty="0"/>
              <a:t> </a:t>
            </a:r>
            <a:r>
              <a:rPr lang="de-DE" dirty="0" err="1"/>
              <a:t>add</a:t>
            </a:r>
            <a:r>
              <a:rPr lang="de-DE" dirty="0"/>
              <a:t> </a:t>
            </a:r>
            <a:r>
              <a:rPr lang="de-DE" dirty="0" err="1"/>
              <a:t>picture</a:t>
            </a:r>
            <a:r>
              <a:rPr lang="de-DE" dirty="0"/>
              <a:t>.</a:t>
            </a:r>
            <a:br>
              <a:rPr lang="de-DE" dirty="0"/>
            </a:br>
            <a:r>
              <a:rPr lang="de-DE" dirty="0" err="1"/>
              <a:t>To</a:t>
            </a:r>
            <a:r>
              <a:rPr lang="de-DE" dirty="0"/>
              <a:t> </a:t>
            </a:r>
            <a:r>
              <a:rPr lang="de-DE" dirty="0" err="1"/>
              <a:t>change</a:t>
            </a:r>
            <a:r>
              <a:rPr lang="de-DE" dirty="0"/>
              <a:t> </a:t>
            </a:r>
            <a:r>
              <a:rPr lang="de-DE" dirty="0" err="1"/>
              <a:t>picture</a:t>
            </a:r>
            <a:r>
              <a:rPr lang="de-DE" dirty="0"/>
              <a:t> </a:t>
            </a:r>
            <a:r>
              <a:rPr lang="de-DE" dirty="0" err="1"/>
              <a:t>delete</a:t>
            </a:r>
            <a:r>
              <a:rPr lang="de-DE" dirty="0"/>
              <a:t> </a:t>
            </a:r>
            <a:r>
              <a:rPr lang="de-DE" dirty="0" err="1"/>
              <a:t>it</a:t>
            </a:r>
            <a:br>
              <a:rPr lang="de-DE" dirty="0"/>
            </a:br>
            <a:r>
              <a:rPr lang="de-DE" dirty="0"/>
              <a:t>and </a:t>
            </a:r>
            <a:r>
              <a:rPr lang="de-DE" dirty="0" err="1"/>
              <a:t>insert</a:t>
            </a:r>
            <a:r>
              <a:rPr lang="de-DE" dirty="0"/>
              <a:t> </a:t>
            </a:r>
            <a:r>
              <a:rPr lang="de-DE" dirty="0" err="1"/>
              <a:t>new</a:t>
            </a:r>
            <a:r>
              <a:rPr lang="de-DE" dirty="0"/>
              <a:t>.</a:t>
            </a:r>
          </a:p>
        </p:txBody>
      </p:sp>
      <p:sp>
        <p:nvSpPr>
          <p:cNvPr id="3" name="Subtitle 2">
            <a:extLst>
              <a:ext uri="{FF2B5EF4-FFF2-40B4-BE49-F238E27FC236}">
                <a16:creationId xmlns:a16="http://schemas.microsoft.com/office/drawing/2014/main" id="{8361B355-3446-4F44-BD67-50898B4FB14E}"/>
              </a:ext>
            </a:extLst>
          </p:cNvPr>
          <p:cNvSpPr>
            <a:spLocks noGrp="1"/>
          </p:cNvSpPr>
          <p:nvPr>
            <p:ph type="subTitle" idx="1"/>
          </p:nvPr>
        </p:nvSpPr>
        <p:spPr>
          <a:xfrm>
            <a:off x="407988" y="3861128"/>
            <a:ext cx="7080224" cy="720000"/>
          </a:xfrm>
        </p:spPr>
        <p:txBody>
          <a:bodyPr/>
          <a:lstStyle>
            <a:lvl1pPr marL="0" indent="0" algn="l">
              <a:lnSpc>
                <a:spcPct val="110000"/>
              </a:lnSpc>
              <a:spcBef>
                <a:spcPts val="0"/>
              </a:spcBef>
              <a:spcAft>
                <a:spcPts val="0"/>
              </a:spcAft>
              <a:buNone/>
              <a:defRPr sz="2000" kern="200" spc="50">
                <a:solidFill>
                  <a:schemeClr val="tx1"/>
                </a:solidFill>
                <a:latin typeface="+mn-lt"/>
              </a:defRPr>
            </a:lvl1pPr>
            <a:lvl2pPr marL="0" indent="0" algn="l" fontAlgn="auto" hangingPunct="1">
              <a:lnSpc>
                <a:spcPct val="110000"/>
              </a:lnSpc>
              <a:spcBef>
                <a:spcPts val="0"/>
              </a:spcBef>
              <a:spcAft>
                <a:spcPts val="0"/>
              </a:spcAft>
              <a:buFontTx/>
              <a:buNone/>
              <a:defRPr kumimoji="0" sz="2000" b="0" i="0" u="none" kern="200" cap="none" spc="50" baseline="0">
                <a:solidFill>
                  <a:schemeClr val="tx1"/>
                </a:solidFill>
                <a:latin typeface="+mn-lt"/>
              </a:defRPr>
            </a:lvl2pPr>
            <a:lvl3pPr marL="0" indent="0" algn="l" fontAlgn="auto" hangingPunct="1">
              <a:lnSpc>
                <a:spcPct val="110000"/>
              </a:lnSpc>
              <a:spcBef>
                <a:spcPts val="0"/>
              </a:spcBef>
              <a:spcAft>
                <a:spcPts val="0"/>
              </a:spcAft>
              <a:buFontTx/>
              <a:buNone/>
              <a:defRPr kumimoji="0" sz="2000" b="0" i="0" u="none" kern="200" cap="none" spc="50" baseline="0">
                <a:solidFill>
                  <a:schemeClr val="tx1"/>
                </a:solidFill>
                <a:latin typeface="+mn-lt"/>
              </a:defRPr>
            </a:lvl3pPr>
            <a:lvl4pPr marL="0" indent="0" algn="l" fontAlgn="auto" hangingPunct="1">
              <a:lnSpc>
                <a:spcPct val="110000"/>
              </a:lnSpc>
              <a:spcBef>
                <a:spcPts val="0"/>
              </a:spcBef>
              <a:spcAft>
                <a:spcPts val="0"/>
              </a:spcAft>
              <a:buFontTx/>
              <a:buNone/>
              <a:defRPr kumimoji="0" sz="2000" b="0" i="0" u="none" kern="200" cap="none" spc="50" baseline="0">
                <a:solidFill>
                  <a:schemeClr val="tx1"/>
                </a:solidFill>
                <a:latin typeface="+mn-lt"/>
              </a:defRPr>
            </a:lvl4pPr>
            <a:lvl5pPr marL="0" indent="0" algn="l" fontAlgn="auto" hangingPunct="1">
              <a:lnSpc>
                <a:spcPct val="110000"/>
              </a:lnSpc>
              <a:spcBef>
                <a:spcPts val="0"/>
              </a:spcBef>
              <a:spcAft>
                <a:spcPts val="0"/>
              </a:spcAft>
              <a:buFontTx/>
              <a:buNone/>
              <a:defRPr kumimoji="0" sz="2000" b="0" i="0" u="none" kern="200" cap="none" spc="50" baseline="0">
                <a:solidFill>
                  <a:schemeClr val="tx1"/>
                </a:solidFill>
                <a:latin typeface="+mn-lt"/>
              </a:defRPr>
            </a:lvl5pPr>
            <a:lvl6pPr marL="0" indent="0" algn="l" fontAlgn="auto" hangingPunct="1">
              <a:lnSpc>
                <a:spcPct val="110000"/>
              </a:lnSpc>
              <a:spcBef>
                <a:spcPts val="0"/>
              </a:spcBef>
              <a:spcAft>
                <a:spcPts val="0"/>
              </a:spcAft>
              <a:buFontTx/>
              <a:buNone/>
              <a:defRPr kumimoji="0" sz="2000" b="0" i="0" u="none" kern="200" cap="none" spc="50" baseline="0">
                <a:solidFill>
                  <a:schemeClr val="tx1"/>
                </a:solidFill>
                <a:latin typeface="+mn-lt"/>
              </a:defRPr>
            </a:lvl6pPr>
            <a:lvl7pPr marL="0" indent="0" algn="l" fontAlgn="auto" hangingPunct="1">
              <a:lnSpc>
                <a:spcPct val="110000"/>
              </a:lnSpc>
              <a:spcBef>
                <a:spcPts val="0"/>
              </a:spcBef>
              <a:spcAft>
                <a:spcPts val="0"/>
              </a:spcAft>
              <a:buFontTx/>
              <a:buNone/>
              <a:defRPr kumimoji="0" sz="2000" b="0" i="0" u="none" kern="200" cap="none" spc="50" baseline="0">
                <a:solidFill>
                  <a:schemeClr val="tx1"/>
                </a:solidFill>
                <a:latin typeface="+mn-lt"/>
              </a:defRPr>
            </a:lvl7pPr>
            <a:lvl8pPr marL="0" indent="0" algn="l" fontAlgn="auto" hangingPunct="1">
              <a:lnSpc>
                <a:spcPct val="110000"/>
              </a:lnSpc>
              <a:spcBef>
                <a:spcPts val="0"/>
              </a:spcBef>
              <a:spcAft>
                <a:spcPts val="0"/>
              </a:spcAft>
              <a:buFontTx/>
              <a:buNone/>
              <a:defRPr kumimoji="0" sz="2000" b="0" i="0" u="none" kern="200" cap="none" spc="50" baseline="0">
                <a:solidFill>
                  <a:schemeClr val="tx1"/>
                </a:solidFill>
                <a:latin typeface="+mn-lt"/>
              </a:defRPr>
            </a:lvl8pPr>
            <a:lvl9pPr marL="0" indent="0" algn="l" fontAlgn="auto" hangingPunct="1">
              <a:lnSpc>
                <a:spcPct val="110000"/>
              </a:lnSpc>
              <a:spcBef>
                <a:spcPts val="0"/>
              </a:spcBef>
              <a:spcAft>
                <a:spcPts val="0"/>
              </a:spcAft>
              <a:buFontTx/>
              <a:buNone/>
              <a:defRPr kumimoji="0" sz="2000" b="0" i="0" u="none" kern="200" cap="none" spc="50" baseline="0">
                <a:solidFill>
                  <a:schemeClr val="tx1"/>
                </a:solidFill>
                <a:latin typeface="+mn-lt"/>
              </a:defRPr>
            </a:lvl9pPr>
          </a:lstStyle>
          <a:p>
            <a:r>
              <a:rPr lang="en-US"/>
              <a:t>Click to edit Master subtitle style</a:t>
            </a:r>
            <a:endParaRPr lang="de-DE" dirty="0"/>
          </a:p>
        </p:txBody>
      </p:sp>
      <p:sp>
        <p:nvSpPr>
          <p:cNvPr id="2" name="Title 1">
            <a:extLst>
              <a:ext uri="{FF2B5EF4-FFF2-40B4-BE49-F238E27FC236}">
                <a16:creationId xmlns:a16="http://schemas.microsoft.com/office/drawing/2014/main" id="{832213D5-716F-433A-987C-B5887E39A89C}"/>
              </a:ext>
            </a:extLst>
          </p:cNvPr>
          <p:cNvSpPr>
            <a:spLocks noGrp="1"/>
          </p:cNvSpPr>
          <p:nvPr>
            <p:ph type="ctrTitle"/>
          </p:nvPr>
        </p:nvSpPr>
        <p:spPr>
          <a:xfrm>
            <a:off x="407988" y="1988920"/>
            <a:ext cx="7080224" cy="1800199"/>
          </a:xfrm>
        </p:spPr>
        <p:txBody>
          <a:bodyPr anchor="b"/>
          <a:lstStyle>
            <a:lvl1pPr algn="l">
              <a:lnSpc>
                <a:spcPct val="85000"/>
              </a:lnSpc>
              <a:defRPr sz="6000">
                <a:solidFill>
                  <a:schemeClr val="tx1"/>
                </a:solidFill>
              </a:defRPr>
            </a:lvl1pPr>
          </a:lstStyle>
          <a:p>
            <a:r>
              <a:rPr lang="en-US"/>
              <a:t>Click to edit Master title style</a:t>
            </a:r>
            <a:endParaRPr lang="de-DE" dirty="0"/>
          </a:p>
        </p:txBody>
      </p:sp>
      <p:sp>
        <p:nvSpPr>
          <p:cNvPr id="5" name="Footer Placeholder 4">
            <a:extLst>
              <a:ext uri="{FF2B5EF4-FFF2-40B4-BE49-F238E27FC236}">
                <a16:creationId xmlns:a16="http://schemas.microsoft.com/office/drawing/2014/main" id="{2175055B-61A9-4F14-A6EC-C4330A842193}"/>
              </a:ext>
            </a:extLst>
          </p:cNvPr>
          <p:cNvSpPr>
            <a:spLocks noGrp="1"/>
          </p:cNvSpPr>
          <p:nvPr>
            <p:ph type="ftr" sz="quarter" idx="11"/>
          </p:nvPr>
        </p:nvSpPr>
        <p:spPr/>
        <p:txBody>
          <a:bodyPr/>
          <a:lstStyle/>
          <a:p>
            <a:r>
              <a:rPr lang="en-US"/>
              <a:t>PLEASE INSERT CLASSIFICATION E.G “FOR INTERNAL USE” OR “CONFIDENTIAL”</a:t>
            </a:r>
            <a:endParaRPr lang="de-DE"/>
          </a:p>
        </p:txBody>
      </p:sp>
      <p:sp>
        <p:nvSpPr>
          <p:cNvPr id="9" name="Text Placeholder 8">
            <a:extLst>
              <a:ext uri="{FF2B5EF4-FFF2-40B4-BE49-F238E27FC236}">
                <a16:creationId xmlns:a16="http://schemas.microsoft.com/office/drawing/2014/main" id="{33C281AA-AB2D-4ED8-9733-8E59EA284BA8}"/>
              </a:ext>
            </a:extLst>
          </p:cNvPr>
          <p:cNvSpPr>
            <a:spLocks noGrp="1"/>
          </p:cNvSpPr>
          <p:nvPr>
            <p:ph type="body" sz="quarter" idx="13"/>
          </p:nvPr>
        </p:nvSpPr>
        <p:spPr>
          <a:xfrm>
            <a:off x="407989" y="1557338"/>
            <a:ext cx="7080224" cy="358775"/>
          </a:xfrm>
        </p:spPr>
        <p:txBody>
          <a:bodyPr/>
          <a:lstStyle>
            <a:lvl1pPr marL="0" indent="0">
              <a:spcBef>
                <a:spcPts val="0"/>
              </a:spcBef>
              <a:buFont typeface="Arial" panose="020B0604020202020204" pitchFamily="34" charset="0"/>
              <a:buNone/>
              <a:defRPr sz="2100">
                <a:solidFill>
                  <a:schemeClr val="accent1"/>
                </a:solidFill>
                <a:latin typeface="+mj-lt"/>
              </a:defRPr>
            </a:lvl1pPr>
            <a:lvl2pPr marL="0" indent="0">
              <a:spcBef>
                <a:spcPts val="0"/>
              </a:spcBef>
              <a:buFont typeface="Arial" panose="020B0604020202020204" pitchFamily="34" charset="0"/>
              <a:buNone/>
              <a:defRPr sz="2100">
                <a:solidFill>
                  <a:schemeClr val="accent1"/>
                </a:solidFill>
                <a:latin typeface="+mj-lt"/>
              </a:defRPr>
            </a:lvl2pPr>
            <a:lvl3pPr marL="0" indent="0">
              <a:spcBef>
                <a:spcPts val="0"/>
              </a:spcBef>
              <a:buNone/>
              <a:defRPr sz="2100">
                <a:solidFill>
                  <a:schemeClr val="accent1"/>
                </a:solidFill>
                <a:latin typeface="+mj-lt"/>
              </a:defRPr>
            </a:lvl3pPr>
            <a:lvl4pPr marL="0" indent="0">
              <a:spcBef>
                <a:spcPts val="0"/>
              </a:spcBef>
              <a:buNone/>
              <a:defRPr sz="2100">
                <a:solidFill>
                  <a:schemeClr val="accent1"/>
                </a:solidFill>
                <a:latin typeface="+mj-lt"/>
              </a:defRPr>
            </a:lvl4pPr>
            <a:lvl5pPr marL="0" indent="0">
              <a:spcBef>
                <a:spcPts val="0"/>
              </a:spcBef>
              <a:buNone/>
              <a:defRPr sz="2100">
                <a:solidFill>
                  <a:schemeClr val="accent1"/>
                </a:solidFill>
                <a:latin typeface="+mj-lt"/>
              </a:defRPr>
            </a:lvl5pPr>
            <a:lvl6pPr marL="0" indent="0">
              <a:spcBef>
                <a:spcPts val="0"/>
              </a:spcBef>
              <a:buFont typeface="Arial" panose="020B0604020202020204" pitchFamily="34" charset="0"/>
              <a:buNone/>
              <a:defRPr sz="2100">
                <a:solidFill>
                  <a:schemeClr val="accent1"/>
                </a:solidFill>
                <a:latin typeface="+mj-lt"/>
              </a:defRPr>
            </a:lvl6pPr>
            <a:lvl7pPr marL="0" indent="0">
              <a:spcBef>
                <a:spcPts val="0"/>
              </a:spcBef>
              <a:buFont typeface="Arial" panose="020B0604020202020204" pitchFamily="34" charset="0"/>
              <a:buNone/>
              <a:defRPr sz="2100">
                <a:solidFill>
                  <a:schemeClr val="accent1"/>
                </a:solidFill>
                <a:latin typeface="+mj-lt"/>
              </a:defRPr>
            </a:lvl7pPr>
            <a:lvl8pPr marL="0" indent="0">
              <a:spcBef>
                <a:spcPts val="0"/>
              </a:spcBef>
              <a:buNone/>
              <a:defRPr sz="2100">
                <a:solidFill>
                  <a:schemeClr val="accent1"/>
                </a:solidFill>
                <a:latin typeface="+mj-lt"/>
              </a:defRPr>
            </a:lvl8pPr>
            <a:lvl9pPr marL="0" indent="0">
              <a:spcBef>
                <a:spcPts val="0"/>
              </a:spcBef>
              <a:buFont typeface="Arial" panose="020B0604020202020204" pitchFamily="34" charset="0"/>
              <a:buNone/>
              <a:defRPr sz="2100">
                <a:solidFill>
                  <a:schemeClr val="accent1"/>
                </a:solidFill>
                <a:latin typeface="+mj-lt"/>
              </a:defRPr>
            </a:lvl9pPr>
          </a:lstStyle>
          <a:p>
            <a:pPr lvl="0"/>
            <a:r>
              <a:rPr lang="en-US"/>
              <a:t>Click to edit Master text styles</a:t>
            </a:r>
          </a:p>
        </p:txBody>
      </p:sp>
      <p:pic>
        <p:nvPicPr>
          <p:cNvPr id="8" name="Content Placeholder 12">
            <a:extLst>
              <a:ext uri="{FF2B5EF4-FFF2-40B4-BE49-F238E27FC236}">
                <a16:creationId xmlns:a16="http://schemas.microsoft.com/office/drawing/2014/main" id="{2A3831D6-E1A6-4246-ADC5-54F0B68234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0810" y="5980772"/>
            <a:ext cx="1788185" cy="473004"/>
          </a:xfrm>
          <a:prstGeom prst="rect">
            <a:avLst/>
          </a:prstGeom>
        </p:spPr>
      </p:pic>
    </p:spTree>
    <p:extLst>
      <p:ext uri="{BB962C8B-B14F-4D97-AF65-F5344CB8AC3E}">
        <p14:creationId xmlns:p14="http://schemas.microsoft.com/office/powerpoint/2010/main" val="208875525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98">
          <p15:clr>
            <a:srgbClr val="5ACBF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Ref idx="1001">
        <a:schemeClr val="bg1"/>
      </p:bgRef>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C89427B2-6E9D-4B14-9101-5BA447710850}"/>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0458"/>
          <a:stretch/>
        </p:blipFill>
        <p:spPr>
          <a:xfrm>
            <a:off x="-1" y="2331614"/>
            <a:ext cx="1105770" cy="2232000"/>
          </a:xfrm>
          <a:prstGeom prst="rect">
            <a:avLst/>
          </a:prstGeom>
        </p:spPr>
      </p:pic>
      <p:pic>
        <p:nvPicPr>
          <p:cNvPr id="8" name="Graphic 7">
            <a:extLst>
              <a:ext uri="{FF2B5EF4-FFF2-40B4-BE49-F238E27FC236}">
                <a16:creationId xmlns:a16="http://schemas.microsoft.com/office/drawing/2014/main" id="{D9761F04-A9C9-428A-9C44-0CD01E2C39E2}"/>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50227"/>
          <a:stretch/>
        </p:blipFill>
        <p:spPr>
          <a:xfrm>
            <a:off x="11726124" y="2972097"/>
            <a:ext cx="465876" cy="936000"/>
          </a:xfrm>
          <a:prstGeom prst="rect">
            <a:avLst/>
          </a:prstGeom>
        </p:spPr>
      </p:pic>
      <p:pic>
        <p:nvPicPr>
          <p:cNvPr id="10" name="Graphic 9">
            <a:extLst>
              <a:ext uri="{FF2B5EF4-FFF2-40B4-BE49-F238E27FC236}">
                <a16:creationId xmlns:a16="http://schemas.microsoft.com/office/drawing/2014/main" id="{EA50D8F9-B0AD-434C-8DB4-74830E6EF884}"/>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35301" y="1358747"/>
            <a:ext cx="4176000" cy="4176000"/>
          </a:xfrm>
          <a:prstGeom prst="rect">
            <a:avLst/>
          </a:prstGeom>
        </p:spPr>
      </p:pic>
      <p:sp>
        <p:nvSpPr>
          <p:cNvPr id="2" name="Title 1">
            <a:extLst>
              <a:ext uri="{FF2B5EF4-FFF2-40B4-BE49-F238E27FC236}">
                <a16:creationId xmlns:a16="http://schemas.microsoft.com/office/drawing/2014/main" id="{832213D5-716F-433A-987C-B5887E39A89C}"/>
              </a:ext>
            </a:extLst>
          </p:cNvPr>
          <p:cNvSpPr>
            <a:spLocks noGrp="1"/>
          </p:cNvSpPr>
          <p:nvPr>
            <p:ph type="ctrTitle"/>
          </p:nvPr>
        </p:nvSpPr>
        <p:spPr>
          <a:xfrm>
            <a:off x="1271465" y="2420889"/>
            <a:ext cx="9649070" cy="2016224"/>
          </a:xfrm>
        </p:spPr>
        <p:txBody>
          <a:bodyPr tIns="216000" rIns="108000" bIns="0" anchor="ctr" anchorCtr="1"/>
          <a:lstStyle>
            <a:lvl1pPr algn="ctr">
              <a:lnSpc>
                <a:spcPct val="85000"/>
              </a:lnSpc>
              <a:defRPr sz="13300"/>
            </a:lvl1pPr>
          </a:lstStyle>
          <a:p>
            <a:r>
              <a:rPr lang="en-US"/>
              <a:t>Click to edit Master title style</a:t>
            </a:r>
            <a:endParaRPr lang="de-DE" dirty="0"/>
          </a:p>
        </p:txBody>
      </p:sp>
      <p:sp>
        <p:nvSpPr>
          <p:cNvPr id="5" name="Footer Placeholder 4">
            <a:extLst>
              <a:ext uri="{FF2B5EF4-FFF2-40B4-BE49-F238E27FC236}">
                <a16:creationId xmlns:a16="http://schemas.microsoft.com/office/drawing/2014/main" id="{2175055B-61A9-4F14-A6EC-C4330A842193}"/>
              </a:ext>
            </a:extLst>
          </p:cNvPr>
          <p:cNvSpPr>
            <a:spLocks noGrp="1"/>
          </p:cNvSpPr>
          <p:nvPr>
            <p:ph type="ftr" sz="quarter" idx="11"/>
          </p:nvPr>
        </p:nvSpPr>
        <p:spPr/>
        <p:txBody>
          <a:bodyPr/>
          <a:lstStyle/>
          <a:p>
            <a:r>
              <a:rPr lang="en-US"/>
              <a:t>PLEASE INSERT CLASSIFICATION E.G “FOR INTERNAL USE” OR “CONFIDENTIAL”</a:t>
            </a:r>
            <a:endParaRPr lang="de-DE"/>
          </a:p>
        </p:txBody>
      </p:sp>
      <p:pic>
        <p:nvPicPr>
          <p:cNvPr id="9" name="Content Placeholder 12">
            <a:extLst>
              <a:ext uri="{FF2B5EF4-FFF2-40B4-BE49-F238E27FC236}">
                <a16:creationId xmlns:a16="http://schemas.microsoft.com/office/drawing/2014/main" id="{18B2EA16-C86D-418F-9AC7-8CB39BAD320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90810" y="5980772"/>
            <a:ext cx="1788185" cy="473004"/>
          </a:xfrm>
          <a:prstGeom prst="rect">
            <a:avLst/>
          </a:prstGeom>
        </p:spPr>
      </p:pic>
    </p:spTree>
    <p:extLst>
      <p:ext uri="{BB962C8B-B14F-4D97-AF65-F5344CB8AC3E}">
        <p14:creationId xmlns:p14="http://schemas.microsoft.com/office/powerpoint/2010/main" val="186535090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98">
          <p15:clr>
            <a:srgbClr val="5ACBF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Disclaime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58533CA-DBD0-4ACB-8C3B-4D0528C269A2}"/>
              </a:ext>
            </a:extLst>
          </p:cNvPr>
          <p:cNvSpPr>
            <a:spLocks noGrp="1"/>
          </p:cNvSpPr>
          <p:nvPr>
            <p:ph type="ftr" sz="quarter" idx="11"/>
          </p:nvPr>
        </p:nvSpPr>
        <p:spPr/>
        <p:txBody>
          <a:bodyPr/>
          <a:lstStyle/>
          <a:p>
            <a:r>
              <a:rPr lang="en-US"/>
              <a:t>PLEASE INSERT CLASSIFICATION E.G “FOR INTERNAL USE” OR “CONFIDENTIAL”</a:t>
            </a:r>
            <a:endParaRPr lang="de-DE"/>
          </a:p>
        </p:txBody>
      </p:sp>
      <p:sp>
        <p:nvSpPr>
          <p:cNvPr id="8" name="Text Placeholder 7">
            <a:extLst>
              <a:ext uri="{FF2B5EF4-FFF2-40B4-BE49-F238E27FC236}">
                <a16:creationId xmlns:a16="http://schemas.microsoft.com/office/drawing/2014/main" id="{04CF5F37-5B7E-422F-A888-5D9DE1BBC3F5}"/>
              </a:ext>
            </a:extLst>
          </p:cNvPr>
          <p:cNvSpPr>
            <a:spLocks noGrp="1"/>
          </p:cNvSpPr>
          <p:nvPr>
            <p:ph type="body" sz="quarter" idx="13"/>
          </p:nvPr>
        </p:nvSpPr>
        <p:spPr>
          <a:xfrm>
            <a:off x="407988" y="620713"/>
            <a:ext cx="5543550" cy="2592263"/>
          </a:xfrm>
        </p:spPr>
        <p:txBody>
          <a:bodyPr/>
          <a:lstStyle>
            <a:lvl1pPr marL="0" indent="0">
              <a:spcBef>
                <a:spcPts val="0"/>
              </a:spcBef>
              <a:buFont typeface="Arial" panose="020B0604020202020204" pitchFamily="34" charset="0"/>
              <a:buNone/>
              <a:defRPr sz="1800">
                <a:solidFill>
                  <a:schemeClr val="tx1"/>
                </a:solidFill>
                <a:latin typeface="+mn-lt"/>
              </a:defRPr>
            </a:lvl1pPr>
            <a:lvl2pPr marL="0" indent="0">
              <a:spcBef>
                <a:spcPts val="0"/>
              </a:spcBef>
              <a:buFont typeface="Arial" panose="020B0604020202020204" pitchFamily="34" charset="0"/>
              <a:buNone/>
              <a:defRPr sz="1800">
                <a:solidFill>
                  <a:schemeClr val="tx1"/>
                </a:solidFill>
                <a:latin typeface="+mj-lt"/>
              </a:defRPr>
            </a:lvl2pPr>
            <a:lvl3pPr marL="0" indent="0">
              <a:spcBef>
                <a:spcPts val="600"/>
              </a:spcBef>
              <a:buNone/>
              <a:defRPr sz="1800">
                <a:solidFill>
                  <a:schemeClr val="tx1"/>
                </a:solidFill>
                <a:latin typeface="+mn-lt"/>
              </a:defRPr>
            </a:lvl3pPr>
            <a:lvl4pPr marL="0" indent="0">
              <a:spcBef>
                <a:spcPts val="0"/>
              </a:spcBef>
              <a:buNone/>
              <a:defRPr sz="1800">
                <a:solidFill>
                  <a:schemeClr val="tx1"/>
                </a:solidFill>
                <a:latin typeface="+mn-lt"/>
              </a:defRPr>
            </a:lvl4pPr>
            <a:lvl5pPr marL="0" indent="0">
              <a:spcBef>
                <a:spcPts val="0"/>
              </a:spcBef>
              <a:buNone/>
              <a:defRPr sz="1800">
                <a:solidFill>
                  <a:schemeClr val="tx1"/>
                </a:solidFill>
                <a:latin typeface="+mn-lt"/>
              </a:defRPr>
            </a:lvl5pPr>
            <a:lvl6pPr marL="0" indent="0">
              <a:spcBef>
                <a:spcPts val="0"/>
              </a:spcBef>
              <a:buFont typeface="Arial" panose="020B0604020202020204" pitchFamily="34" charset="0"/>
              <a:buNone/>
              <a:defRPr sz="1800">
                <a:solidFill>
                  <a:schemeClr val="tx1"/>
                </a:solidFill>
                <a:latin typeface="+mn-lt"/>
              </a:defRPr>
            </a:lvl6pPr>
            <a:lvl7pPr marL="0" indent="0">
              <a:spcBef>
                <a:spcPts val="0"/>
              </a:spcBef>
              <a:buFont typeface="Arial" panose="020B0604020202020204" pitchFamily="34" charset="0"/>
              <a:buNone/>
              <a:defRPr sz="1800">
                <a:solidFill>
                  <a:schemeClr val="tx1"/>
                </a:solidFill>
                <a:latin typeface="+mn-lt"/>
              </a:defRPr>
            </a:lvl7pPr>
            <a:lvl8pPr marL="0" indent="0">
              <a:spcBef>
                <a:spcPts val="0"/>
              </a:spcBef>
              <a:buNone/>
              <a:defRPr sz="1800">
                <a:solidFill>
                  <a:schemeClr val="tx1"/>
                </a:solidFill>
                <a:latin typeface="+mn-lt"/>
              </a:defRPr>
            </a:lvl8pPr>
            <a:lvl9pPr marL="0" indent="0">
              <a:spcBef>
                <a:spcPts val="0"/>
              </a:spcBef>
              <a:buFont typeface="Arial" panose="020B0604020202020204" pitchFamily="34" charset="0"/>
              <a:buNone/>
              <a:defRPr sz="1800">
                <a:solidFill>
                  <a:schemeClr val="tx1"/>
                </a:solidFill>
                <a:latin typeface="+mn-lt"/>
              </a:defRPr>
            </a:lvl9pPr>
          </a:lstStyle>
          <a:p>
            <a:pPr lvl="0"/>
            <a:r>
              <a:rPr lang="en-US"/>
              <a:t>Click to edit Master text styles</a:t>
            </a:r>
          </a:p>
          <a:p>
            <a:pPr lvl="1"/>
            <a:r>
              <a:rPr lang="en-US"/>
              <a:t>Second level</a:t>
            </a:r>
          </a:p>
          <a:p>
            <a:pPr lvl="2"/>
            <a:r>
              <a:rPr lang="en-US"/>
              <a:t>Third level</a:t>
            </a:r>
          </a:p>
        </p:txBody>
      </p:sp>
      <p:pic>
        <p:nvPicPr>
          <p:cNvPr id="7" name="Content Placeholder 12">
            <a:extLst>
              <a:ext uri="{FF2B5EF4-FFF2-40B4-BE49-F238E27FC236}">
                <a16:creationId xmlns:a16="http://schemas.microsoft.com/office/drawing/2014/main" id="{44ADB263-5758-4E45-A4F8-34B5926BDA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0810" y="5980772"/>
            <a:ext cx="1788185" cy="473004"/>
          </a:xfrm>
          <a:prstGeom prst="rect">
            <a:avLst/>
          </a:prstGeom>
        </p:spPr>
      </p:pic>
      <p:sp>
        <p:nvSpPr>
          <p:cNvPr id="9" name="Text Placeholder 21">
            <a:extLst>
              <a:ext uri="{FF2B5EF4-FFF2-40B4-BE49-F238E27FC236}">
                <a16:creationId xmlns:a16="http://schemas.microsoft.com/office/drawing/2014/main" id="{4B62F2A8-5ADE-43DA-9C2D-8F7FBD589C0A}"/>
              </a:ext>
            </a:extLst>
          </p:cNvPr>
          <p:cNvSpPr>
            <a:spLocks noGrp="1"/>
          </p:cNvSpPr>
          <p:nvPr>
            <p:ph type="body" sz="quarter" idx="22"/>
          </p:nvPr>
        </p:nvSpPr>
        <p:spPr>
          <a:xfrm>
            <a:off x="407987" y="3789040"/>
            <a:ext cx="7560000" cy="1728000"/>
          </a:xfrm>
        </p:spPr>
        <p:txBody>
          <a:bodyPr anchor="b" anchorCtr="0"/>
          <a:lstStyle>
            <a:lvl1pPr marL="0" indent="0">
              <a:spcBef>
                <a:spcPts val="0"/>
              </a:spcBef>
              <a:buFont typeface="Arial" panose="020B0604020202020204" pitchFamily="34" charset="0"/>
              <a:buNone/>
              <a:defRPr sz="1100">
                <a:solidFill>
                  <a:schemeClr val="tx1"/>
                </a:solidFill>
                <a:latin typeface="+mn-lt"/>
              </a:defRPr>
            </a:lvl1pPr>
            <a:lvl2pPr marL="0" indent="0">
              <a:spcBef>
                <a:spcPts val="0"/>
              </a:spcBef>
              <a:buFont typeface="Arial" panose="020B0604020202020204" pitchFamily="34" charset="0"/>
              <a:buNone/>
              <a:defRPr sz="1100">
                <a:solidFill>
                  <a:schemeClr val="tx1"/>
                </a:solidFill>
                <a:latin typeface="+mn-lt"/>
              </a:defRPr>
            </a:lvl2pPr>
            <a:lvl3pPr marL="0" indent="0">
              <a:spcBef>
                <a:spcPts val="0"/>
              </a:spcBef>
              <a:buNone/>
              <a:defRPr sz="1100">
                <a:solidFill>
                  <a:schemeClr val="tx1"/>
                </a:solidFill>
                <a:latin typeface="+mn-lt"/>
              </a:defRPr>
            </a:lvl3pPr>
            <a:lvl4pPr marL="0" indent="0">
              <a:spcBef>
                <a:spcPts val="0"/>
              </a:spcBef>
              <a:buNone/>
              <a:defRPr sz="1100">
                <a:solidFill>
                  <a:schemeClr val="tx1"/>
                </a:solidFill>
                <a:latin typeface="+mn-lt"/>
              </a:defRPr>
            </a:lvl4pPr>
            <a:lvl5pPr marL="0" indent="0">
              <a:spcBef>
                <a:spcPts val="0"/>
              </a:spcBef>
              <a:buNone/>
              <a:defRPr sz="1100">
                <a:solidFill>
                  <a:schemeClr val="tx1"/>
                </a:solidFill>
                <a:latin typeface="+mn-lt"/>
              </a:defRPr>
            </a:lvl5pPr>
            <a:lvl6pPr marL="0" indent="0">
              <a:spcBef>
                <a:spcPts val="0"/>
              </a:spcBef>
              <a:buFont typeface="Arial" panose="020B0604020202020204" pitchFamily="34" charset="0"/>
              <a:buNone/>
              <a:defRPr sz="1100">
                <a:solidFill>
                  <a:schemeClr val="tx1"/>
                </a:solidFill>
                <a:latin typeface="+mn-lt"/>
              </a:defRPr>
            </a:lvl6pPr>
            <a:lvl7pPr marL="0" indent="0">
              <a:spcBef>
                <a:spcPts val="0"/>
              </a:spcBef>
              <a:buFont typeface="Arial" panose="020B0604020202020204" pitchFamily="34" charset="0"/>
              <a:buNone/>
              <a:defRPr sz="1100">
                <a:solidFill>
                  <a:schemeClr val="tx1"/>
                </a:solidFill>
                <a:latin typeface="+mn-lt"/>
              </a:defRPr>
            </a:lvl7pPr>
            <a:lvl8pPr marL="0" indent="0">
              <a:spcBef>
                <a:spcPts val="0"/>
              </a:spcBef>
              <a:buNone/>
              <a:defRPr sz="1100">
                <a:solidFill>
                  <a:schemeClr val="tx1"/>
                </a:solidFill>
                <a:latin typeface="+mn-lt"/>
              </a:defRPr>
            </a:lvl8pPr>
            <a:lvl9pPr marL="0" indent="0">
              <a:spcBef>
                <a:spcPts val="0"/>
              </a:spcBef>
              <a:buFont typeface="Arial" panose="020B0604020202020204" pitchFamily="34" charset="0"/>
              <a:buNone/>
              <a:defRPr sz="1100">
                <a:solidFill>
                  <a:schemeClr val="tx1"/>
                </a:solidFill>
                <a:latin typeface="+mn-lt"/>
              </a:defRPr>
            </a:lvl9pPr>
          </a:lstStyle>
          <a:p>
            <a:pPr lvl="0"/>
            <a:r>
              <a:rPr lang="en-US"/>
              <a:t>Click to edit Master text styles</a:t>
            </a:r>
          </a:p>
        </p:txBody>
      </p:sp>
    </p:spTree>
    <p:extLst>
      <p:ext uri="{BB962C8B-B14F-4D97-AF65-F5344CB8AC3E}">
        <p14:creationId xmlns:p14="http://schemas.microsoft.com/office/powerpoint/2010/main" val="3450730602"/>
      </p:ext>
    </p:extLst>
  </p:cSld>
  <p:clrMapOvr>
    <a:masterClrMapping/>
  </p:clrMapOvr>
  <p:extLst>
    <p:ext uri="{DCECCB84-F9BA-43D5-87BE-67443E8EF086}">
      <p15:sldGuideLst xmlns:p15="http://schemas.microsoft.com/office/powerpoint/2012/main">
        <p15:guide id="1" orient="horz" pos="399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Layout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D55C654-F8E9-4F17-AD9E-D916210332D8}"/>
              </a:ext>
            </a:extLst>
          </p:cNvPr>
          <p:cNvSpPr>
            <a:spLocks noGrp="1"/>
          </p:cNvSpPr>
          <p:nvPr>
            <p:ph type="pic" sz="quarter" idx="135" hasCustomPrompt="1"/>
          </p:nvPr>
        </p:nvSpPr>
        <p:spPr>
          <a:xfrm>
            <a:off x="0" y="4953000"/>
            <a:ext cx="12192000" cy="1940653"/>
          </a:xfrm>
          <a:custGeom>
            <a:avLst/>
            <a:gdLst>
              <a:gd name="connsiteX0" fmla="*/ 0 w 24384000"/>
              <a:gd name="connsiteY0" fmla="*/ 0 h 3881306"/>
              <a:gd name="connsiteX1" fmla="*/ 24384000 w 24384000"/>
              <a:gd name="connsiteY1" fmla="*/ 0 h 3881306"/>
              <a:gd name="connsiteX2" fmla="*/ 24384000 w 24384000"/>
              <a:gd name="connsiteY2" fmla="*/ 3881306 h 3881306"/>
              <a:gd name="connsiteX3" fmla="*/ 0 w 24384000"/>
              <a:gd name="connsiteY3" fmla="*/ 3881306 h 3881306"/>
            </a:gdLst>
            <a:ahLst/>
            <a:cxnLst>
              <a:cxn ang="0">
                <a:pos x="connsiteX0" y="connsiteY0"/>
              </a:cxn>
              <a:cxn ang="0">
                <a:pos x="connsiteX1" y="connsiteY1"/>
              </a:cxn>
              <a:cxn ang="0">
                <a:pos x="connsiteX2" y="connsiteY2"/>
              </a:cxn>
              <a:cxn ang="0">
                <a:pos x="connsiteX3" y="connsiteY3"/>
              </a:cxn>
            </a:cxnLst>
            <a:rect l="l" t="t" r="r" b="b"/>
            <a:pathLst>
              <a:path w="24384000" h="3881306">
                <a:moveTo>
                  <a:pt x="0" y="0"/>
                </a:moveTo>
                <a:lnTo>
                  <a:pt x="24384000" y="0"/>
                </a:lnTo>
                <a:lnTo>
                  <a:pt x="24384000" y="3881306"/>
                </a:lnTo>
                <a:lnTo>
                  <a:pt x="0" y="3881306"/>
                </a:lnTo>
                <a:close/>
              </a:path>
            </a:pathLst>
          </a:custGeom>
          <a:solidFill>
            <a:schemeClr val="tx1">
              <a:lumMod val="50000"/>
              <a:lumOff val="50000"/>
            </a:schemeClr>
          </a:solidFill>
        </p:spPr>
        <p:txBody>
          <a:bodyPr wrap="square" anchor="ctr">
            <a:noAutofit/>
          </a:bodyPr>
          <a:lstStyle>
            <a:lvl1pPr>
              <a:defRPr sz="1000" b="1">
                <a:solidFill>
                  <a:srgbClr val="FFFFFF"/>
                </a:solidFill>
              </a:defRPr>
            </a:lvl1pPr>
          </a:lstStyle>
          <a:p>
            <a:r>
              <a:rPr lang="en-US" dirty="0"/>
              <a:t>IMAGE</a:t>
            </a:r>
          </a:p>
        </p:txBody>
      </p:sp>
      <p:pic>
        <p:nvPicPr>
          <p:cNvPr id="3" name="Graphic 2">
            <a:extLst>
              <a:ext uri="{FF2B5EF4-FFF2-40B4-BE49-F238E27FC236}">
                <a16:creationId xmlns:a16="http://schemas.microsoft.com/office/drawing/2014/main" id="{32AFAD15-EA35-A3E5-2DE9-01AFD1248F1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15248" y="270824"/>
            <a:ext cx="2100183" cy="964019"/>
          </a:xfrm>
          <a:prstGeom prst="rect">
            <a:avLst/>
          </a:prstGeom>
        </p:spPr>
      </p:pic>
      <p:pic>
        <p:nvPicPr>
          <p:cNvPr id="4" name="Graphic 3">
            <a:extLst>
              <a:ext uri="{FF2B5EF4-FFF2-40B4-BE49-F238E27FC236}">
                <a16:creationId xmlns:a16="http://schemas.microsoft.com/office/drawing/2014/main" id="{5D8B0668-FB5A-FE2A-B3DB-B7F7EF70D87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33454" y="6272412"/>
            <a:ext cx="1246932" cy="486508"/>
          </a:xfrm>
          <a:prstGeom prst="rect">
            <a:avLst/>
          </a:prstGeom>
        </p:spPr>
      </p:pic>
      <p:sp>
        <p:nvSpPr>
          <p:cNvPr id="2" name="Footer Placeholder 4">
            <a:extLst>
              <a:ext uri="{FF2B5EF4-FFF2-40B4-BE49-F238E27FC236}">
                <a16:creationId xmlns:a16="http://schemas.microsoft.com/office/drawing/2014/main" id="{4F271ACA-3348-68B1-5902-093844565DE9}"/>
              </a:ext>
            </a:extLst>
          </p:cNvPr>
          <p:cNvSpPr>
            <a:spLocks noGrp="1"/>
          </p:cNvSpPr>
          <p:nvPr>
            <p:ph type="ftr" sz="quarter" idx="3"/>
          </p:nvPr>
        </p:nvSpPr>
        <p:spPr>
          <a:xfrm>
            <a:off x="9321799" y="6421902"/>
            <a:ext cx="2451099" cy="246221"/>
          </a:xfrm>
          <a:prstGeom prst="rect">
            <a:avLst/>
          </a:prstGeom>
        </p:spPr>
        <p:txBody>
          <a:bodyPr vert="horz" lIns="0" tIns="0" rIns="0" bIns="0" rtlCol="0" anchor="b">
            <a:noAutofit/>
          </a:bodyPr>
          <a:lstStyle>
            <a:lvl1pPr algn="r">
              <a:defRPr sz="1000">
                <a:solidFill>
                  <a:schemeClr val="accent1"/>
                </a:solidFill>
                <a:latin typeface="+mn-lt"/>
              </a:defRPr>
            </a:lvl1pPr>
          </a:lstStyle>
          <a:p>
            <a:r>
              <a:rPr lang="en-US" dirty="0"/>
              <a:t>© 2023  |  SEE  |  </a:t>
            </a:r>
            <a:fld id="{3A58E257-EB6E-4C2D-B1F3-E1DA43064D96}" type="slidenum">
              <a:rPr lang="en-US" altLang="en-US" smtClean="0"/>
              <a:pPr/>
              <a:t>‹#›</a:t>
            </a:fld>
            <a:endParaRPr lang="en-US" altLang="en-US" dirty="0"/>
          </a:p>
        </p:txBody>
      </p:sp>
    </p:spTree>
    <p:extLst>
      <p:ext uri="{BB962C8B-B14F-4D97-AF65-F5344CB8AC3E}">
        <p14:creationId xmlns:p14="http://schemas.microsoft.com/office/powerpoint/2010/main" val="1775500380"/>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Moving Mtns Intro">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969C6443-3523-254B-8FC0-E4BB91171B3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48236" y="1046515"/>
            <a:ext cx="11295529" cy="4897476"/>
          </a:xfrm>
          <a:prstGeom prst="rect">
            <a:avLst/>
          </a:prstGeom>
        </p:spPr>
      </p:pic>
      <p:pic>
        <p:nvPicPr>
          <p:cNvPr id="12" name="Picture 11">
            <a:extLst>
              <a:ext uri="{FF2B5EF4-FFF2-40B4-BE49-F238E27FC236}">
                <a16:creationId xmlns:a16="http://schemas.microsoft.com/office/drawing/2014/main" id="{9E7A3E75-E18B-1A45-8BF4-962BC30A33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79701" y="6219556"/>
            <a:ext cx="1164064" cy="486295"/>
          </a:xfrm>
          <a:prstGeom prst="rect">
            <a:avLst/>
          </a:prstGeom>
        </p:spPr>
      </p:pic>
      <p:sp>
        <p:nvSpPr>
          <p:cNvPr id="6" name="Title 5">
            <a:extLst>
              <a:ext uri="{FF2B5EF4-FFF2-40B4-BE49-F238E27FC236}">
                <a16:creationId xmlns:a16="http://schemas.microsoft.com/office/drawing/2014/main" id="{D9F377F3-BFF0-3947-90EA-9F211FF70E8A}"/>
              </a:ext>
            </a:extLst>
          </p:cNvPr>
          <p:cNvSpPr>
            <a:spLocks noGrp="1"/>
          </p:cNvSpPr>
          <p:nvPr>
            <p:ph type="title" hasCustomPrompt="1"/>
          </p:nvPr>
        </p:nvSpPr>
        <p:spPr>
          <a:xfrm>
            <a:off x="394448" y="261853"/>
            <a:ext cx="7444983" cy="2427167"/>
          </a:xfrm>
        </p:spPr>
        <p:txBody>
          <a:bodyPr/>
          <a:lstStyle>
            <a:lvl1pPr>
              <a:defRPr sz="7704"/>
            </a:lvl1pPr>
          </a:lstStyle>
          <a:p>
            <a:r>
              <a:rPr lang="en-US"/>
              <a:t>Moving Mountains</a:t>
            </a:r>
          </a:p>
        </p:txBody>
      </p:sp>
      <p:sp>
        <p:nvSpPr>
          <p:cNvPr id="10" name="Text Placeholder 9">
            <a:extLst>
              <a:ext uri="{FF2B5EF4-FFF2-40B4-BE49-F238E27FC236}">
                <a16:creationId xmlns:a16="http://schemas.microsoft.com/office/drawing/2014/main" id="{758C4A6D-C624-7B49-A824-E5FBD7B52D68}"/>
              </a:ext>
            </a:extLst>
          </p:cNvPr>
          <p:cNvSpPr>
            <a:spLocks noGrp="1"/>
          </p:cNvSpPr>
          <p:nvPr>
            <p:ph type="body" sz="quarter" idx="15" hasCustomPrompt="1"/>
          </p:nvPr>
        </p:nvSpPr>
        <p:spPr>
          <a:xfrm>
            <a:off x="428314" y="6284392"/>
            <a:ext cx="3585882" cy="286645"/>
          </a:xfrm>
        </p:spPr>
        <p:txBody>
          <a:bodyPr anchor="ctr"/>
          <a:lstStyle>
            <a:lvl1pPr>
              <a:lnSpc>
                <a:spcPct val="100000"/>
              </a:lnSpc>
              <a:spcBef>
                <a:spcPts val="0"/>
              </a:spcBef>
              <a:buNone/>
              <a:defRPr sz="1500" b="0" i="0" cap="all" spc="307" baseline="0">
                <a:latin typeface="Arial" panose="020B0604020202020204" pitchFamily="34" charset="0"/>
              </a:defRPr>
            </a:lvl1pPr>
          </a:lstStyle>
          <a:p>
            <a:pPr lvl="0"/>
            <a:r>
              <a:rPr lang="en-US"/>
              <a:t>Since 1979</a:t>
            </a:r>
          </a:p>
        </p:txBody>
      </p:sp>
    </p:spTree>
    <p:extLst>
      <p:ext uri="{BB962C8B-B14F-4D97-AF65-F5344CB8AC3E}">
        <p14:creationId xmlns:p14="http://schemas.microsoft.com/office/powerpoint/2010/main" val="645478424"/>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Disclaimer – Dark Blue">
    <p:bg>
      <p:bgRef idx="1001">
        <a:schemeClr val="bg1"/>
      </p:bgRef>
    </p:bg>
    <p:spTree>
      <p:nvGrpSpPr>
        <p:cNvPr id="1" name=""/>
        <p:cNvGrpSpPr/>
        <p:nvPr/>
      </p:nvGrpSpPr>
      <p:grpSpPr>
        <a:xfrm>
          <a:off x="0" y="0"/>
          <a:ext cx="0" cy="0"/>
          <a:chOff x="0" y="0"/>
          <a:chExt cx="0" cy="0"/>
        </a:xfrm>
      </p:grpSpPr>
      <p:sp>
        <p:nvSpPr>
          <p:cNvPr id="9" name="Text Placeholder 21">
            <a:extLst>
              <a:ext uri="{FF2B5EF4-FFF2-40B4-BE49-F238E27FC236}">
                <a16:creationId xmlns:a16="http://schemas.microsoft.com/office/drawing/2014/main" id="{ED3F72DE-DEFC-44F4-8E32-0CADC370C883}"/>
              </a:ext>
            </a:extLst>
          </p:cNvPr>
          <p:cNvSpPr>
            <a:spLocks noGrp="1"/>
          </p:cNvSpPr>
          <p:nvPr>
            <p:ph type="body" sz="quarter" idx="22"/>
          </p:nvPr>
        </p:nvSpPr>
        <p:spPr>
          <a:xfrm>
            <a:off x="407987" y="3789040"/>
            <a:ext cx="7560000" cy="1728000"/>
          </a:xfrm>
        </p:spPr>
        <p:txBody>
          <a:bodyPr anchor="b" anchorCtr="0"/>
          <a:lstStyle>
            <a:lvl1pPr marL="0" indent="0">
              <a:spcBef>
                <a:spcPts val="0"/>
              </a:spcBef>
              <a:buFont typeface="Arial" panose="020B0604020202020204" pitchFamily="34" charset="0"/>
              <a:buNone/>
              <a:defRPr sz="1100">
                <a:solidFill>
                  <a:schemeClr val="tx1"/>
                </a:solidFill>
                <a:latin typeface="+mn-lt"/>
              </a:defRPr>
            </a:lvl1pPr>
            <a:lvl2pPr marL="0" indent="0">
              <a:spcBef>
                <a:spcPts val="0"/>
              </a:spcBef>
              <a:buFont typeface="Arial" panose="020B0604020202020204" pitchFamily="34" charset="0"/>
              <a:buNone/>
              <a:defRPr sz="1100">
                <a:solidFill>
                  <a:schemeClr val="tx1"/>
                </a:solidFill>
                <a:latin typeface="+mn-lt"/>
              </a:defRPr>
            </a:lvl2pPr>
            <a:lvl3pPr marL="0" indent="0">
              <a:spcBef>
                <a:spcPts val="0"/>
              </a:spcBef>
              <a:buNone/>
              <a:defRPr sz="1100">
                <a:solidFill>
                  <a:schemeClr val="tx1"/>
                </a:solidFill>
                <a:latin typeface="+mn-lt"/>
              </a:defRPr>
            </a:lvl3pPr>
            <a:lvl4pPr marL="0" indent="0">
              <a:spcBef>
                <a:spcPts val="0"/>
              </a:spcBef>
              <a:buNone/>
              <a:defRPr sz="1100">
                <a:solidFill>
                  <a:schemeClr val="tx1"/>
                </a:solidFill>
                <a:latin typeface="+mn-lt"/>
              </a:defRPr>
            </a:lvl4pPr>
            <a:lvl5pPr marL="0" indent="0">
              <a:spcBef>
                <a:spcPts val="0"/>
              </a:spcBef>
              <a:buNone/>
              <a:defRPr sz="1100">
                <a:solidFill>
                  <a:schemeClr val="tx1"/>
                </a:solidFill>
                <a:latin typeface="+mn-lt"/>
              </a:defRPr>
            </a:lvl5pPr>
            <a:lvl6pPr marL="0" indent="0">
              <a:spcBef>
                <a:spcPts val="0"/>
              </a:spcBef>
              <a:buFont typeface="Arial" panose="020B0604020202020204" pitchFamily="34" charset="0"/>
              <a:buNone/>
              <a:defRPr sz="1100">
                <a:solidFill>
                  <a:schemeClr val="tx1"/>
                </a:solidFill>
                <a:latin typeface="+mn-lt"/>
              </a:defRPr>
            </a:lvl6pPr>
            <a:lvl7pPr marL="0" indent="0">
              <a:spcBef>
                <a:spcPts val="0"/>
              </a:spcBef>
              <a:buFont typeface="Arial" panose="020B0604020202020204" pitchFamily="34" charset="0"/>
              <a:buNone/>
              <a:defRPr sz="1100">
                <a:solidFill>
                  <a:schemeClr val="tx1"/>
                </a:solidFill>
                <a:latin typeface="+mn-lt"/>
              </a:defRPr>
            </a:lvl7pPr>
            <a:lvl8pPr marL="0" indent="0">
              <a:spcBef>
                <a:spcPts val="0"/>
              </a:spcBef>
              <a:buNone/>
              <a:defRPr sz="1100">
                <a:solidFill>
                  <a:schemeClr val="tx1"/>
                </a:solidFill>
                <a:latin typeface="+mn-lt"/>
              </a:defRPr>
            </a:lvl8pPr>
            <a:lvl9pPr marL="0" indent="0">
              <a:spcBef>
                <a:spcPts val="0"/>
              </a:spcBef>
              <a:buFont typeface="Arial" panose="020B0604020202020204" pitchFamily="34" charset="0"/>
              <a:buNone/>
              <a:defRPr sz="1100">
                <a:solidFill>
                  <a:schemeClr val="tx1"/>
                </a:solidFill>
                <a:latin typeface="+mn-lt"/>
              </a:defRPr>
            </a:lvl9pPr>
          </a:lstStyle>
          <a:p>
            <a:pPr lvl="0"/>
            <a:r>
              <a:rPr lang="en-US"/>
              <a:t>Click to edit Master text styles</a:t>
            </a:r>
          </a:p>
        </p:txBody>
      </p:sp>
      <p:sp>
        <p:nvSpPr>
          <p:cNvPr id="3" name="Footer Placeholder 2">
            <a:extLst>
              <a:ext uri="{FF2B5EF4-FFF2-40B4-BE49-F238E27FC236}">
                <a16:creationId xmlns:a16="http://schemas.microsoft.com/office/drawing/2014/main" id="{558533CA-DBD0-4ACB-8C3B-4D0528C269A2}"/>
              </a:ext>
            </a:extLst>
          </p:cNvPr>
          <p:cNvSpPr>
            <a:spLocks noGrp="1"/>
          </p:cNvSpPr>
          <p:nvPr>
            <p:ph type="ftr" sz="quarter" idx="11"/>
          </p:nvPr>
        </p:nvSpPr>
        <p:spPr/>
        <p:txBody>
          <a:bodyPr/>
          <a:lstStyle/>
          <a:p>
            <a:r>
              <a:rPr lang="en-US"/>
              <a:t>PLEASE INSERT CLASSIFICATION E.G “FOR INTERNAL USE” OR “CONFIDENTIAL”</a:t>
            </a:r>
            <a:endParaRPr lang="de-DE"/>
          </a:p>
        </p:txBody>
      </p:sp>
      <p:sp>
        <p:nvSpPr>
          <p:cNvPr id="8" name="Text Placeholder 7">
            <a:extLst>
              <a:ext uri="{FF2B5EF4-FFF2-40B4-BE49-F238E27FC236}">
                <a16:creationId xmlns:a16="http://schemas.microsoft.com/office/drawing/2014/main" id="{04CF5F37-5B7E-422F-A888-5D9DE1BBC3F5}"/>
              </a:ext>
            </a:extLst>
          </p:cNvPr>
          <p:cNvSpPr>
            <a:spLocks noGrp="1"/>
          </p:cNvSpPr>
          <p:nvPr>
            <p:ph type="body" sz="quarter" idx="13"/>
          </p:nvPr>
        </p:nvSpPr>
        <p:spPr>
          <a:xfrm>
            <a:off x="407988" y="620713"/>
            <a:ext cx="5543550" cy="2592263"/>
          </a:xfrm>
        </p:spPr>
        <p:txBody>
          <a:bodyPr/>
          <a:lstStyle>
            <a:lvl1pPr marL="0" indent="0">
              <a:spcBef>
                <a:spcPts val="0"/>
              </a:spcBef>
              <a:buFont typeface="Arial" panose="020B0604020202020204" pitchFamily="34" charset="0"/>
              <a:buNone/>
              <a:defRPr sz="1800">
                <a:solidFill>
                  <a:schemeClr val="tx1"/>
                </a:solidFill>
                <a:latin typeface="+mn-lt"/>
              </a:defRPr>
            </a:lvl1pPr>
            <a:lvl2pPr marL="0" indent="0">
              <a:spcBef>
                <a:spcPts val="0"/>
              </a:spcBef>
              <a:buFont typeface="Arial" panose="020B0604020202020204" pitchFamily="34" charset="0"/>
              <a:buNone/>
              <a:defRPr sz="1800">
                <a:solidFill>
                  <a:schemeClr val="tx1"/>
                </a:solidFill>
                <a:latin typeface="+mj-lt"/>
              </a:defRPr>
            </a:lvl2pPr>
            <a:lvl3pPr marL="0" indent="0">
              <a:spcBef>
                <a:spcPts val="600"/>
              </a:spcBef>
              <a:buNone/>
              <a:defRPr sz="1800">
                <a:solidFill>
                  <a:schemeClr val="tx1"/>
                </a:solidFill>
                <a:latin typeface="+mn-lt"/>
              </a:defRPr>
            </a:lvl3pPr>
            <a:lvl4pPr marL="0" indent="0">
              <a:spcBef>
                <a:spcPts val="0"/>
              </a:spcBef>
              <a:buNone/>
              <a:defRPr sz="1800">
                <a:solidFill>
                  <a:schemeClr val="tx1"/>
                </a:solidFill>
                <a:latin typeface="+mn-lt"/>
              </a:defRPr>
            </a:lvl4pPr>
            <a:lvl5pPr marL="0" indent="0">
              <a:spcBef>
                <a:spcPts val="0"/>
              </a:spcBef>
              <a:buNone/>
              <a:defRPr sz="1800">
                <a:solidFill>
                  <a:schemeClr val="tx1"/>
                </a:solidFill>
                <a:latin typeface="+mn-lt"/>
              </a:defRPr>
            </a:lvl5pPr>
            <a:lvl6pPr marL="0" indent="0">
              <a:spcBef>
                <a:spcPts val="0"/>
              </a:spcBef>
              <a:buFont typeface="Arial" panose="020B0604020202020204" pitchFamily="34" charset="0"/>
              <a:buNone/>
              <a:defRPr sz="1800">
                <a:solidFill>
                  <a:schemeClr val="tx1"/>
                </a:solidFill>
                <a:latin typeface="+mn-lt"/>
              </a:defRPr>
            </a:lvl6pPr>
            <a:lvl7pPr marL="0" indent="0">
              <a:spcBef>
                <a:spcPts val="0"/>
              </a:spcBef>
              <a:buFont typeface="Arial" panose="020B0604020202020204" pitchFamily="34" charset="0"/>
              <a:buNone/>
              <a:defRPr sz="1800">
                <a:solidFill>
                  <a:schemeClr val="tx1"/>
                </a:solidFill>
                <a:latin typeface="+mn-lt"/>
              </a:defRPr>
            </a:lvl7pPr>
            <a:lvl8pPr marL="0" indent="0">
              <a:spcBef>
                <a:spcPts val="0"/>
              </a:spcBef>
              <a:buNone/>
              <a:defRPr sz="1800">
                <a:solidFill>
                  <a:schemeClr val="tx1"/>
                </a:solidFill>
                <a:latin typeface="+mn-lt"/>
              </a:defRPr>
            </a:lvl8pPr>
            <a:lvl9pPr marL="0" indent="0">
              <a:spcBef>
                <a:spcPts val="0"/>
              </a:spcBef>
              <a:buFont typeface="Arial" panose="020B0604020202020204" pitchFamily="34" charset="0"/>
              <a:buNone/>
              <a:defRPr sz="1800">
                <a:solidFill>
                  <a:schemeClr val="tx1"/>
                </a:solidFill>
                <a:latin typeface="+mn-lt"/>
              </a:defRPr>
            </a:lvl9pPr>
          </a:lstStyle>
          <a:p>
            <a:pPr lvl="0"/>
            <a:r>
              <a:rPr lang="en-US"/>
              <a:t>Click to edit Master text styles</a:t>
            </a:r>
          </a:p>
          <a:p>
            <a:pPr lvl="1"/>
            <a:r>
              <a:rPr lang="en-US"/>
              <a:t>Second level</a:t>
            </a:r>
          </a:p>
          <a:p>
            <a:pPr lvl="2"/>
            <a:r>
              <a:rPr lang="en-US"/>
              <a:t>Third level</a:t>
            </a:r>
          </a:p>
        </p:txBody>
      </p:sp>
      <p:pic>
        <p:nvPicPr>
          <p:cNvPr id="7" name="Content Placeholder 12">
            <a:extLst>
              <a:ext uri="{FF2B5EF4-FFF2-40B4-BE49-F238E27FC236}">
                <a16:creationId xmlns:a16="http://schemas.microsoft.com/office/drawing/2014/main" id="{6931168C-2318-4EB3-8570-181F76406D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0810" y="5980772"/>
            <a:ext cx="1788185" cy="473004"/>
          </a:xfrm>
          <a:prstGeom prst="rect">
            <a:avLst/>
          </a:prstGeom>
        </p:spPr>
      </p:pic>
    </p:spTree>
    <p:extLst>
      <p:ext uri="{BB962C8B-B14F-4D97-AF65-F5344CB8AC3E}">
        <p14:creationId xmlns:p14="http://schemas.microsoft.com/office/powerpoint/2010/main" val="27684053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98">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Eyecatcher Backup">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A34C95FA-F1D1-4122-9F6C-2A66A51C401C}"/>
              </a:ext>
            </a:extLst>
          </p:cNvPr>
          <p:cNvSpPr>
            <a:spLocks noChangeAspect="1"/>
          </p:cNvSpPr>
          <p:nvPr userDrawn="1"/>
        </p:nvSpPr>
        <p:spPr>
          <a:xfrm>
            <a:off x="9912648" y="2060848"/>
            <a:ext cx="2016000" cy="2016000"/>
          </a:xfrm>
          <a:prstGeom prst="ellipse">
            <a:avLst/>
          </a:prstGeom>
          <a:solidFill>
            <a:srgbClr val="FF867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latin typeface="+mj-lt"/>
              </a:rPr>
              <a:t>Eyecatcher is possible </a:t>
            </a:r>
            <a:br>
              <a:rPr lang="en-US" dirty="0">
                <a:latin typeface="+mj-lt"/>
              </a:rPr>
            </a:br>
            <a:r>
              <a:rPr lang="en-US" dirty="0">
                <a:latin typeface="+mj-lt"/>
              </a:rPr>
              <a:t>in all </a:t>
            </a:r>
            <a:r>
              <a:rPr lang="en-US">
                <a:latin typeface="+mj-lt"/>
              </a:rPr>
              <a:t>circle colors</a:t>
            </a:r>
            <a:endParaRPr lang="en-US" dirty="0">
              <a:latin typeface="+mj-lt"/>
            </a:endParaRPr>
          </a:p>
        </p:txBody>
      </p:sp>
      <p:sp>
        <p:nvSpPr>
          <p:cNvPr id="6" name="Oval 5">
            <a:extLst>
              <a:ext uri="{FF2B5EF4-FFF2-40B4-BE49-F238E27FC236}">
                <a16:creationId xmlns:a16="http://schemas.microsoft.com/office/drawing/2014/main" id="{551B59B4-D4E7-48A8-84B5-C1F09BBE4CC7}"/>
              </a:ext>
            </a:extLst>
          </p:cNvPr>
          <p:cNvSpPr>
            <a:spLocks noChangeAspect="1"/>
          </p:cNvSpPr>
          <p:nvPr userDrawn="1"/>
        </p:nvSpPr>
        <p:spPr>
          <a:xfrm>
            <a:off x="9912648" y="332656"/>
            <a:ext cx="2016000" cy="2016000"/>
          </a:xfrm>
          <a:prstGeom prst="ellipse">
            <a:avLst/>
          </a:prstGeom>
          <a:solidFill>
            <a:srgbClr val="00B0E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latin typeface="+mj-lt"/>
              </a:rPr>
              <a:t>Eyecatcher Rational Text Medium</a:t>
            </a:r>
          </a:p>
        </p:txBody>
      </p:sp>
    </p:spTree>
    <p:extLst>
      <p:ext uri="{BB962C8B-B14F-4D97-AF65-F5344CB8AC3E}">
        <p14:creationId xmlns:p14="http://schemas.microsoft.com/office/powerpoint/2010/main" val="414143690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Bio x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00FC6-B3CF-4FA8-85D6-DA085239A57B}"/>
              </a:ext>
            </a:extLst>
          </p:cNvPr>
          <p:cNvSpPr>
            <a:spLocks noGrp="1"/>
          </p:cNvSpPr>
          <p:nvPr>
            <p:ph type="title"/>
          </p:nvPr>
        </p:nvSpPr>
        <p:spPr>
          <a:xfrm>
            <a:off x="408669" y="620713"/>
            <a:ext cx="3959711" cy="900000"/>
          </a:xfrm>
        </p:spPr>
        <p:txBody>
          <a:bodyPr/>
          <a:lstStyle>
            <a:lvl1pPr>
              <a:lnSpc>
                <a:spcPct val="83000"/>
              </a:lnSpc>
              <a:defRPr sz="2700" b="0" spc="-70" baseline="0">
                <a:solidFill>
                  <a:schemeClr val="tx1"/>
                </a:solidFill>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165C1C1A-77DF-43AE-B4DD-BDEBF42F0714}"/>
              </a:ext>
            </a:extLst>
          </p:cNvPr>
          <p:cNvSpPr>
            <a:spLocks noGrp="1"/>
          </p:cNvSpPr>
          <p:nvPr>
            <p:ph type="dt" sz="half" idx="10"/>
          </p:nvPr>
        </p:nvSpPr>
        <p:spPr/>
        <p:txBody>
          <a:bodyPr/>
          <a:lstStyle>
            <a:lvl1pPr>
              <a:defRPr b="0"/>
            </a:lvl1pPr>
          </a:lstStyle>
          <a:p>
            <a:fld id="{4542B961-DE7C-4195-9E1B-97B74ADB5FB8}" type="datetime1">
              <a:rPr lang="en-GB" smtClean="0"/>
              <a:t>22/07/2023</a:t>
            </a:fld>
            <a:endParaRPr lang="en-GB"/>
          </a:p>
        </p:txBody>
      </p:sp>
      <p:sp>
        <p:nvSpPr>
          <p:cNvPr id="6" name="Slide Number Placeholder 5">
            <a:extLst>
              <a:ext uri="{FF2B5EF4-FFF2-40B4-BE49-F238E27FC236}">
                <a16:creationId xmlns:a16="http://schemas.microsoft.com/office/drawing/2014/main" id="{BB7A6ABB-8911-48ED-9059-D5DE70DA35D4}"/>
              </a:ext>
            </a:extLst>
          </p:cNvPr>
          <p:cNvSpPr>
            <a:spLocks noGrp="1"/>
          </p:cNvSpPr>
          <p:nvPr>
            <p:ph type="sldNum" sz="quarter" idx="12"/>
          </p:nvPr>
        </p:nvSpPr>
        <p:spPr/>
        <p:txBody>
          <a:bodyPr/>
          <a:lstStyle>
            <a:lvl1pPr>
              <a:defRPr b="0"/>
            </a:lvl1pPr>
          </a:lstStyle>
          <a:p>
            <a:fld id="{1C95DBEE-2C30-4F1D-BD15-3944EDF442B6}" type="slidenum">
              <a:rPr lang="en-GB" smtClean="0"/>
              <a:pPr/>
              <a:t>‹#›</a:t>
            </a:fld>
            <a:endParaRPr lang="en-GB"/>
          </a:p>
        </p:txBody>
      </p:sp>
      <p:cxnSp>
        <p:nvCxnSpPr>
          <p:cNvPr id="12" name="Straight Connector 11">
            <a:extLst>
              <a:ext uri="{FF2B5EF4-FFF2-40B4-BE49-F238E27FC236}">
                <a16:creationId xmlns:a16="http://schemas.microsoft.com/office/drawing/2014/main" id="{75F11A5C-B354-4D7A-98FC-B46345DB22E7}"/>
              </a:ext>
            </a:extLst>
          </p:cNvPr>
          <p:cNvCxnSpPr/>
          <p:nvPr userDrawn="1"/>
        </p:nvCxnSpPr>
        <p:spPr>
          <a:xfrm>
            <a:off x="441960" y="3832795"/>
            <a:ext cx="26917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9">
            <a:extLst>
              <a:ext uri="{FF2B5EF4-FFF2-40B4-BE49-F238E27FC236}">
                <a16:creationId xmlns:a16="http://schemas.microsoft.com/office/drawing/2014/main" id="{82D76C5F-96B6-48D0-BB3D-8CD60C43B6A5}"/>
              </a:ext>
            </a:extLst>
          </p:cNvPr>
          <p:cNvSpPr>
            <a:spLocks noGrp="1"/>
          </p:cNvSpPr>
          <p:nvPr>
            <p:ph type="body" sz="quarter" idx="14" hasCustomPrompt="1"/>
          </p:nvPr>
        </p:nvSpPr>
        <p:spPr>
          <a:xfrm>
            <a:off x="441325" y="4028636"/>
            <a:ext cx="2692400" cy="1984241"/>
          </a:xfrm>
        </p:spPr>
        <p:txBody>
          <a:bodyPr anchor="t" anchorCtr="0"/>
          <a:lstStyle>
            <a:lvl1pPr marL="0" indent="0">
              <a:lnSpc>
                <a:spcPct val="80000"/>
              </a:lnSpc>
              <a:spcBef>
                <a:spcPts val="400"/>
              </a:spcBef>
              <a:buFont typeface="Arial" panose="020B0604020202020204" pitchFamily="34" charset="0"/>
              <a:buNone/>
              <a:defRPr sz="1500" b="0" cap="all" spc="0" baseline="0">
                <a:solidFill>
                  <a:schemeClr val="tx1"/>
                </a:solidFill>
                <a:latin typeface="+mj-lt"/>
              </a:defRPr>
            </a:lvl1pPr>
            <a:lvl2pPr marL="0" indent="0">
              <a:lnSpc>
                <a:spcPct val="80000"/>
              </a:lnSpc>
              <a:spcBef>
                <a:spcPts val="400"/>
              </a:spcBef>
              <a:buFont typeface="Arial" panose="020B0604020202020204" pitchFamily="34" charset="0"/>
              <a:buNone/>
              <a:defRPr sz="1500" spc="0">
                <a:solidFill>
                  <a:schemeClr val="tx2"/>
                </a:solidFill>
                <a:latin typeface="+mj-lt"/>
              </a:defRPr>
            </a:lvl2pPr>
            <a:lvl3pPr marL="0" indent="0">
              <a:lnSpc>
                <a:spcPct val="80000"/>
              </a:lnSpc>
              <a:spcBef>
                <a:spcPts val="0"/>
              </a:spcBef>
              <a:buNone/>
              <a:defRPr>
                <a:latin typeface="+mj-lt"/>
              </a:defRPr>
            </a:lvl3pPr>
            <a:lvl4pPr marL="0" indent="0">
              <a:lnSpc>
                <a:spcPct val="80000"/>
              </a:lnSpc>
              <a:spcBef>
                <a:spcPts val="0"/>
              </a:spcBef>
              <a:buNone/>
              <a:defRPr>
                <a:latin typeface="+mj-lt"/>
              </a:defRPr>
            </a:lvl4pPr>
            <a:lvl5pPr marL="0" indent="0">
              <a:lnSpc>
                <a:spcPct val="80000"/>
              </a:lnSpc>
              <a:spcBef>
                <a:spcPts val="0"/>
              </a:spcBef>
              <a:buNone/>
              <a:defRPr>
                <a:latin typeface="+mj-lt"/>
              </a:defRPr>
            </a:lvl5pPr>
            <a:lvl6pPr marL="0" indent="0">
              <a:lnSpc>
                <a:spcPct val="80000"/>
              </a:lnSpc>
              <a:spcBef>
                <a:spcPts val="0"/>
              </a:spcBef>
              <a:buFont typeface="Arial" panose="020B0604020202020204" pitchFamily="34" charset="0"/>
              <a:buNone/>
              <a:defRPr>
                <a:latin typeface="+mj-lt"/>
              </a:defRPr>
            </a:lvl6pPr>
            <a:lvl7pPr marL="0" indent="0">
              <a:lnSpc>
                <a:spcPct val="80000"/>
              </a:lnSpc>
              <a:spcBef>
                <a:spcPts val="0"/>
              </a:spcBef>
              <a:buNone/>
              <a:defRPr>
                <a:latin typeface="+mj-lt"/>
              </a:defRPr>
            </a:lvl7pPr>
            <a:lvl8pPr marL="0" indent="0">
              <a:lnSpc>
                <a:spcPct val="80000"/>
              </a:lnSpc>
              <a:spcBef>
                <a:spcPts val="0"/>
              </a:spcBef>
              <a:buNone/>
              <a:defRPr>
                <a:latin typeface="+mj-lt"/>
              </a:defRPr>
            </a:lvl8pPr>
            <a:lvl9pPr marL="0" indent="0">
              <a:lnSpc>
                <a:spcPct val="80000"/>
              </a:lnSpc>
              <a:spcBef>
                <a:spcPts val="0"/>
              </a:spcBef>
              <a:buFont typeface="Arial" panose="020B0604020202020204" pitchFamily="34" charset="0"/>
              <a:buNone/>
              <a:defRPr>
                <a:latin typeface="+mj-lt"/>
              </a:defRPr>
            </a:lvl9pPr>
          </a:lstStyle>
          <a:p>
            <a:pPr lvl="0"/>
            <a:r>
              <a:rPr lang="en-US"/>
              <a:t>Statistic facts here</a:t>
            </a:r>
          </a:p>
        </p:txBody>
      </p:sp>
      <p:cxnSp>
        <p:nvCxnSpPr>
          <p:cNvPr id="17" name="Straight Connector 16">
            <a:extLst>
              <a:ext uri="{FF2B5EF4-FFF2-40B4-BE49-F238E27FC236}">
                <a16:creationId xmlns:a16="http://schemas.microsoft.com/office/drawing/2014/main" id="{144CAB4F-2F96-4C0C-9D66-BF824BF789FB}"/>
              </a:ext>
            </a:extLst>
          </p:cNvPr>
          <p:cNvCxnSpPr>
            <a:cxnSpLocks/>
          </p:cNvCxnSpPr>
          <p:nvPr userDrawn="1"/>
        </p:nvCxnSpPr>
        <p:spPr>
          <a:xfrm>
            <a:off x="3315789" y="3832795"/>
            <a:ext cx="26917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C688E3A-513C-4EFD-88C1-B04CBF0AAC3A}"/>
              </a:ext>
            </a:extLst>
          </p:cNvPr>
          <p:cNvCxnSpPr>
            <a:cxnSpLocks/>
          </p:cNvCxnSpPr>
          <p:nvPr userDrawn="1"/>
        </p:nvCxnSpPr>
        <p:spPr>
          <a:xfrm>
            <a:off x="6189617" y="3832795"/>
            <a:ext cx="26917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C5BA236-961C-462C-938B-90729A153ED8}"/>
              </a:ext>
            </a:extLst>
          </p:cNvPr>
          <p:cNvCxnSpPr>
            <a:cxnSpLocks/>
          </p:cNvCxnSpPr>
          <p:nvPr userDrawn="1"/>
        </p:nvCxnSpPr>
        <p:spPr>
          <a:xfrm>
            <a:off x="9055735" y="3832795"/>
            <a:ext cx="26917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 Placeholder 9">
            <a:extLst>
              <a:ext uri="{FF2B5EF4-FFF2-40B4-BE49-F238E27FC236}">
                <a16:creationId xmlns:a16="http://schemas.microsoft.com/office/drawing/2014/main" id="{2A7F4DDB-701D-40FF-8041-21EB561CC95A}"/>
              </a:ext>
            </a:extLst>
          </p:cNvPr>
          <p:cNvSpPr>
            <a:spLocks noGrp="1"/>
          </p:cNvSpPr>
          <p:nvPr>
            <p:ph type="body" sz="quarter" idx="16" hasCustomPrompt="1"/>
          </p:nvPr>
        </p:nvSpPr>
        <p:spPr>
          <a:xfrm>
            <a:off x="3315789" y="4028636"/>
            <a:ext cx="2692400" cy="1984241"/>
          </a:xfrm>
        </p:spPr>
        <p:txBody>
          <a:bodyPr anchor="t" anchorCtr="0"/>
          <a:lstStyle>
            <a:lvl1pPr marL="0" indent="0">
              <a:lnSpc>
                <a:spcPct val="80000"/>
              </a:lnSpc>
              <a:spcBef>
                <a:spcPts val="400"/>
              </a:spcBef>
              <a:buFont typeface="Arial" panose="020B0604020202020204" pitchFamily="34" charset="0"/>
              <a:buNone/>
              <a:defRPr sz="1500" b="0" cap="all" spc="0" baseline="0">
                <a:solidFill>
                  <a:schemeClr val="tx1"/>
                </a:solidFill>
                <a:latin typeface="+mj-lt"/>
              </a:defRPr>
            </a:lvl1pPr>
            <a:lvl2pPr marL="0" indent="0">
              <a:lnSpc>
                <a:spcPct val="80000"/>
              </a:lnSpc>
              <a:spcBef>
                <a:spcPts val="400"/>
              </a:spcBef>
              <a:buFont typeface="Arial" panose="020B0604020202020204" pitchFamily="34" charset="0"/>
              <a:buNone/>
              <a:defRPr sz="1500" spc="0">
                <a:solidFill>
                  <a:schemeClr val="tx2"/>
                </a:solidFill>
                <a:latin typeface="+mj-lt"/>
              </a:defRPr>
            </a:lvl2pPr>
            <a:lvl3pPr marL="0" indent="0">
              <a:lnSpc>
                <a:spcPct val="80000"/>
              </a:lnSpc>
              <a:spcBef>
                <a:spcPts val="0"/>
              </a:spcBef>
              <a:buNone/>
              <a:defRPr>
                <a:latin typeface="+mj-lt"/>
              </a:defRPr>
            </a:lvl3pPr>
            <a:lvl4pPr marL="0" indent="0">
              <a:lnSpc>
                <a:spcPct val="80000"/>
              </a:lnSpc>
              <a:spcBef>
                <a:spcPts val="0"/>
              </a:spcBef>
              <a:buNone/>
              <a:defRPr>
                <a:latin typeface="+mj-lt"/>
              </a:defRPr>
            </a:lvl4pPr>
            <a:lvl5pPr marL="0" indent="0">
              <a:lnSpc>
                <a:spcPct val="80000"/>
              </a:lnSpc>
              <a:spcBef>
                <a:spcPts val="0"/>
              </a:spcBef>
              <a:buNone/>
              <a:defRPr>
                <a:latin typeface="+mj-lt"/>
              </a:defRPr>
            </a:lvl5pPr>
            <a:lvl6pPr marL="0" indent="0">
              <a:lnSpc>
                <a:spcPct val="80000"/>
              </a:lnSpc>
              <a:spcBef>
                <a:spcPts val="0"/>
              </a:spcBef>
              <a:buFont typeface="Arial" panose="020B0604020202020204" pitchFamily="34" charset="0"/>
              <a:buNone/>
              <a:defRPr>
                <a:latin typeface="+mj-lt"/>
              </a:defRPr>
            </a:lvl6pPr>
            <a:lvl7pPr marL="0" indent="0">
              <a:lnSpc>
                <a:spcPct val="80000"/>
              </a:lnSpc>
              <a:spcBef>
                <a:spcPts val="0"/>
              </a:spcBef>
              <a:buNone/>
              <a:defRPr>
                <a:latin typeface="+mj-lt"/>
              </a:defRPr>
            </a:lvl7pPr>
            <a:lvl8pPr marL="0" indent="0">
              <a:lnSpc>
                <a:spcPct val="80000"/>
              </a:lnSpc>
              <a:spcBef>
                <a:spcPts val="0"/>
              </a:spcBef>
              <a:buNone/>
              <a:defRPr>
                <a:latin typeface="+mj-lt"/>
              </a:defRPr>
            </a:lvl8pPr>
            <a:lvl9pPr marL="0" indent="0">
              <a:lnSpc>
                <a:spcPct val="80000"/>
              </a:lnSpc>
              <a:spcBef>
                <a:spcPts val="0"/>
              </a:spcBef>
              <a:buFont typeface="Arial" panose="020B0604020202020204" pitchFamily="34" charset="0"/>
              <a:buNone/>
              <a:defRPr>
                <a:latin typeface="+mj-lt"/>
              </a:defRPr>
            </a:lvl9pPr>
          </a:lstStyle>
          <a:p>
            <a:pPr lvl="0"/>
            <a:r>
              <a:rPr lang="en-US"/>
              <a:t>Statistic facts here</a:t>
            </a:r>
          </a:p>
        </p:txBody>
      </p:sp>
      <p:sp>
        <p:nvSpPr>
          <p:cNvPr id="27" name="Text Placeholder 9">
            <a:extLst>
              <a:ext uri="{FF2B5EF4-FFF2-40B4-BE49-F238E27FC236}">
                <a16:creationId xmlns:a16="http://schemas.microsoft.com/office/drawing/2014/main" id="{067FAC9D-C2F0-4EE4-B03C-A562E85131FB}"/>
              </a:ext>
            </a:extLst>
          </p:cNvPr>
          <p:cNvSpPr>
            <a:spLocks noGrp="1"/>
          </p:cNvSpPr>
          <p:nvPr>
            <p:ph type="body" sz="quarter" idx="18" hasCustomPrompt="1"/>
          </p:nvPr>
        </p:nvSpPr>
        <p:spPr>
          <a:xfrm>
            <a:off x="6189617" y="4028636"/>
            <a:ext cx="2692400" cy="1984241"/>
          </a:xfrm>
        </p:spPr>
        <p:txBody>
          <a:bodyPr anchor="t" anchorCtr="0"/>
          <a:lstStyle>
            <a:lvl1pPr marL="0" indent="0">
              <a:lnSpc>
                <a:spcPct val="80000"/>
              </a:lnSpc>
              <a:spcBef>
                <a:spcPts val="400"/>
              </a:spcBef>
              <a:buFont typeface="Arial" panose="020B0604020202020204" pitchFamily="34" charset="0"/>
              <a:buNone/>
              <a:defRPr sz="1500" b="0" cap="all" spc="0" baseline="0">
                <a:solidFill>
                  <a:schemeClr val="tx1"/>
                </a:solidFill>
                <a:latin typeface="+mj-lt"/>
              </a:defRPr>
            </a:lvl1pPr>
            <a:lvl2pPr marL="0" indent="0">
              <a:lnSpc>
                <a:spcPct val="80000"/>
              </a:lnSpc>
              <a:spcBef>
                <a:spcPts val="400"/>
              </a:spcBef>
              <a:buFont typeface="Arial" panose="020B0604020202020204" pitchFamily="34" charset="0"/>
              <a:buNone/>
              <a:defRPr sz="1500" spc="0">
                <a:solidFill>
                  <a:schemeClr val="tx2"/>
                </a:solidFill>
                <a:latin typeface="+mj-lt"/>
              </a:defRPr>
            </a:lvl2pPr>
            <a:lvl3pPr marL="0" indent="0">
              <a:lnSpc>
                <a:spcPct val="80000"/>
              </a:lnSpc>
              <a:spcBef>
                <a:spcPts val="0"/>
              </a:spcBef>
              <a:buNone/>
              <a:defRPr>
                <a:latin typeface="+mj-lt"/>
              </a:defRPr>
            </a:lvl3pPr>
            <a:lvl4pPr marL="0" indent="0">
              <a:lnSpc>
                <a:spcPct val="80000"/>
              </a:lnSpc>
              <a:spcBef>
                <a:spcPts val="0"/>
              </a:spcBef>
              <a:buNone/>
              <a:defRPr>
                <a:latin typeface="+mj-lt"/>
              </a:defRPr>
            </a:lvl4pPr>
            <a:lvl5pPr marL="0" indent="0">
              <a:lnSpc>
                <a:spcPct val="80000"/>
              </a:lnSpc>
              <a:spcBef>
                <a:spcPts val="0"/>
              </a:spcBef>
              <a:buNone/>
              <a:defRPr>
                <a:latin typeface="+mj-lt"/>
              </a:defRPr>
            </a:lvl5pPr>
            <a:lvl6pPr marL="0" indent="0">
              <a:lnSpc>
                <a:spcPct val="80000"/>
              </a:lnSpc>
              <a:spcBef>
                <a:spcPts val="0"/>
              </a:spcBef>
              <a:buFont typeface="Arial" panose="020B0604020202020204" pitchFamily="34" charset="0"/>
              <a:buNone/>
              <a:defRPr>
                <a:latin typeface="+mj-lt"/>
              </a:defRPr>
            </a:lvl6pPr>
            <a:lvl7pPr marL="0" indent="0">
              <a:lnSpc>
                <a:spcPct val="80000"/>
              </a:lnSpc>
              <a:spcBef>
                <a:spcPts val="0"/>
              </a:spcBef>
              <a:buNone/>
              <a:defRPr>
                <a:latin typeface="+mj-lt"/>
              </a:defRPr>
            </a:lvl7pPr>
            <a:lvl8pPr marL="0" indent="0">
              <a:lnSpc>
                <a:spcPct val="80000"/>
              </a:lnSpc>
              <a:spcBef>
                <a:spcPts val="0"/>
              </a:spcBef>
              <a:buNone/>
              <a:defRPr>
                <a:latin typeface="+mj-lt"/>
              </a:defRPr>
            </a:lvl8pPr>
            <a:lvl9pPr marL="0" indent="0">
              <a:lnSpc>
                <a:spcPct val="80000"/>
              </a:lnSpc>
              <a:spcBef>
                <a:spcPts val="0"/>
              </a:spcBef>
              <a:buFont typeface="Arial" panose="020B0604020202020204" pitchFamily="34" charset="0"/>
              <a:buNone/>
              <a:defRPr>
                <a:latin typeface="+mj-lt"/>
              </a:defRPr>
            </a:lvl9pPr>
          </a:lstStyle>
          <a:p>
            <a:pPr lvl="0"/>
            <a:r>
              <a:rPr lang="en-US"/>
              <a:t>Statistic facts here</a:t>
            </a:r>
          </a:p>
        </p:txBody>
      </p:sp>
      <p:sp>
        <p:nvSpPr>
          <p:cNvPr id="29" name="Text Placeholder 9">
            <a:extLst>
              <a:ext uri="{FF2B5EF4-FFF2-40B4-BE49-F238E27FC236}">
                <a16:creationId xmlns:a16="http://schemas.microsoft.com/office/drawing/2014/main" id="{8259675C-F0BB-4A6E-BF3C-ADF0D6A4CD7D}"/>
              </a:ext>
            </a:extLst>
          </p:cNvPr>
          <p:cNvSpPr>
            <a:spLocks noGrp="1"/>
          </p:cNvSpPr>
          <p:nvPr>
            <p:ph type="body" sz="quarter" idx="20" hasCustomPrompt="1"/>
          </p:nvPr>
        </p:nvSpPr>
        <p:spPr>
          <a:xfrm>
            <a:off x="9055735" y="4028636"/>
            <a:ext cx="2692400" cy="1984241"/>
          </a:xfrm>
        </p:spPr>
        <p:txBody>
          <a:bodyPr anchor="t" anchorCtr="0"/>
          <a:lstStyle>
            <a:lvl1pPr marL="0" indent="0">
              <a:lnSpc>
                <a:spcPct val="80000"/>
              </a:lnSpc>
              <a:spcBef>
                <a:spcPts val="400"/>
              </a:spcBef>
              <a:buFont typeface="Arial" panose="020B0604020202020204" pitchFamily="34" charset="0"/>
              <a:buNone/>
              <a:defRPr sz="1500" b="0" cap="all" spc="0" baseline="0">
                <a:solidFill>
                  <a:schemeClr val="tx1"/>
                </a:solidFill>
                <a:latin typeface="+mj-lt"/>
              </a:defRPr>
            </a:lvl1pPr>
            <a:lvl2pPr marL="0" indent="0">
              <a:lnSpc>
                <a:spcPct val="80000"/>
              </a:lnSpc>
              <a:spcBef>
                <a:spcPts val="400"/>
              </a:spcBef>
              <a:buFont typeface="Arial" panose="020B0604020202020204" pitchFamily="34" charset="0"/>
              <a:buNone/>
              <a:defRPr sz="1500" spc="0">
                <a:solidFill>
                  <a:schemeClr val="tx2"/>
                </a:solidFill>
                <a:latin typeface="+mj-lt"/>
              </a:defRPr>
            </a:lvl2pPr>
            <a:lvl3pPr marL="0" indent="0">
              <a:lnSpc>
                <a:spcPct val="80000"/>
              </a:lnSpc>
              <a:spcBef>
                <a:spcPts val="0"/>
              </a:spcBef>
              <a:buNone/>
              <a:defRPr>
                <a:latin typeface="+mj-lt"/>
              </a:defRPr>
            </a:lvl3pPr>
            <a:lvl4pPr marL="0" indent="0">
              <a:lnSpc>
                <a:spcPct val="80000"/>
              </a:lnSpc>
              <a:spcBef>
                <a:spcPts val="0"/>
              </a:spcBef>
              <a:buNone/>
              <a:defRPr>
                <a:latin typeface="+mj-lt"/>
              </a:defRPr>
            </a:lvl4pPr>
            <a:lvl5pPr marL="0" indent="0">
              <a:lnSpc>
                <a:spcPct val="80000"/>
              </a:lnSpc>
              <a:spcBef>
                <a:spcPts val="0"/>
              </a:spcBef>
              <a:buNone/>
              <a:defRPr>
                <a:latin typeface="+mj-lt"/>
              </a:defRPr>
            </a:lvl5pPr>
            <a:lvl6pPr marL="0" indent="0">
              <a:lnSpc>
                <a:spcPct val="80000"/>
              </a:lnSpc>
              <a:spcBef>
                <a:spcPts val="0"/>
              </a:spcBef>
              <a:buFont typeface="Arial" panose="020B0604020202020204" pitchFamily="34" charset="0"/>
              <a:buNone/>
              <a:defRPr>
                <a:latin typeface="+mj-lt"/>
              </a:defRPr>
            </a:lvl6pPr>
            <a:lvl7pPr marL="0" indent="0">
              <a:lnSpc>
                <a:spcPct val="80000"/>
              </a:lnSpc>
              <a:spcBef>
                <a:spcPts val="0"/>
              </a:spcBef>
              <a:buNone/>
              <a:defRPr>
                <a:latin typeface="+mj-lt"/>
              </a:defRPr>
            </a:lvl7pPr>
            <a:lvl8pPr marL="0" indent="0">
              <a:lnSpc>
                <a:spcPct val="80000"/>
              </a:lnSpc>
              <a:spcBef>
                <a:spcPts val="0"/>
              </a:spcBef>
              <a:buNone/>
              <a:defRPr>
                <a:latin typeface="+mj-lt"/>
              </a:defRPr>
            </a:lvl8pPr>
            <a:lvl9pPr marL="0" indent="0">
              <a:lnSpc>
                <a:spcPct val="80000"/>
              </a:lnSpc>
              <a:spcBef>
                <a:spcPts val="0"/>
              </a:spcBef>
              <a:buFont typeface="Arial" panose="020B0604020202020204" pitchFamily="34" charset="0"/>
              <a:buNone/>
              <a:defRPr>
                <a:latin typeface="+mj-lt"/>
              </a:defRPr>
            </a:lvl9pPr>
          </a:lstStyle>
          <a:p>
            <a:pPr lvl="0"/>
            <a:r>
              <a:rPr lang="en-US"/>
              <a:t>Statistic facts here</a:t>
            </a:r>
          </a:p>
        </p:txBody>
      </p:sp>
    </p:spTree>
    <p:extLst>
      <p:ext uri="{BB962C8B-B14F-4D97-AF65-F5344CB8AC3E}">
        <p14:creationId xmlns:p14="http://schemas.microsoft.com/office/powerpoint/2010/main" val="174807764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6_Section Header: Image">
    <p:spTree>
      <p:nvGrpSpPr>
        <p:cNvPr id="1" name=""/>
        <p:cNvGrpSpPr/>
        <p:nvPr/>
      </p:nvGrpSpPr>
      <p:grpSpPr>
        <a:xfrm>
          <a:off x="0" y="0"/>
          <a:ext cx="0" cy="0"/>
          <a:chOff x="0" y="0"/>
          <a:chExt cx="0" cy="0"/>
        </a:xfrm>
      </p:grpSpPr>
      <p:pic>
        <p:nvPicPr>
          <p:cNvPr id="7" name="Picture 6" descr="A picture containing vegetable&#10;&#10;Description automatically generated">
            <a:extLst>
              <a:ext uri="{FF2B5EF4-FFF2-40B4-BE49-F238E27FC236}">
                <a16:creationId xmlns:a16="http://schemas.microsoft.com/office/drawing/2014/main" id="{445AB788-B516-004F-4756-0AE5F37B32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9132"/>
          <a:stretch/>
        </p:blipFill>
        <p:spPr>
          <a:xfrm>
            <a:off x="0" y="0"/>
            <a:ext cx="12192000" cy="6231751"/>
          </a:xfrm>
          <a:prstGeom prst="rect">
            <a:avLst/>
          </a:prstGeom>
        </p:spPr>
      </p:pic>
      <p:sp>
        <p:nvSpPr>
          <p:cNvPr id="9" name="Slide Number Placeholder 4">
            <a:extLst>
              <a:ext uri="{FF2B5EF4-FFF2-40B4-BE49-F238E27FC236}">
                <a16:creationId xmlns:a16="http://schemas.microsoft.com/office/drawing/2014/main" id="{AB873231-0A10-9717-CC72-F6F7142A6D88}"/>
              </a:ext>
            </a:extLst>
          </p:cNvPr>
          <p:cNvSpPr>
            <a:spLocks noGrp="1"/>
          </p:cNvSpPr>
          <p:nvPr>
            <p:ph type="sldNum" sz="quarter" idx="12"/>
          </p:nvPr>
        </p:nvSpPr>
        <p:spPr>
          <a:xfrm>
            <a:off x="11424592" y="6448251"/>
            <a:ext cx="359420" cy="216000"/>
          </a:xfrm>
        </p:spPr>
        <p:txBody>
          <a:bodyPr/>
          <a:lstStyle/>
          <a:p>
            <a:fld id="{8DE89A3D-C6C4-4521-AE7D-4749D53E6130}" type="slidenum">
              <a:rPr lang="de-DE" smtClean="0"/>
              <a:t>‹#›</a:t>
            </a:fld>
            <a:endParaRPr lang="de-DE"/>
          </a:p>
        </p:txBody>
      </p:sp>
      <p:sp>
        <p:nvSpPr>
          <p:cNvPr id="3" name="TextBox 2">
            <a:extLst>
              <a:ext uri="{FF2B5EF4-FFF2-40B4-BE49-F238E27FC236}">
                <a16:creationId xmlns:a16="http://schemas.microsoft.com/office/drawing/2014/main" id="{93176B92-C3F8-634D-1320-7EB2307AE9C0}"/>
              </a:ext>
            </a:extLst>
          </p:cNvPr>
          <p:cNvSpPr txBox="1"/>
          <p:nvPr userDrawn="1"/>
        </p:nvSpPr>
        <p:spPr>
          <a:xfrm>
            <a:off x="-901337" y="1828800"/>
            <a:ext cx="0" cy="0"/>
          </a:xfrm>
          <a:prstGeom prst="rect">
            <a:avLst/>
          </a:prstGeom>
          <a:noFill/>
        </p:spPr>
        <p:txBody>
          <a:bodyPr wrap="none" lIns="0" tIns="0" rIns="0" bIns="0" rtlCol="0">
            <a:noAutofit/>
          </a:bodyPr>
          <a:lstStyle/>
          <a:p>
            <a:pPr algn="l"/>
            <a:endParaRPr lang="en-US">
              <a:solidFill>
                <a:schemeClr val="tx1"/>
              </a:solidFill>
            </a:endParaRPr>
          </a:p>
        </p:txBody>
      </p:sp>
      <p:sp>
        <p:nvSpPr>
          <p:cNvPr id="10" name="Date Placeholder 3">
            <a:extLst>
              <a:ext uri="{FF2B5EF4-FFF2-40B4-BE49-F238E27FC236}">
                <a16:creationId xmlns:a16="http://schemas.microsoft.com/office/drawing/2014/main" id="{63EDAD01-6AFD-C70B-3AB1-F69975AFEBBA}"/>
              </a:ext>
            </a:extLst>
          </p:cNvPr>
          <p:cNvSpPr>
            <a:spLocks noGrp="1"/>
          </p:cNvSpPr>
          <p:nvPr>
            <p:ph type="dt" sz="half" idx="10"/>
          </p:nvPr>
        </p:nvSpPr>
        <p:spPr>
          <a:xfrm>
            <a:off x="9120576" y="6448251"/>
            <a:ext cx="2160000" cy="216000"/>
          </a:xfrm>
        </p:spPr>
        <p:txBody>
          <a:bodyPr/>
          <a:lstStyle/>
          <a:p>
            <a:fld id="{7E0E3159-B27C-4D49-AA36-3D7DFD50F491}" type="datetime3">
              <a:rPr lang="en-US" altLang="ja-JP" smtClean="0"/>
              <a:t>22 July 2023</a:t>
            </a:fld>
            <a:endParaRPr lang="de-DE"/>
          </a:p>
        </p:txBody>
      </p:sp>
      <p:sp>
        <p:nvSpPr>
          <p:cNvPr id="14" name="Title 1">
            <a:extLst>
              <a:ext uri="{FF2B5EF4-FFF2-40B4-BE49-F238E27FC236}">
                <a16:creationId xmlns:a16="http://schemas.microsoft.com/office/drawing/2014/main" id="{0E172AC3-2EC9-7907-F9CB-A1333BCDA43A}"/>
              </a:ext>
            </a:extLst>
          </p:cNvPr>
          <p:cNvSpPr>
            <a:spLocks noGrp="1"/>
          </p:cNvSpPr>
          <p:nvPr>
            <p:ph type="ctrTitle" hasCustomPrompt="1"/>
          </p:nvPr>
        </p:nvSpPr>
        <p:spPr>
          <a:xfrm>
            <a:off x="407987" y="2614713"/>
            <a:ext cx="11376025" cy="1494459"/>
          </a:xfrm>
        </p:spPr>
        <p:txBody>
          <a:bodyPr anchor="ctr" anchorCtr="0"/>
          <a:lstStyle>
            <a:lvl1pPr algn="l">
              <a:lnSpc>
                <a:spcPct val="85000"/>
              </a:lnSpc>
              <a:defRPr lang="en-GB" sz="5400" b="0" baseline="0" smtClean="0">
                <a:solidFill>
                  <a:schemeClr val="bg1"/>
                </a:solidFill>
                <a:effectLst/>
                <a:latin typeface="+mn-lt"/>
              </a:defRPr>
            </a:lvl1pPr>
          </a:lstStyle>
          <a:p>
            <a:r>
              <a:rPr lang="en-GB">
                <a:effectLst/>
                <a:latin typeface="Rational Text DEMO Light" pitchFamily="2" charset="0"/>
              </a:rPr>
              <a:t>Introductions</a:t>
            </a:r>
          </a:p>
        </p:txBody>
      </p:sp>
      <p:sp>
        <p:nvSpPr>
          <p:cNvPr id="15" name="Title 1">
            <a:extLst>
              <a:ext uri="{FF2B5EF4-FFF2-40B4-BE49-F238E27FC236}">
                <a16:creationId xmlns:a16="http://schemas.microsoft.com/office/drawing/2014/main" id="{1C67AC30-FB3E-91BE-86AE-B79895588CBB}"/>
              </a:ext>
            </a:extLst>
          </p:cNvPr>
          <p:cNvSpPr txBox="1">
            <a:spLocks/>
          </p:cNvSpPr>
          <p:nvPr userDrawn="1"/>
        </p:nvSpPr>
        <p:spPr>
          <a:xfrm>
            <a:off x="407988" y="2071648"/>
            <a:ext cx="11376025" cy="1800199"/>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lang="en-GB" sz="5400" b="0" kern="200" smtClean="0">
                <a:solidFill>
                  <a:schemeClr val="bg1"/>
                </a:solidFill>
                <a:effectLst/>
                <a:latin typeface="+mj-lt"/>
                <a:ea typeface="+mj-ea"/>
                <a:cs typeface="+mj-cs"/>
              </a:defRPr>
            </a:lvl1pPr>
          </a:lstStyle>
          <a:p>
            <a:r>
              <a:rPr lang="en-GB" sz="2100">
                <a:solidFill>
                  <a:srgbClr val="001C76"/>
                </a:solidFill>
                <a:latin typeface="+mn-lt"/>
              </a:rPr>
              <a:t>Section 03</a:t>
            </a:r>
          </a:p>
        </p:txBody>
      </p:sp>
    </p:spTree>
    <p:extLst>
      <p:ext uri="{BB962C8B-B14F-4D97-AF65-F5344CB8AC3E}">
        <p14:creationId xmlns:p14="http://schemas.microsoft.com/office/powerpoint/2010/main" val="268745604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AFAEF-17C2-42CB-80E1-247101E9CF79}"/>
              </a:ext>
            </a:extLst>
          </p:cNvPr>
          <p:cNvSpPr>
            <a:spLocks noGrp="1"/>
          </p:cNvSpPr>
          <p:nvPr>
            <p:ph type="title" hasCustomPrompt="1"/>
          </p:nvPr>
        </p:nvSpPr>
        <p:spPr>
          <a:xfrm>
            <a:off x="773286" y="1911927"/>
            <a:ext cx="5103812" cy="1238597"/>
          </a:xfrm>
        </p:spPr>
        <p:txBody>
          <a:bodyPr anchor="b"/>
          <a:lstStyle>
            <a:lvl1pPr>
              <a:defRPr sz="3200">
                <a:solidFill>
                  <a:srgbClr val="008080"/>
                </a:solidFill>
              </a:defRPr>
            </a:lvl1pPr>
          </a:lstStyle>
          <a:p>
            <a:r>
              <a:rPr lang="en-US" dirty="0"/>
              <a:t>Click to edit Speaker Name</a:t>
            </a:r>
            <a:endParaRPr lang="en-AU" dirty="0"/>
          </a:p>
        </p:txBody>
      </p:sp>
      <p:sp>
        <p:nvSpPr>
          <p:cNvPr id="3" name="Picture Placeholder 2">
            <a:extLst>
              <a:ext uri="{FF2B5EF4-FFF2-40B4-BE49-F238E27FC236}">
                <a16:creationId xmlns:a16="http://schemas.microsoft.com/office/drawing/2014/main" id="{B0AF599F-5B1D-4B92-ABA7-91DB5F81EE35}"/>
              </a:ext>
            </a:extLst>
          </p:cNvPr>
          <p:cNvSpPr>
            <a:spLocks noGrp="1"/>
          </p:cNvSpPr>
          <p:nvPr>
            <p:ph type="pic" idx="1"/>
          </p:nvPr>
        </p:nvSpPr>
        <p:spPr>
          <a:xfrm>
            <a:off x="7018812" y="1853737"/>
            <a:ext cx="3546663" cy="36077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endParaRPr lang="en-AU" dirty="0"/>
          </a:p>
        </p:txBody>
      </p:sp>
      <p:sp>
        <p:nvSpPr>
          <p:cNvPr id="4" name="Text Placeholder 3">
            <a:extLst>
              <a:ext uri="{FF2B5EF4-FFF2-40B4-BE49-F238E27FC236}">
                <a16:creationId xmlns:a16="http://schemas.microsoft.com/office/drawing/2014/main" id="{43583AEE-FCC1-4922-A3D4-4CDDCE8242A4}"/>
              </a:ext>
            </a:extLst>
          </p:cNvPr>
          <p:cNvSpPr>
            <a:spLocks noGrp="1"/>
          </p:cNvSpPr>
          <p:nvPr>
            <p:ph type="body" sz="half" idx="2" hasCustomPrompt="1"/>
          </p:nvPr>
        </p:nvSpPr>
        <p:spPr>
          <a:xfrm>
            <a:off x="773286" y="3408694"/>
            <a:ext cx="5103812" cy="2178138"/>
          </a:xfrm>
        </p:spPr>
        <p:txBody>
          <a:bodyPr>
            <a:normAutofit/>
          </a:bodyPr>
          <a:lstStyle>
            <a:lvl1pPr marL="0" indent="0">
              <a:buNone/>
              <a:defRPr sz="20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 Add Position &amp; Title</a:t>
            </a:r>
          </a:p>
        </p:txBody>
      </p:sp>
      <p:sp>
        <p:nvSpPr>
          <p:cNvPr id="5" name="Date Placeholder 4">
            <a:extLst>
              <a:ext uri="{FF2B5EF4-FFF2-40B4-BE49-F238E27FC236}">
                <a16:creationId xmlns:a16="http://schemas.microsoft.com/office/drawing/2014/main" id="{269EC96D-CE9F-4101-ADF0-D834E880AA7F}"/>
              </a:ext>
            </a:extLst>
          </p:cNvPr>
          <p:cNvSpPr>
            <a:spLocks noGrp="1"/>
          </p:cNvSpPr>
          <p:nvPr>
            <p:ph type="dt" sz="half" idx="10"/>
          </p:nvPr>
        </p:nvSpPr>
        <p:spPr/>
        <p:txBody>
          <a:bodyPr/>
          <a:lstStyle/>
          <a:p>
            <a:fld id="{DE6DAA17-D279-4292-8E7C-B4C3616933C7}" type="datetimeFigureOut">
              <a:rPr lang="en-AU" smtClean="0"/>
              <a:t>22/07/2023</a:t>
            </a:fld>
            <a:endParaRPr lang="en-AU"/>
          </a:p>
        </p:txBody>
      </p:sp>
      <p:sp>
        <p:nvSpPr>
          <p:cNvPr id="6" name="Footer Placeholder 5">
            <a:extLst>
              <a:ext uri="{FF2B5EF4-FFF2-40B4-BE49-F238E27FC236}">
                <a16:creationId xmlns:a16="http://schemas.microsoft.com/office/drawing/2014/main" id="{DC36B272-EAB5-402E-9A2C-A48C1329732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AD33510-7DC9-4F10-9CF6-85C9D8B0883B}"/>
              </a:ext>
            </a:extLst>
          </p:cNvPr>
          <p:cNvSpPr>
            <a:spLocks noGrp="1"/>
          </p:cNvSpPr>
          <p:nvPr>
            <p:ph type="sldNum" sz="quarter" idx="12"/>
          </p:nvPr>
        </p:nvSpPr>
        <p:spPr/>
        <p:txBody>
          <a:bodyPr/>
          <a:lstStyle/>
          <a:p>
            <a:fld id="{9F9AE0A7-507C-4AA6-9EF9-46384A5BD4F5}" type="slidenum">
              <a:rPr lang="en-AU" smtClean="0"/>
              <a:t>‹#›</a:t>
            </a:fld>
            <a:endParaRPr lang="en-AU"/>
          </a:p>
        </p:txBody>
      </p:sp>
    </p:spTree>
    <p:extLst>
      <p:ext uri="{BB962C8B-B14F-4D97-AF65-F5344CB8AC3E}">
        <p14:creationId xmlns:p14="http://schemas.microsoft.com/office/powerpoint/2010/main" val="22491806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8793D-A7E4-4A45-A8B1-F9522BAEAAF8}"/>
              </a:ext>
            </a:extLst>
          </p:cNvPr>
          <p:cNvSpPr>
            <a:spLocks noGrp="1"/>
          </p:cNvSpPr>
          <p:nvPr>
            <p:ph type="title"/>
          </p:nvPr>
        </p:nvSpPr>
        <p:spPr/>
        <p:txBody>
          <a:bodyPr/>
          <a:lstStyle>
            <a:lvl1pPr>
              <a:defRPr>
                <a:solidFill>
                  <a:srgbClr val="008080"/>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13D0B15B-CEEC-4EC0-931D-1A0DFB07E0C2}"/>
              </a:ext>
            </a:extLst>
          </p:cNvPr>
          <p:cNvSpPr>
            <a:spLocks noGrp="1"/>
          </p:cNvSpPr>
          <p:nvPr>
            <p:ph idx="1"/>
          </p:nvPr>
        </p:nvSpPr>
        <p:spPr/>
        <p:txBody>
          <a:bodyPr/>
          <a:lstStyle>
            <a:lvl1pPr marL="0" indent="0" algn="just">
              <a:buNone/>
              <a:defRPr sz="2400"/>
            </a:lvl1pPr>
            <a:lvl2pPr algn="just">
              <a:defRPr/>
            </a:lvl2pPr>
            <a:lvl3pPr algn="just">
              <a:defRPr/>
            </a:lvl3pPr>
            <a:lvl4pPr algn="just">
              <a:defRPr/>
            </a:lvl4pPr>
            <a:lvl5pPr algn="ju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D9891AAC-03EC-483F-8BF3-C83B19D311CC}"/>
              </a:ext>
            </a:extLst>
          </p:cNvPr>
          <p:cNvSpPr>
            <a:spLocks noGrp="1"/>
          </p:cNvSpPr>
          <p:nvPr>
            <p:ph type="dt" sz="half" idx="10"/>
          </p:nvPr>
        </p:nvSpPr>
        <p:spPr/>
        <p:txBody>
          <a:bodyPr/>
          <a:lstStyle/>
          <a:p>
            <a:fld id="{DE6DAA17-D279-4292-8E7C-B4C3616933C7}" type="datetimeFigureOut">
              <a:rPr lang="en-AU" smtClean="0"/>
              <a:t>22/07/2023</a:t>
            </a:fld>
            <a:endParaRPr lang="en-AU"/>
          </a:p>
        </p:txBody>
      </p:sp>
      <p:sp>
        <p:nvSpPr>
          <p:cNvPr id="5" name="Footer Placeholder 4">
            <a:extLst>
              <a:ext uri="{FF2B5EF4-FFF2-40B4-BE49-F238E27FC236}">
                <a16:creationId xmlns:a16="http://schemas.microsoft.com/office/drawing/2014/main" id="{CF320F45-FD77-4D8E-B649-AAA787163DE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465EC7E-2C27-4A7B-8DA9-6E8EB62F0724}"/>
              </a:ext>
            </a:extLst>
          </p:cNvPr>
          <p:cNvSpPr>
            <a:spLocks noGrp="1"/>
          </p:cNvSpPr>
          <p:nvPr>
            <p:ph type="sldNum" sz="quarter" idx="12"/>
          </p:nvPr>
        </p:nvSpPr>
        <p:spPr/>
        <p:txBody>
          <a:bodyPr/>
          <a:lstStyle/>
          <a:p>
            <a:fld id="{9F9AE0A7-507C-4AA6-9EF9-46384A5BD4F5}" type="slidenum">
              <a:rPr lang="en-AU" smtClean="0"/>
              <a:t>‹#›</a:t>
            </a:fld>
            <a:endParaRPr lang="en-AU"/>
          </a:p>
        </p:txBody>
      </p:sp>
    </p:spTree>
    <p:extLst>
      <p:ext uri="{BB962C8B-B14F-4D97-AF65-F5344CB8AC3E}">
        <p14:creationId xmlns:p14="http://schemas.microsoft.com/office/powerpoint/2010/main" val="34842952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Moving Mtns Intro-Story">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C842598-E7BD-4546-886E-C33510EA1D4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48236" y="1046515"/>
            <a:ext cx="11295529" cy="4897476"/>
          </a:xfrm>
          <a:prstGeom prst="rect">
            <a:avLst/>
          </a:prstGeom>
        </p:spPr>
      </p:pic>
      <p:sp>
        <p:nvSpPr>
          <p:cNvPr id="21" name="Picture Placeholder 8">
            <a:extLst>
              <a:ext uri="{FF2B5EF4-FFF2-40B4-BE49-F238E27FC236}">
                <a16:creationId xmlns:a16="http://schemas.microsoft.com/office/drawing/2014/main" id="{98BBCF5E-AEA1-A041-838C-3D6AD6B48EB6}"/>
              </a:ext>
            </a:extLst>
          </p:cNvPr>
          <p:cNvSpPr>
            <a:spLocks noGrp="1"/>
          </p:cNvSpPr>
          <p:nvPr>
            <p:ph type="pic" sz="quarter" idx="15" hasCustomPrompt="1"/>
          </p:nvPr>
        </p:nvSpPr>
        <p:spPr>
          <a:xfrm>
            <a:off x="6870551" y="1558637"/>
            <a:ext cx="5321449" cy="3874323"/>
          </a:xfrm>
          <a:solidFill>
            <a:schemeClr val="tx2"/>
          </a:solidFill>
        </p:spPr>
        <p:txBody>
          <a:bodyPr anchor="ctr"/>
          <a:lstStyle>
            <a:lvl1pPr marL="0" indent="0" algn="ctr">
              <a:buNone/>
              <a:defRPr>
                <a:solidFill>
                  <a:schemeClr val="accent1"/>
                </a:solidFill>
              </a:defRPr>
            </a:lvl1pPr>
          </a:lstStyle>
          <a:p>
            <a:r>
              <a:rPr lang="en-US"/>
              <a:t>Color box</a:t>
            </a:r>
          </a:p>
        </p:txBody>
      </p:sp>
      <p:pic>
        <p:nvPicPr>
          <p:cNvPr id="10" name="Picture 9">
            <a:extLst>
              <a:ext uri="{FF2B5EF4-FFF2-40B4-BE49-F238E27FC236}">
                <a16:creationId xmlns:a16="http://schemas.microsoft.com/office/drawing/2014/main" id="{2818B94A-2D27-BB4C-B18F-9DDD78F905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79701" y="6219556"/>
            <a:ext cx="1164064" cy="486295"/>
          </a:xfrm>
          <a:prstGeom prst="rect">
            <a:avLst/>
          </a:prstGeom>
        </p:spPr>
      </p:pic>
      <p:sp>
        <p:nvSpPr>
          <p:cNvPr id="11" name="Text Placeholder 9">
            <a:extLst>
              <a:ext uri="{FF2B5EF4-FFF2-40B4-BE49-F238E27FC236}">
                <a16:creationId xmlns:a16="http://schemas.microsoft.com/office/drawing/2014/main" id="{55FD9555-1729-FE45-903B-1653E66FE776}"/>
              </a:ext>
            </a:extLst>
          </p:cNvPr>
          <p:cNvSpPr>
            <a:spLocks noGrp="1"/>
          </p:cNvSpPr>
          <p:nvPr>
            <p:ph type="body" sz="quarter" idx="16" hasCustomPrompt="1"/>
          </p:nvPr>
        </p:nvSpPr>
        <p:spPr>
          <a:xfrm>
            <a:off x="428314" y="6284392"/>
            <a:ext cx="3585882" cy="286645"/>
          </a:xfrm>
        </p:spPr>
        <p:txBody>
          <a:bodyPr anchor="ctr"/>
          <a:lstStyle>
            <a:lvl1pPr>
              <a:lnSpc>
                <a:spcPct val="100000"/>
              </a:lnSpc>
              <a:spcBef>
                <a:spcPts val="0"/>
              </a:spcBef>
              <a:buNone/>
              <a:defRPr sz="1500" b="0" i="0" cap="all" spc="307" baseline="0">
                <a:latin typeface="Arial" panose="020B0604020202020204" pitchFamily="34" charset="0"/>
              </a:defRPr>
            </a:lvl1pPr>
          </a:lstStyle>
          <a:p>
            <a:pPr lvl="0"/>
            <a:r>
              <a:rPr lang="en-US"/>
              <a:t>Since 1979</a:t>
            </a:r>
          </a:p>
        </p:txBody>
      </p:sp>
      <p:sp>
        <p:nvSpPr>
          <p:cNvPr id="12" name="Title 5">
            <a:extLst>
              <a:ext uri="{FF2B5EF4-FFF2-40B4-BE49-F238E27FC236}">
                <a16:creationId xmlns:a16="http://schemas.microsoft.com/office/drawing/2014/main" id="{8FD84E20-5063-0F46-BE5A-770E560E6CAE}"/>
              </a:ext>
            </a:extLst>
          </p:cNvPr>
          <p:cNvSpPr>
            <a:spLocks noGrp="1"/>
          </p:cNvSpPr>
          <p:nvPr>
            <p:ph type="title" hasCustomPrompt="1"/>
          </p:nvPr>
        </p:nvSpPr>
        <p:spPr>
          <a:xfrm>
            <a:off x="394448" y="261853"/>
            <a:ext cx="6476104" cy="2427167"/>
          </a:xfrm>
        </p:spPr>
        <p:txBody>
          <a:bodyPr/>
          <a:lstStyle>
            <a:lvl1pPr>
              <a:defRPr sz="7704"/>
            </a:lvl1pPr>
          </a:lstStyle>
          <a:p>
            <a:r>
              <a:rPr lang="en-US"/>
              <a:t>Moving Mountains</a:t>
            </a:r>
          </a:p>
        </p:txBody>
      </p:sp>
      <p:sp>
        <p:nvSpPr>
          <p:cNvPr id="8" name="Text Placeholder 2">
            <a:extLst>
              <a:ext uri="{FF2B5EF4-FFF2-40B4-BE49-F238E27FC236}">
                <a16:creationId xmlns:a16="http://schemas.microsoft.com/office/drawing/2014/main" id="{7F909055-9A39-9847-B7BE-6EE0C31B0346}"/>
              </a:ext>
            </a:extLst>
          </p:cNvPr>
          <p:cNvSpPr>
            <a:spLocks noGrp="1"/>
          </p:cNvSpPr>
          <p:nvPr>
            <p:ph type="body" idx="1"/>
          </p:nvPr>
        </p:nvSpPr>
        <p:spPr>
          <a:xfrm>
            <a:off x="6870551" y="1558636"/>
            <a:ext cx="5026140" cy="3871653"/>
          </a:xfrm>
        </p:spPr>
        <p:txBody>
          <a:bodyPr lIns="365760" tIns="182880" rIns="182880" bIns="182880" anchor="ctr">
            <a:normAutofit/>
          </a:bodyPr>
          <a:lstStyle>
            <a:lvl1pPr marL="0" marR="0" indent="0" algn="l" defTabSz="794849" rtl="0" eaLnBrk="1" fontAlgn="auto" latinLnBrk="0" hangingPunct="1">
              <a:lnSpc>
                <a:spcPct val="100000"/>
              </a:lnSpc>
              <a:spcBef>
                <a:spcPts val="0"/>
              </a:spcBef>
              <a:spcAft>
                <a:spcPts val="0"/>
              </a:spcAft>
              <a:buClrTx/>
              <a:buSzTx/>
              <a:buFont typeface="Arial" panose="020B0604020202020204" pitchFamily="34" charset="0"/>
              <a:buNone/>
              <a:tabLst/>
              <a:defRPr sz="955" b="0" i="0" baseline="0">
                <a:solidFill>
                  <a:schemeClr val="bg1"/>
                </a:solidFill>
                <a:latin typeface="Arial" panose="020B0604020202020204" pitchFamily="34" charset="0"/>
              </a:defRPr>
            </a:lvl1pPr>
            <a:lvl2pPr marL="397424" indent="0">
              <a:buNone/>
              <a:defRPr sz="1739">
                <a:solidFill>
                  <a:schemeClr val="tx1">
                    <a:tint val="75000"/>
                  </a:schemeClr>
                </a:solidFill>
              </a:defRPr>
            </a:lvl2pPr>
            <a:lvl3pPr marL="794849" indent="0">
              <a:buNone/>
              <a:defRPr sz="1565">
                <a:solidFill>
                  <a:schemeClr val="tx1">
                    <a:tint val="75000"/>
                  </a:schemeClr>
                </a:solidFill>
              </a:defRPr>
            </a:lvl3pPr>
            <a:lvl4pPr marL="1192273" indent="0">
              <a:buNone/>
              <a:defRPr sz="1391">
                <a:solidFill>
                  <a:schemeClr val="tx1">
                    <a:tint val="75000"/>
                  </a:schemeClr>
                </a:solidFill>
              </a:defRPr>
            </a:lvl4pPr>
            <a:lvl5pPr marL="1589696" indent="0">
              <a:buNone/>
              <a:defRPr sz="1391">
                <a:solidFill>
                  <a:schemeClr val="tx1">
                    <a:tint val="75000"/>
                  </a:schemeClr>
                </a:solidFill>
              </a:defRPr>
            </a:lvl5pPr>
            <a:lvl6pPr marL="1987120" indent="0">
              <a:buNone/>
              <a:defRPr sz="1391">
                <a:solidFill>
                  <a:schemeClr val="tx1">
                    <a:tint val="75000"/>
                  </a:schemeClr>
                </a:solidFill>
              </a:defRPr>
            </a:lvl6pPr>
            <a:lvl7pPr marL="2384544" indent="0">
              <a:buNone/>
              <a:defRPr sz="1391">
                <a:solidFill>
                  <a:schemeClr val="tx1">
                    <a:tint val="75000"/>
                  </a:schemeClr>
                </a:solidFill>
              </a:defRPr>
            </a:lvl7pPr>
            <a:lvl8pPr marL="2781969" indent="0">
              <a:buNone/>
              <a:defRPr sz="1391">
                <a:solidFill>
                  <a:schemeClr val="tx1">
                    <a:tint val="75000"/>
                  </a:schemeClr>
                </a:solidFill>
              </a:defRPr>
            </a:lvl8pPr>
            <a:lvl9pPr marL="3179393" indent="0">
              <a:buNone/>
              <a:defRPr sz="1391">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3648813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urious, Creative, Courageou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84B296A-B06E-F448-8534-B0670BD6E25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128001" y="1664625"/>
            <a:ext cx="4064000" cy="3024280"/>
          </a:xfrm>
          <a:prstGeom prst="rect">
            <a:avLst/>
          </a:prstGeom>
        </p:spPr>
      </p:pic>
      <p:pic>
        <p:nvPicPr>
          <p:cNvPr id="9" name="Picture 8">
            <a:extLst>
              <a:ext uri="{FF2B5EF4-FFF2-40B4-BE49-F238E27FC236}">
                <a16:creationId xmlns:a16="http://schemas.microsoft.com/office/drawing/2014/main" id="{1599F5AA-E11A-5F4B-BCBE-5A7B363EB1C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064001" y="1664625"/>
            <a:ext cx="4064000" cy="3024280"/>
          </a:xfrm>
          <a:prstGeom prst="rect">
            <a:avLst/>
          </a:prstGeom>
        </p:spPr>
      </p:pic>
      <p:pic>
        <p:nvPicPr>
          <p:cNvPr id="11" name="Picture 10">
            <a:extLst>
              <a:ext uri="{FF2B5EF4-FFF2-40B4-BE49-F238E27FC236}">
                <a16:creationId xmlns:a16="http://schemas.microsoft.com/office/drawing/2014/main" id="{7A86E466-6FA4-604D-9A50-EFA673ACB08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1664625"/>
            <a:ext cx="4064000" cy="3024280"/>
          </a:xfrm>
          <a:prstGeom prst="rect">
            <a:avLst/>
          </a:prstGeom>
        </p:spPr>
      </p:pic>
      <p:sp>
        <p:nvSpPr>
          <p:cNvPr id="6" name="Title 5">
            <a:extLst>
              <a:ext uri="{FF2B5EF4-FFF2-40B4-BE49-F238E27FC236}">
                <a16:creationId xmlns:a16="http://schemas.microsoft.com/office/drawing/2014/main" id="{D9F377F3-BFF0-3947-90EA-9F211FF70E8A}"/>
              </a:ext>
            </a:extLst>
          </p:cNvPr>
          <p:cNvSpPr>
            <a:spLocks noGrp="1"/>
          </p:cNvSpPr>
          <p:nvPr>
            <p:ph type="title" hasCustomPrompt="1"/>
          </p:nvPr>
        </p:nvSpPr>
        <p:spPr>
          <a:xfrm>
            <a:off x="394447" y="702599"/>
            <a:ext cx="11494391" cy="1209502"/>
          </a:xfrm>
        </p:spPr>
        <p:txBody>
          <a:bodyPr>
            <a:noAutofit/>
          </a:bodyPr>
          <a:lstStyle>
            <a:lvl1pPr>
              <a:lnSpc>
                <a:spcPct val="100000"/>
              </a:lnSpc>
              <a:defRPr sz="7704"/>
            </a:lvl1pPr>
          </a:lstStyle>
          <a:p>
            <a:r>
              <a:rPr lang="en-US"/>
              <a:t>Our values</a:t>
            </a:r>
          </a:p>
        </p:txBody>
      </p:sp>
      <p:sp>
        <p:nvSpPr>
          <p:cNvPr id="14" name="Rectangle 13">
            <a:extLst>
              <a:ext uri="{FF2B5EF4-FFF2-40B4-BE49-F238E27FC236}">
                <a16:creationId xmlns:a16="http://schemas.microsoft.com/office/drawing/2014/main" id="{77F8C558-D691-6E44-A1C1-B8DD89CD8321}"/>
              </a:ext>
            </a:extLst>
          </p:cNvPr>
          <p:cNvSpPr/>
          <p:nvPr/>
        </p:nvSpPr>
        <p:spPr>
          <a:xfrm>
            <a:off x="0" y="4595752"/>
            <a:ext cx="12192000" cy="13715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77" b="0" i="0">
              <a:latin typeface="Arial" panose="020B0604020202020204" pitchFamily="34" charset="0"/>
            </a:endParaRPr>
          </a:p>
        </p:txBody>
      </p:sp>
      <p:sp>
        <p:nvSpPr>
          <p:cNvPr id="24" name="Text Placeholder 5">
            <a:extLst>
              <a:ext uri="{FF2B5EF4-FFF2-40B4-BE49-F238E27FC236}">
                <a16:creationId xmlns:a16="http://schemas.microsoft.com/office/drawing/2014/main" id="{052D0101-2443-0649-84A3-8746CEB31F55}"/>
              </a:ext>
            </a:extLst>
          </p:cNvPr>
          <p:cNvSpPr txBox="1">
            <a:spLocks/>
          </p:cNvSpPr>
          <p:nvPr/>
        </p:nvSpPr>
        <p:spPr>
          <a:xfrm>
            <a:off x="0" y="4680015"/>
            <a:ext cx="4064000" cy="633941"/>
          </a:xfrm>
          <a:prstGeom prst="rect">
            <a:avLst/>
          </a:prstGeom>
        </p:spPr>
        <p:txBody>
          <a:bodyPr anchor="ctr"/>
          <a:lstStyle>
            <a:lvl1pPr marL="291465" indent="-291465" algn="l" defTabSz="1165860" rtl="0" eaLnBrk="1" latinLnBrk="0" hangingPunct="1">
              <a:lnSpc>
                <a:spcPct val="90000"/>
              </a:lnSpc>
              <a:spcBef>
                <a:spcPts val="1275"/>
              </a:spcBef>
              <a:buFont typeface="Arial" panose="020B0604020202020204" pitchFamily="34" charset="0"/>
              <a:buChar char="•"/>
              <a:defRPr sz="3600" b="0" i="0" kern="1200">
                <a:solidFill>
                  <a:schemeClr val="tx1"/>
                </a:solidFill>
                <a:latin typeface="+mn-lt"/>
                <a:ea typeface="+mn-ea"/>
                <a:cs typeface="+mn-cs"/>
              </a:defRPr>
            </a:lvl1pPr>
            <a:lvl2pPr marL="874395" indent="-291465" algn="l" defTabSz="1165860" rtl="0" eaLnBrk="1" latinLnBrk="0" hangingPunct="1">
              <a:lnSpc>
                <a:spcPct val="90000"/>
              </a:lnSpc>
              <a:spcBef>
                <a:spcPts val="638"/>
              </a:spcBef>
              <a:buFont typeface="Arial" panose="020B0604020202020204" pitchFamily="34" charset="0"/>
              <a:buChar char="•"/>
              <a:defRPr sz="3000" b="0" i="0" kern="1200">
                <a:solidFill>
                  <a:schemeClr val="tx1"/>
                </a:solidFill>
                <a:latin typeface="+mn-lt"/>
                <a:ea typeface="+mn-ea"/>
                <a:cs typeface="+mn-cs"/>
              </a:defRPr>
            </a:lvl2pPr>
            <a:lvl3pPr marL="1457325" indent="-291465" algn="l" defTabSz="1165860" rtl="0" eaLnBrk="1" latinLnBrk="0" hangingPunct="1">
              <a:lnSpc>
                <a:spcPct val="90000"/>
              </a:lnSpc>
              <a:spcBef>
                <a:spcPts val="638"/>
              </a:spcBef>
              <a:buFont typeface="Arial" panose="020B0604020202020204" pitchFamily="34" charset="0"/>
              <a:buChar char="•"/>
              <a:defRPr sz="2600" b="0" i="0" kern="1200">
                <a:solidFill>
                  <a:schemeClr val="tx1"/>
                </a:solidFill>
                <a:latin typeface="+mn-lt"/>
                <a:ea typeface="+mn-ea"/>
                <a:cs typeface="+mn-cs"/>
              </a:defRPr>
            </a:lvl3pPr>
            <a:lvl4pPr marL="2040255" indent="-291465" algn="l" defTabSz="1165860" rtl="0" eaLnBrk="1" latinLnBrk="0" hangingPunct="1">
              <a:lnSpc>
                <a:spcPct val="90000"/>
              </a:lnSpc>
              <a:spcBef>
                <a:spcPts val="638"/>
              </a:spcBef>
              <a:buFont typeface="Arial" panose="020B0604020202020204" pitchFamily="34" charset="0"/>
              <a:buChar char="•"/>
              <a:defRPr sz="2400" b="0" i="0" kern="1200">
                <a:solidFill>
                  <a:schemeClr val="tx1"/>
                </a:solidFill>
                <a:latin typeface="+mn-lt"/>
                <a:ea typeface="+mn-ea"/>
                <a:cs typeface="+mn-cs"/>
              </a:defRPr>
            </a:lvl4pPr>
            <a:lvl5pPr marL="2623185" indent="-291465" algn="l" defTabSz="1165860" rtl="0" eaLnBrk="1" latinLnBrk="0" hangingPunct="1">
              <a:lnSpc>
                <a:spcPct val="90000"/>
              </a:lnSpc>
              <a:spcBef>
                <a:spcPts val="638"/>
              </a:spcBef>
              <a:buFont typeface="Arial" panose="020B0604020202020204" pitchFamily="34" charset="0"/>
              <a:buChar char="•"/>
              <a:defRPr sz="2400" b="0" i="0" kern="1200">
                <a:solidFill>
                  <a:schemeClr val="tx1"/>
                </a:solidFill>
                <a:latin typeface="+mn-lt"/>
                <a:ea typeface="+mn-ea"/>
                <a:cs typeface="+mn-cs"/>
              </a:defRPr>
            </a:lvl5pPr>
            <a:lvl6pPr marL="320611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6pPr>
            <a:lvl7pPr marL="378904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7pPr>
            <a:lvl8pPr marL="437197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8pPr>
            <a:lvl9pPr marL="495490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9pPr>
          </a:lstStyle>
          <a:p>
            <a:pPr marL="0" indent="0" algn="ctr">
              <a:buNone/>
            </a:pPr>
            <a:r>
              <a:rPr lang="en-US" sz="4091" b="0" i="0">
                <a:solidFill>
                  <a:schemeClr val="accent6"/>
                </a:solidFill>
                <a:latin typeface="Arial" panose="020B0604020202020204" pitchFamily="34" charset="0"/>
              </a:rPr>
              <a:t>Curious</a:t>
            </a:r>
          </a:p>
        </p:txBody>
      </p:sp>
      <p:sp>
        <p:nvSpPr>
          <p:cNvPr id="21" name="Text Placeholder 5">
            <a:extLst>
              <a:ext uri="{FF2B5EF4-FFF2-40B4-BE49-F238E27FC236}">
                <a16:creationId xmlns:a16="http://schemas.microsoft.com/office/drawing/2014/main" id="{570AE2ED-22CD-EE42-9623-760AE6B25B44}"/>
              </a:ext>
            </a:extLst>
          </p:cNvPr>
          <p:cNvSpPr txBox="1">
            <a:spLocks/>
          </p:cNvSpPr>
          <p:nvPr/>
        </p:nvSpPr>
        <p:spPr>
          <a:xfrm>
            <a:off x="4064001" y="4680015"/>
            <a:ext cx="4064000" cy="633941"/>
          </a:xfrm>
          <a:prstGeom prst="rect">
            <a:avLst/>
          </a:prstGeom>
        </p:spPr>
        <p:txBody>
          <a:bodyPr anchor="ctr"/>
          <a:lstStyle>
            <a:lvl1pPr marL="291465" indent="-291465" algn="l" defTabSz="1165860" rtl="0" eaLnBrk="1" latinLnBrk="0" hangingPunct="1">
              <a:lnSpc>
                <a:spcPct val="90000"/>
              </a:lnSpc>
              <a:spcBef>
                <a:spcPts val="1275"/>
              </a:spcBef>
              <a:buFont typeface="Arial" panose="020B0604020202020204" pitchFamily="34" charset="0"/>
              <a:buChar char="•"/>
              <a:defRPr sz="3600" b="0" i="0" kern="1200">
                <a:solidFill>
                  <a:schemeClr val="tx1"/>
                </a:solidFill>
                <a:latin typeface="+mn-lt"/>
                <a:ea typeface="+mn-ea"/>
                <a:cs typeface="+mn-cs"/>
              </a:defRPr>
            </a:lvl1pPr>
            <a:lvl2pPr marL="874395" indent="-291465" algn="l" defTabSz="1165860" rtl="0" eaLnBrk="1" latinLnBrk="0" hangingPunct="1">
              <a:lnSpc>
                <a:spcPct val="90000"/>
              </a:lnSpc>
              <a:spcBef>
                <a:spcPts val="638"/>
              </a:spcBef>
              <a:buFont typeface="Arial" panose="020B0604020202020204" pitchFamily="34" charset="0"/>
              <a:buChar char="•"/>
              <a:defRPr sz="3000" b="0" i="0" kern="1200">
                <a:solidFill>
                  <a:schemeClr val="tx1"/>
                </a:solidFill>
                <a:latin typeface="+mn-lt"/>
                <a:ea typeface="+mn-ea"/>
                <a:cs typeface="+mn-cs"/>
              </a:defRPr>
            </a:lvl2pPr>
            <a:lvl3pPr marL="1457325" indent="-291465" algn="l" defTabSz="1165860" rtl="0" eaLnBrk="1" latinLnBrk="0" hangingPunct="1">
              <a:lnSpc>
                <a:spcPct val="90000"/>
              </a:lnSpc>
              <a:spcBef>
                <a:spcPts val="638"/>
              </a:spcBef>
              <a:buFont typeface="Arial" panose="020B0604020202020204" pitchFamily="34" charset="0"/>
              <a:buChar char="•"/>
              <a:defRPr sz="2600" b="0" i="0" kern="1200">
                <a:solidFill>
                  <a:schemeClr val="tx1"/>
                </a:solidFill>
                <a:latin typeface="+mn-lt"/>
                <a:ea typeface="+mn-ea"/>
                <a:cs typeface="+mn-cs"/>
              </a:defRPr>
            </a:lvl3pPr>
            <a:lvl4pPr marL="2040255" indent="-291465" algn="l" defTabSz="1165860" rtl="0" eaLnBrk="1" latinLnBrk="0" hangingPunct="1">
              <a:lnSpc>
                <a:spcPct val="90000"/>
              </a:lnSpc>
              <a:spcBef>
                <a:spcPts val="638"/>
              </a:spcBef>
              <a:buFont typeface="Arial" panose="020B0604020202020204" pitchFamily="34" charset="0"/>
              <a:buChar char="•"/>
              <a:defRPr sz="2400" b="0" i="0" kern="1200">
                <a:solidFill>
                  <a:schemeClr val="tx1"/>
                </a:solidFill>
                <a:latin typeface="+mn-lt"/>
                <a:ea typeface="+mn-ea"/>
                <a:cs typeface="+mn-cs"/>
              </a:defRPr>
            </a:lvl4pPr>
            <a:lvl5pPr marL="2623185" indent="-291465" algn="l" defTabSz="1165860" rtl="0" eaLnBrk="1" latinLnBrk="0" hangingPunct="1">
              <a:lnSpc>
                <a:spcPct val="90000"/>
              </a:lnSpc>
              <a:spcBef>
                <a:spcPts val="638"/>
              </a:spcBef>
              <a:buFont typeface="Arial" panose="020B0604020202020204" pitchFamily="34" charset="0"/>
              <a:buChar char="•"/>
              <a:defRPr sz="2400" b="0" i="0" kern="1200">
                <a:solidFill>
                  <a:schemeClr val="tx1"/>
                </a:solidFill>
                <a:latin typeface="+mn-lt"/>
                <a:ea typeface="+mn-ea"/>
                <a:cs typeface="+mn-cs"/>
              </a:defRPr>
            </a:lvl5pPr>
            <a:lvl6pPr marL="320611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6pPr>
            <a:lvl7pPr marL="378904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7pPr>
            <a:lvl8pPr marL="437197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8pPr>
            <a:lvl9pPr marL="495490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9pPr>
          </a:lstStyle>
          <a:p>
            <a:pPr marL="0" indent="0" algn="ctr">
              <a:buNone/>
            </a:pPr>
            <a:r>
              <a:rPr lang="en-US" sz="4091" b="0" i="0">
                <a:solidFill>
                  <a:schemeClr val="accent6"/>
                </a:solidFill>
                <a:latin typeface="Arial" panose="020B0604020202020204" pitchFamily="34" charset="0"/>
              </a:rPr>
              <a:t>Creative</a:t>
            </a:r>
          </a:p>
        </p:txBody>
      </p:sp>
      <p:sp>
        <p:nvSpPr>
          <p:cNvPr id="19" name="Text Placeholder 5">
            <a:extLst>
              <a:ext uri="{FF2B5EF4-FFF2-40B4-BE49-F238E27FC236}">
                <a16:creationId xmlns:a16="http://schemas.microsoft.com/office/drawing/2014/main" id="{66C51581-D6DA-424D-9379-18E9D2801645}"/>
              </a:ext>
            </a:extLst>
          </p:cNvPr>
          <p:cNvSpPr txBox="1">
            <a:spLocks/>
          </p:cNvSpPr>
          <p:nvPr/>
        </p:nvSpPr>
        <p:spPr>
          <a:xfrm>
            <a:off x="8128000" y="4680015"/>
            <a:ext cx="4064000" cy="633941"/>
          </a:xfrm>
          <a:prstGeom prst="rect">
            <a:avLst/>
          </a:prstGeom>
        </p:spPr>
        <p:txBody>
          <a:bodyPr anchor="ctr"/>
          <a:lstStyle>
            <a:lvl1pPr marL="291465" indent="-291465" algn="l" defTabSz="1165860" rtl="0" eaLnBrk="1" latinLnBrk="0" hangingPunct="1">
              <a:lnSpc>
                <a:spcPct val="90000"/>
              </a:lnSpc>
              <a:spcBef>
                <a:spcPts val="1275"/>
              </a:spcBef>
              <a:buFont typeface="Arial" panose="020B0604020202020204" pitchFamily="34" charset="0"/>
              <a:buChar char="•"/>
              <a:defRPr sz="3600" b="0" i="0" kern="1200">
                <a:solidFill>
                  <a:schemeClr val="tx1"/>
                </a:solidFill>
                <a:latin typeface="+mn-lt"/>
                <a:ea typeface="+mn-ea"/>
                <a:cs typeface="+mn-cs"/>
              </a:defRPr>
            </a:lvl1pPr>
            <a:lvl2pPr marL="874395" indent="-291465" algn="l" defTabSz="1165860" rtl="0" eaLnBrk="1" latinLnBrk="0" hangingPunct="1">
              <a:lnSpc>
                <a:spcPct val="90000"/>
              </a:lnSpc>
              <a:spcBef>
                <a:spcPts val="638"/>
              </a:spcBef>
              <a:buFont typeface="Arial" panose="020B0604020202020204" pitchFamily="34" charset="0"/>
              <a:buChar char="•"/>
              <a:defRPr sz="3000" b="0" i="0" kern="1200">
                <a:solidFill>
                  <a:schemeClr val="tx1"/>
                </a:solidFill>
                <a:latin typeface="+mn-lt"/>
                <a:ea typeface="+mn-ea"/>
                <a:cs typeface="+mn-cs"/>
              </a:defRPr>
            </a:lvl2pPr>
            <a:lvl3pPr marL="1457325" indent="-291465" algn="l" defTabSz="1165860" rtl="0" eaLnBrk="1" latinLnBrk="0" hangingPunct="1">
              <a:lnSpc>
                <a:spcPct val="90000"/>
              </a:lnSpc>
              <a:spcBef>
                <a:spcPts val="638"/>
              </a:spcBef>
              <a:buFont typeface="Arial" panose="020B0604020202020204" pitchFamily="34" charset="0"/>
              <a:buChar char="•"/>
              <a:defRPr sz="2600" b="0" i="0" kern="1200">
                <a:solidFill>
                  <a:schemeClr val="tx1"/>
                </a:solidFill>
                <a:latin typeface="+mn-lt"/>
                <a:ea typeface="+mn-ea"/>
                <a:cs typeface="+mn-cs"/>
              </a:defRPr>
            </a:lvl3pPr>
            <a:lvl4pPr marL="2040255" indent="-291465" algn="l" defTabSz="1165860" rtl="0" eaLnBrk="1" latinLnBrk="0" hangingPunct="1">
              <a:lnSpc>
                <a:spcPct val="90000"/>
              </a:lnSpc>
              <a:spcBef>
                <a:spcPts val="638"/>
              </a:spcBef>
              <a:buFont typeface="Arial" panose="020B0604020202020204" pitchFamily="34" charset="0"/>
              <a:buChar char="•"/>
              <a:defRPr sz="2400" b="0" i="0" kern="1200">
                <a:solidFill>
                  <a:schemeClr val="tx1"/>
                </a:solidFill>
                <a:latin typeface="+mn-lt"/>
                <a:ea typeface="+mn-ea"/>
                <a:cs typeface="+mn-cs"/>
              </a:defRPr>
            </a:lvl4pPr>
            <a:lvl5pPr marL="2623185" indent="-291465" algn="l" defTabSz="1165860" rtl="0" eaLnBrk="1" latinLnBrk="0" hangingPunct="1">
              <a:lnSpc>
                <a:spcPct val="90000"/>
              </a:lnSpc>
              <a:spcBef>
                <a:spcPts val="638"/>
              </a:spcBef>
              <a:buFont typeface="Arial" panose="020B0604020202020204" pitchFamily="34" charset="0"/>
              <a:buChar char="•"/>
              <a:defRPr sz="2400" b="0" i="0" kern="1200">
                <a:solidFill>
                  <a:schemeClr val="tx1"/>
                </a:solidFill>
                <a:latin typeface="+mn-lt"/>
                <a:ea typeface="+mn-ea"/>
                <a:cs typeface="+mn-cs"/>
              </a:defRPr>
            </a:lvl5pPr>
            <a:lvl6pPr marL="320611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6pPr>
            <a:lvl7pPr marL="378904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7pPr>
            <a:lvl8pPr marL="437197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8pPr>
            <a:lvl9pPr marL="495490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9pPr>
          </a:lstStyle>
          <a:p>
            <a:pPr marL="0" indent="0" algn="ctr">
              <a:buNone/>
            </a:pPr>
            <a:r>
              <a:rPr lang="en-US" sz="4091" b="0" i="0">
                <a:solidFill>
                  <a:schemeClr val="accent6"/>
                </a:solidFill>
                <a:latin typeface="Arial" panose="020B0604020202020204" pitchFamily="34" charset="0"/>
              </a:rPr>
              <a:t>Courageous</a:t>
            </a:r>
          </a:p>
        </p:txBody>
      </p:sp>
      <p:sp>
        <p:nvSpPr>
          <p:cNvPr id="26" name="Slide Number Placeholder 5">
            <a:extLst>
              <a:ext uri="{FF2B5EF4-FFF2-40B4-BE49-F238E27FC236}">
                <a16:creationId xmlns:a16="http://schemas.microsoft.com/office/drawing/2014/main" id="{7C8ED1BE-2229-3548-BC48-E9320C1BFF32}"/>
              </a:ext>
            </a:extLst>
          </p:cNvPr>
          <p:cNvSpPr>
            <a:spLocks noGrp="1"/>
          </p:cNvSpPr>
          <p:nvPr>
            <p:ph type="sldNum" sz="quarter" idx="4"/>
          </p:nvPr>
        </p:nvSpPr>
        <p:spPr>
          <a:xfrm>
            <a:off x="9278315" y="6353004"/>
            <a:ext cx="2610522" cy="365125"/>
          </a:xfrm>
          <a:prstGeom prst="rect">
            <a:avLst/>
          </a:prstGeom>
        </p:spPr>
        <p:txBody>
          <a:bodyPr vert="horz" lIns="91440" tIns="45720" rIns="91440" bIns="45720" rtlCol="0" anchor="ctr"/>
          <a:lstStyle>
            <a:lvl1pPr algn="r">
              <a:defRPr sz="750" b="0" i="0">
                <a:solidFill>
                  <a:schemeClr val="tx1"/>
                </a:solidFill>
                <a:latin typeface="Arial" panose="020B0604020202020204" pitchFamily="34" charset="0"/>
              </a:defRPr>
            </a:lvl1pPr>
          </a:lstStyle>
          <a:p>
            <a:fld id="{64DF1125-80D7-5C48-9408-F746170441B0}" type="slidenum">
              <a:rPr lang="en-US" smtClean="0"/>
              <a:pPr/>
              <a:t>‹#›</a:t>
            </a:fld>
            <a:endParaRPr lang="en-US"/>
          </a:p>
        </p:txBody>
      </p:sp>
      <p:sp>
        <p:nvSpPr>
          <p:cNvPr id="29" name="Text Placeholder 2">
            <a:extLst>
              <a:ext uri="{FF2B5EF4-FFF2-40B4-BE49-F238E27FC236}">
                <a16:creationId xmlns:a16="http://schemas.microsoft.com/office/drawing/2014/main" id="{9219E7AD-F088-FE46-8840-89F4E4B5FFC8}"/>
              </a:ext>
            </a:extLst>
          </p:cNvPr>
          <p:cNvSpPr>
            <a:spLocks noGrp="1"/>
          </p:cNvSpPr>
          <p:nvPr>
            <p:ph type="body" sz="quarter" idx="10" hasCustomPrompt="1"/>
          </p:nvPr>
        </p:nvSpPr>
        <p:spPr>
          <a:xfrm>
            <a:off x="20221" y="5254833"/>
            <a:ext cx="4043777" cy="712518"/>
          </a:xfrm>
        </p:spPr>
        <p:txBody>
          <a:bodyPr/>
          <a:lstStyle>
            <a:lvl1pPr marL="0" indent="0" algn="ctr">
              <a:buNone/>
              <a:defRPr sz="1227" b="0" i="0">
                <a:solidFill>
                  <a:schemeClr val="bg1"/>
                </a:solidFill>
                <a:latin typeface="Arial" panose="020B0604020202020204" pitchFamily="34" charset="0"/>
              </a:defRPr>
            </a:lvl1pPr>
            <a:lvl2pPr>
              <a:buNone/>
              <a:defRPr sz="1227"/>
            </a:lvl2pPr>
            <a:lvl3pPr>
              <a:buNone/>
              <a:defRPr sz="1227"/>
            </a:lvl3pPr>
            <a:lvl4pPr>
              <a:buNone/>
              <a:defRPr sz="1227"/>
            </a:lvl4pPr>
            <a:lvl5pPr>
              <a:buNone/>
              <a:defRPr sz="1227"/>
            </a:lvl5pPr>
          </a:lstStyle>
          <a:p>
            <a:pPr marL="0" indent="0" algn="ctr">
              <a:buNone/>
            </a:pPr>
            <a:r>
              <a:rPr lang="en-US" sz="1227">
                <a:solidFill>
                  <a:schemeClr val="bg2"/>
                </a:solidFill>
                <a:latin typeface="Work Sans Regular Roman" pitchFamily="2" charset="77"/>
              </a:rPr>
              <a:t>We never stop learning or exploring.</a:t>
            </a:r>
          </a:p>
        </p:txBody>
      </p:sp>
      <p:sp>
        <p:nvSpPr>
          <p:cNvPr id="30" name="Text Placeholder 2">
            <a:extLst>
              <a:ext uri="{FF2B5EF4-FFF2-40B4-BE49-F238E27FC236}">
                <a16:creationId xmlns:a16="http://schemas.microsoft.com/office/drawing/2014/main" id="{E024C262-DF1F-604C-BC9B-21DA81CBA2BB}"/>
              </a:ext>
            </a:extLst>
          </p:cNvPr>
          <p:cNvSpPr>
            <a:spLocks noGrp="1"/>
          </p:cNvSpPr>
          <p:nvPr>
            <p:ph type="body" sz="quarter" idx="11" hasCustomPrompt="1"/>
          </p:nvPr>
        </p:nvSpPr>
        <p:spPr>
          <a:xfrm>
            <a:off x="4074109" y="5254833"/>
            <a:ext cx="4043777" cy="712518"/>
          </a:xfrm>
        </p:spPr>
        <p:txBody>
          <a:bodyPr/>
          <a:lstStyle>
            <a:lvl1pPr marL="0" indent="0" algn="ctr">
              <a:buNone/>
              <a:defRPr sz="1227" b="0" i="0">
                <a:solidFill>
                  <a:schemeClr val="bg1"/>
                </a:solidFill>
                <a:latin typeface="Arial" panose="020B0604020202020204" pitchFamily="34" charset="0"/>
              </a:defRPr>
            </a:lvl1pPr>
            <a:lvl2pPr>
              <a:buNone/>
              <a:defRPr sz="1227"/>
            </a:lvl2pPr>
            <a:lvl3pPr>
              <a:buNone/>
              <a:defRPr sz="1227"/>
            </a:lvl3pPr>
            <a:lvl4pPr>
              <a:buNone/>
              <a:defRPr sz="1227"/>
            </a:lvl4pPr>
            <a:lvl5pPr>
              <a:buNone/>
              <a:defRPr sz="1227"/>
            </a:lvl5pPr>
          </a:lstStyle>
          <a:p>
            <a:pPr marL="0" indent="0" algn="ctr">
              <a:buNone/>
            </a:pPr>
            <a:r>
              <a:rPr lang="en-US" sz="1227">
                <a:solidFill>
                  <a:schemeClr val="bg2"/>
                </a:solidFill>
                <a:latin typeface="Work Sans Regular Roman" pitchFamily="2" charset="77"/>
              </a:rPr>
              <a:t>We light up the room with </a:t>
            </a:r>
            <a:br>
              <a:rPr lang="en-US" sz="1227">
                <a:solidFill>
                  <a:schemeClr val="bg2"/>
                </a:solidFill>
                <a:latin typeface="Work Sans Regular Roman" pitchFamily="2" charset="77"/>
              </a:rPr>
            </a:br>
            <a:r>
              <a:rPr lang="en-US" sz="1227">
                <a:solidFill>
                  <a:schemeClr val="bg2"/>
                </a:solidFill>
                <a:latin typeface="Work Sans Regular Roman" pitchFamily="2" charset="77"/>
              </a:rPr>
              <a:t>engaging imagination.</a:t>
            </a:r>
          </a:p>
        </p:txBody>
      </p:sp>
      <p:sp>
        <p:nvSpPr>
          <p:cNvPr id="31" name="Text Placeholder 2">
            <a:extLst>
              <a:ext uri="{FF2B5EF4-FFF2-40B4-BE49-F238E27FC236}">
                <a16:creationId xmlns:a16="http://schemas.microsoft.com/office/drawing/2014/main" id="{954D07A3-CA44-FD4C-80E9-F9C48C05AA6E}"/>
              </a:ext>
            </a:extLst>
          </p:cNvPr>
          <p:cNvSpPr>
            <a:spLocks noGrp="1"/>
          </p:cNvSpPr>
          <p:nvPr>
            <p:ph type="body" sz="quarter" idx="12" hasCustomPrompt="1"/>
          </p:nvPr>
        </p:nvSpPr>
        <p:spPr>
          <a:xfrm>
            <a:off x="8127999" y="5254833"/>
            <a:ext cx="4043777" cy="712518"/>
          </a:xfrm>
        </p:spPr>
        <p:txBody>
          <a:bodyPr/>
          <a:lstStyle>
            <a:lvl1pPr marL="0" indent="0" algn="ctr">
              <a:buNone/>
              <a:defRPr sz="1227" b="0" i="0">
                <a:solidFill>
                  <a:schemeClr val="bg1"/>
                </a:solidFill>
                <a:latin typeface="Arial" panose="020B0604020202020204" pitchFamily="34" charset="0"/>
              </a:defRPr>
            </a:lvl1pPr>
            <a:lvl2pPr>
              <a:buNone/>
              <a:defRPr sz="1227"/>
            </a:lvl2pPr>
            <a:lvl3pPr>
              <a:buNone/>
              <a:defRPr sz="1227"/>
            </a:lvl3pPr>
            <a:lvl4pPr>
              <a:buNone/>
              <a:defRPr sz="1227"/>
            </a:lvl4pPr>
            <a:lvl5pPr>
              <a:buNone/>
              <a:defRPr sz="1227"/>
            </a:lvl5pPr>
          </a:lstStyle>
          <a:p>
            <a:pPr marL="0" indent="0" algn="ctr">
              <a:buNone/>
            </a:pPr>
            <a:r>
              <a:rPr lang="en-US" sz="1227">
                <a:solidFill>
                  <a:schemeClr val="bg2"/>
                </a:solidFill>
                <a:latin typeface="Work Sans Regular Roman" pitchFamily="2" charset="77"/>
              </a:rPr>
              <a:t>We are fearless and are up for anything.</a:t>
            </a:r>
          </a:p>
        </p:txBody>
      </p:sp>
    </p:spTree>
    <p:extLst>
      <p:ext uri="{BB962C8B-B14F-4D97-AF65-F5344CB8AC3E}">
        <p14:creationId xmlns:p14="http://schemas.microsoft.com/office/powerpoint/2010/main" val="123807574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GoTim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93F65E-9801-644F-9D1A-49E969D60ADB}"/>
              </a:ext>
            </a:extLst>
          </p:cNvPr>
          <p:cNvSpPr/>
          <p:nvPr/>
        </p:nvSpPr>
        <p:spPr>
          <a:xfrm>
            <a:off x="0" y="0"/>
            <a:ext cx="12192000" cy="16651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77" b="0" i="0">
              <a:latin typeface="Arial" panose="020B0604020202020204" pitchFamily="34" charset="0"/>
            </a:endParaRPr>
          </a:p>
        </p:txBody>
      </p:sp>
      <p:sp>
        <p:nvSpPr>
          <p:cNvPr id="7" name="Slide Number Placeholder 6">
            <a:extLst>
              <a:ext uri="{FF2B5EF4-FFF2-40B4-BE49-F238E27FC236}">
                <a16:creationId xmlns:a16="http://schemas.microsoft.com/office/drawing/2014/main" id="{5FF70303-0C3E-3940-8054-BECBA908952E}"/>
              </a:ext>
            </a:extLst>
          </p:cNvPr>
          <p:cNvSpPr>
            <a:spLocks noGrp="1"/>
          </p:cNvSpPr>
          <p:nvPr>
            <p:ph type="sldNum" sz="quarter" idx="10"/>
          </p:nvPr>
        </p:nvSpPr>
        <p:spPr/>
        <p:txBody>
          <a:bodyPr/>
          <a:lstStyle/>
          <a:p>
            <a:fld id="{64DF1125-80D7-5C48-9408-F746170441B0}" type="slidenum">
              <a:rPr lang="en-US" smtClean="0"/>
              <a:pPr/>
              <a:t>‹#›</a:t>
            </a:fld>
            <a:endParaRPr lang="en-US"/>
          </a:p>
        </p:txBody>
      </p:sp>
      <p:sp>
        <p:nvSpPr>
          <p:cNvPr id="6" name="Text Placeholder 12">
            <a:extLst>
              <a:ext uri="{FF2B5EF4-FFF2-40B4-BE49-F238E27FC236}">
                <a16:creationId xmlns:a16="http://schemas.microsoft.com/office/drawing/2014/main" id="{9320DCBF-FFD1-0140-BF88-34981AC7B515}"/>
              </a:ext>
            </a:extLst>
          </p:cNvPr>
          <p:cNvSpPr>
            <a:spLocks noGrp="1"/>
          </p:cNvSpPr>
          <p:nvPr>
            <p:ph type="body" sz="quarter" idx="14" hasCustomPrompt="1"/>
          </p:nvPr>
        </p:nvSpPr>
        <p:spPr>
          <a:xfrm>
            <a:off x="616324" y="1206098"/>
            <a:ext cx="10874539" cy="434263"/>
          </a:xfrm>
        </p:spPr>
        <p:txBody>
          <a:bodyPr>
            <a:normAutofit/>
          </a:bodyPr>
          <a:lstStyle>
            <a:lvl1pPr marL="0" indent="0">
              <a:buNone/>
              <a:defRPr sz="1636" b="0" i="0">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Optional subtitle</a:t>
            </a:r>
          </a:p>
        </p:txBody>
      </p:sp>
      <p:sp>
        <p:nvSpPr>
          <p:cNvPr id="12" name="Title 3">
            <a:extLst>
              <a:ext uri="{FF2B5EF4-FFF2-40B4-BE49-F238E27FC236}">
                <a16:creationId xmlns:a16="http://schemas.microsoft.com/office/drawing/2014/main" id="{B498DF23-DB8A-5F41-9155-38CAB32F59FF}"/>
              </a:ext>
            </a:extLst>
          </p:cNvPr>
          <p:cNvSpPr txBox="1">
            <a:spLocks/>
          </p:cNvSpPr>
          <p:nvPr/>
        </p:nvSpPr>
        <p:spPr>
          <a:xfrm>
            <a:off x="615876" y="531223"/>
            <a:ext cx="10874539" cy="674875"/>
          </a:xfrm>
          <a:prstGeom prst="rect">
            <a:avLst/>
          </a:prstGeom>
        </p:spPr>
        <p:txBody>
          <a:bodyPr vert="horz" lIns="62345" tIns="31173" rIns="62345" bIns="31173" rtlCol="0" anchor="t">
            <a:normAutofit/>
          </a:bodyPr>
          <a:lstStyle>
            <a:lvl1pPr algn="l" defTabSz="1165860" rtl="0" eaLnBrk="1" latinLnBrk="0" hangingPunct="1">
              <a:lnSpc>
                <a:spcPct val="85000"/>
              </a:lnSpc>
              <a:spcBef>
                <a:spcPct val="0"/>
              </a:spcBef>
              <a:buNone/>
              <a:defRPr sz="5400" b="0" i="0" kern="1200">
                <a:solidFill>
                  <a:schemeClr val="tx1"/>
                </a:solidFill>
                <a:latin typeface="+mj-lt"/>
                <a:ea typeface="+mj-ea"/>
                <a:cs typeface="+mj-cs"/>
              </a:defRPr>
            </a:lvl1pPr>
          </a:lstStyle>
          <a:p>
            <a:r>
              <a:rPr lang="en-US" sz="3682" b="0" i="0">
                <a:latin typeface="Arial" panose="020B0604020202020204" pitchFamily="34" charset="0"/>
              </a:rPr>
              <a:t>GOTIME</a:t>
            </a:r>
            <a:r>
              <a:rPr lang="en-US" sz="3682" b="0" i="0" baseline="30000">
                <a:latin typeface="Arial" panose="020B0604020202020204" pitchFamily="34" charset="0"/>
              </a:rPr>
              <a:t>™</a:t>
            </a:r>
          </a:p>
        </p:txBody>
      </p:sp>
      <p:sp>
        <p:nvSpPr>
          <p:cNvPr id="25" name="Text Placeholder 24">
            <a:extLst>
              <a:ext uri="{FF2B5EF4-FFF2-40B4-BE49-F238E27FC236}">
                <a16:creationId xmlns:a16="http://schemas.microsoft.com/office/drawing/2014/main" id="{543CBF98-D64B-CC47-9AF7-35E7BBA211FA}"/>
              </a:ext>
            </a:extLst>
          </p:cNvPr>
          <p:cNvSpPr>
            <a:spLocks noGrp="1"/>
          </p:cNvSpPr>
          <p:nvPr>
            <p:ph type="body" sz="quarter" idx="18"/>
          </p:nvPr>
        </p:nvSpPr>
        <p:spPr>
          <a:xfrm>
            <a:off x="0" y="3416531"/>
            <a:ext cx="4016188" cy="1508760"/>
          </a:xfrm>
          <a:solidFill>
            <a:schemeClr val="accent1"/>
          </a:solidFill>
        </p:spPr>
        <p:txBody>
          <a:bodyPr lIns="228600" tIns="137160" rIns="228600" bIns="137160" anchor="ctr"/>
          <a:lstStyle>
            <a:lvl1pPr marL="0" indent="0" algn="ctr">
              <a:lnSpc>
                <a:spcPct val="100000"/>
              </a:lnSpc>
              <a:spcBef>
                <a:spcPts val="0"/>
              </a:spcBef>
              <a:buNone/>
              <a:defRPr sz="1227" b="0" i="0">
                <a:solidFill>
                  <a:schemeClr val="bg1"/>
                </a:solidFill>
                <a:latin typeface="Arial" panose="020B0604020202020204" pitchFamily="34" charset="0"/>
              </a:defRPr>
            </a:lvl1pPr>
            <a:lvl2pPr algn="ctr">
              <a:buNone/>
              <a:defRPr/>
            </a:lvl2pPr>
            <a:lvl3pPr algn="ctr">
              <a:buNone/>
              <a:defRPr/>
            </a:lvl3pPr>
            <a:lvl4pPr algn="ctr">
              <a:buNone/>
              <a:defRPr/>
            </a:lvl4pPr>
            <a:lvl5pPr algn="ctr">
              <a:buNone/>
              <a:defRPr/>
            </a:lvl5pPr>
          </a:lstStyle>
          <a:p>
            <a:pPr lvl="0"/>
            <a:r>
              <a:rPr lang="en-US"/>
              <a:t>Click to edit Master text styles</a:t>
            </a:r>
          </a:p>
        </p:txBody>
      </p:sp>
      <p:sp>
        <p:nvSpPr>
          <p:cNvPr id="27" name="Text Placeholder 24">
            <a:extLst>
              <a:ext uri="{FF2B5EF4-FFF2-40B4-BE49-F238E27FC236}">
                <a16:creationId xmlns:a16="http://schemas.microsoft.com/office/drawing/2014/main" id="{0CE83D76-55DD-2645-A3B3-9A42F93D586F}"/>
              </a:ext>
            </a:extLst>
          </p:cNvPr>
          <p:cNvSpPr>
            <a:spLocks noGrp="1"/>
          </p:cNvSpPr>
          <p:nvPr>
            <p:ph type="body" sz="quarter" idx="19"/>
          </p:nvPr>
        </p:nvSpPr>
        <p:spPr>
          <a:xfrm>
            <a:off x="4087907" y="3416531"/>
            <a:ext cx="4016188" cy="1508760"/>
          </a:xfrm>
          <a:solidFill>
            <a:schemeClr val="accent2"/>
          </a:solidFill>
        </p:spPr>
        <p:txBody>
          <a:bodyPr lIns="228600" tIns="137160" rIns="228600" bIns="137160" anchor="ctr"/>
          <a:lstStyle>
            <a:lvl1pPr marL="0" indent="0" algn="ctr">
              <a:lnSpc>
                <a:spcPct val="100000"/>
              </a:lnSpc>
              <a:spcBef>
                <a:spcPts val="0"/>
              </a:spcBef>
              <a:buNone/>
              <a:defRPr sz="1227" b="0" i="0">
                <a:solidFill>
                  <a:schemeClr val="bg1"/>
                </a:solidFill>
                <a:latin typeface="Arial" panose="020B0604020202020204" pitchFamily="34" charset="0"/>
              </a:defRPr>
            </a:lvl1pPr>
            <a:lvl2pPr algn="ctr">
              <a:buNone/>
              <a:defRPr/>
            </a:lvl2pPr>
            <a:lvl3pPr algn="ctr">
              <a:buNone/>
              <a:defRPr/>
            </a:lvl3pPr>
            <a:lvl4pPr algn="ctr">
              <a:buNone/>
              <a:defRPr/>
            </a:lvl4pPr>
            <a:lvl5pPr algn="ctr">
              <a:buNone/>
              <a:defRPr/>
            </a:lvl5pPr>
          </a:lstStyle>
          <a:p>
            <a:pPr lvl="0"/>
            <a:r>
              <a:rPr lang="en-US"/>
              <a:t>Click to edit Master text styles</a:t>
            </a:r>
          </a:p>
        </p:txBody>
      </p:sp>
      <p:sp>
        <p:nvSpPr>
          <p:cNvPr id="28" name="Text Placeholder 24">
            <a:extLst>
              <a:ext uri="{FF2B5EF4-FFF2-40B4-BE49-F238E27FC236}">
                <a16:creationId xmlns:a16="http://schemas.microsoft.com/office/drawing/2014/main" id="{440BBDAD-8D1E-C74A-A5DC-B360364FDA64}"/>
              </a:ext>
            </a:extLst>
          </p:cNvPr>
          <p:cNvSpPr>
            <a:spLocks noGrp="1"/>
          </p:cNvSpPr>
          <p:nvPr>
            <p:ph type="body" sz="quarter" idx="20"/>
          </p:nvPr>
        </p:nvSpPr>
        <p:spPr>
          <a:xfrm>
            <a:off x="8175813" y="3416531"/>
            <a:ext cx="4016188" cy="1508760"/>
          </a:xfrm>
          <a:solidFill>
            <a:schemeClr val="accent3"/>
          </a:solidFill>
        </p:spPr>
        <p:txBody>
          <a:bodyPr lIns="228600" tIns="137160" rIns="228600" bIns="137160" anchor="ctr"/>
          <a:lstStyle>
            <a:lvl1pPr marL="0" indent="0" algn="ctr">
              <a:lnSpc>
                <a:spcPct val="100000"/>
              </a:lnSpc>
              <a:spcBef>
                <a:spcPts val="0"/>
              </a:spcBef>
              <a:buNone/>
              <a:defRPr sz="1227" b="0" i="0">
                <a:solidFill>
                  <a:schemeClr val="bg1"/>
                </a:solidFill>
                <a:latin typeface="Arial" panose="020B0604020202020204" pitchFamily="34" charset="0"/>
              </a:defRPr>
            </a:lvl1pPr>
            <a:lvl2pPr algn="ctr">
              <a:buNone/>
              <a:defRPr/>
            </a:lvl2pPr>
            <a:lvl3pPr algn="ctr">
              <a:buNone/>
              <a:defRPr/>
            </a:lvl3pPr>
            <a:lvl4pPr algn="ctr">
              <a:buNone/>
              <a:defRPr/>
            </a:lvl4pPr>
            <a:lvl5pPr algn="ctr">
              <a:buNone/>
              <a:defRPr/>
            </a:lvl5pPr>
          </a:lstStyle>
          <a:p>
            <a:pPr lvl="0"/>
            <a:r>
              <a:rPr lang="en-US"/>
              <a:t>Click to edit Master text styles</a:t>
            </a:r>
          </a:p>
        </p:txBody>
      </p:sp>
      <p:sp>
        <p:nvSpPr>
          <p:cNvPr id="29" name="Text Placeholder 24">
            <a:extLst>
              <a:ext uri="{FF2B5EF4-FFF2-40B4-BE49-F238E27FC236}">
                <a16:creationId xmlns:a16="http://schemas.microsoft.com/office/drawing/2014/main" id="{E9DBF60F-CE8D-7349-AA11-87C2DA9A3040}"/>
              </a:ext>
            </a:extLst>
          </p:cNvPr>
          <p:cNvSpPr>
            <a:spLocks noGrp="1"/>
          </p:cNvSpPr>
          <p:nvPr>
            <p:ph type="body" sz="quarter" idx="21"/>
          </p:nvPr>
        </p:nvSpPr>
        <p:spPr>
          <a:xfrm>
            <a:off x="0" y="4925291"/>
            <a:ext cx="4016188" cy="1290551"/>
          </a:xfrm>
          <a:solidFill>
            <a:schemeClr val="bg2"/>
          </a:solidFill>
        </p:spPr>
        <p:txBody>
          <a:bodyPr lIns="137160" tIns="137160" rIns="137160" bIns="182880" anchor="t"/>
          <a:lstStyle>
            <a:lvl1pPr marL="779263" indent="-187023" algn="l">
              <a:lnSpc>
                <a:spcPct val="100000"/>
              </a:lnSpc>
              <a:spcBef>
                <a:spcPts val="0"/>
              </a:spcBef>
              <a:buClrTx/>
              <a:buFont typeface="Arial" panose="020B0604020202020204" pitchFamily="34" charset="0"/>
              <a:buChar char="•"/>
              <a:defRPr sz="1091" b="0" i="0">
                <a:solidFill>
                  <a:schemeClr val="tx1"/>
                </a:solidFill>
                <a:latin typeface="Arial" panose="020B0604020202020204" pitchFamily="34" charset="0"/>
              </a:defRPr>
            </a:lvl1pPr>
            <a:lvl2pPr algn="ctr">
              <a:buNone/>
              <a:defRPr/>
            </a:lvl2pPr>
            <a:lvl3pPr algn="ctr">
              <a:buNone/>
              <a:defRPr/>
            </a:lvl3pPr>
            <a:lvl4pPr algn="ctr">
              <a:buNone/>
              <a:defRPr/>
            </a:lvl4pPr>
            <a:lvl5pPr algn="ctr">
              <a:buNone/>
              <a:defRPr/>
            </a:lvl5pPr>
          </a:lstStyle>
          <a:p>
            <a:pPr lvl="0"/>
            <a:r>
              <a:rPr lang="en-US"/>
              <a:t>Click to edit Master text styles</a:t>
            </a:r>
          </a:p>
        </p:txBody>
      </p:sp>
      <p:sp>
        <p:nvSpPr>
          <p:cNvPr id="30" name="Text Placeholder 24">
            <a:extLst>
              <a:ext uri="{FF2B5EF4-FFF2-40B4-BE49-F238E27FC236}">
                <a16:creationId xmlns:a16="http://schemas.microsoft.com/office/drawing/2014/main" id="{9B761F93-F331-424A-8E8C-955DB11E8A2C}"/>
              </a:ext>
            </a:extLst>
          </p:cNvPr>
          <p:cNvSpPr>
            <a:spLocks noGrp="1"/>
          </p:cNvSpPr>
          <p:nvPr>
            <p:ph type="body" sz="quarter" idx="22"/>
          </p:nvPr>
        </p:nvSpPr>
        <p:spPr>
          <a:xfrm>
            <a:off x="4087907" y="4925291"/>
            <a:ext cx="4016188" cy="1290551"/>
          </a:xfrm>
          <a:solidFill>
            <a:schemeClr val="bg2"/>
          </a:solidFill>
        </p:spPr>
        <p:txBody>
          <a:bodyPr lIns="137160" tIns="137160" rIns="137160" bIns="182880" anchor="t"/>
          <a:lstStyle>
            <a:lvl1pPr marL="779263" indent="-187023" algn="l">
              <a:lnSpc>
                <a:spcPct val="100000"/>
              </a:lnSpc>
              <a:spcBef>
                <a:spcPts val="0"/>
              </a:spcBef>
              <a:buClrTx/>
              <a:buFont typeface="Arial" panose="020B0604020202020204" pitchFamily="34" charset="0"/>
              <a:buChar char="•"/>
              <a:defRPr sz="1091" b="0" i="0">
                <a:solidFill>
                  <a:schemeClr val="tx1"/>
                </a:solidFill>
                <a:latin typeface="Arial" panose="020B0604020202020204" pitchFamily="34" charset="0"/>
              </a:defRPr>
            </a:lvl1pPr>
            <a:lvl2pPr algn="ctr">
              <a:buNone/>
              <a:defRPr/>
            </a:lvl2pPr>
            <a:lvl3pPr algn="ctr">
              <a:buNone/>
              <a:defRPr/>
            </a:lvl3pPr>
            <a:lvl4pPr algn="ctr">
              <a:buNone/>
              <a:defRPr/>
            </a:lvl4pPr>
            <a:lvl5pPr algn="ctr">
              <a:buNone/>
              <a:defRPr/>
            </a:lvl5pPr>
          </a:lstStyle>
          <a:p>
            <a:pPr lvl="0"/>
            <a:r>
              <a:rPr lang="en-US"/>
              <a:t>Click to edit Master text styles</a:t>
            </a:r>
          </a:p>
        </p:txBody>
      </p:sp>
      <p:sp>
        <p:nvSpPr>
          <p:cNvPr id="31" name="Text Placeholder 24">
            <a:extLst>
              <a:ext uri="{FF2B5EF4-FFF2-40B4-BE49-F238E27FC236}">
                <a16:creationId xmlns:a16="http://schemas.microsoft.com/office/drawing/2014/main" id="{02E0D47F-8CCE-0347-AF48-9D330C5D71F2}"/>
              </a:ext>
            </a:extLst>
          </p:cNvPr>
          <p:cNvSpPr>
            <a:spLocks noGrp="1"/>
          </p:cNvSpPr>
          <p:nvPr>
            <p:ph type="body" sz="quarter" idx="23"/>
          </p:nvPr>
        </p:nvSpPr>
        <p:spPr>
          <a:xfrm>
            <a:off x="8175813" y="4925291"/>
            <a:ext cx="4016188" cy="1290551"/>
          </a:xfrm>
          <a:solidFill>
            <a:schemeClr val="bg2"/>
          </a:solidFill>
        </p:spPr>
        <p:txBody>
          <a:bodyPr lIns="137160" tIns="137160" rIns="137160" bIns="182880" anchor="t"/>
          <a:lstStyle>
            <a:lvl1pPr marL="1246821" indent="-187023" algn="l">
              <a:lnSpc>
                <a:spcPct val="100000"/>
              </a:lnSpc>
              <a:spcBef>
                <a:spcPts val="0"/>
              </a:spcBef>
              <a:buClrTx/>
              <a:buFont typeface="Arial" panose="020B0604020202020204" pitchFamily="34" charset="0"/>
              <a:buChar char="•"/>
              <a:defRPr sz="1091" b="0" i="0">
                <a:solidFill>
                  <a:schemeClr val="tx1"/>
                </a:solidFill>
                <a:latin typeface="Arial" panose="020B0604020202020204" pitchFamily="34" charset="0"/>
              </a:defRPr>
            </a:lvl1pPr>
            <a:lvl2pPr algn="ctr">
              <a:buNone/>
              <a:defRPr/>
            </a:lvl2pPr>
            <a:lvl3pPr algn="ctr">
              <a:buNone/>
              <a:defRPr/>
            </a:lvl3pPr>
            <a:lvl4pPr algn="ctr">
              <a:buNone/>
              <a:defRPr/>
            </a:lvl4pPr>
            <a:lvl5pPr algn="ctr">
              <a:buNone/>
              <a:defRPr/>
            </a:lvl5pPr>
          </a:lstStyle>
          <a:p>
            <a:pPr lvl="0"/>
            <a:r>
              <a:rPr lang="en-US"/>
              <a:t>Click to edit Master text styles</a:t>
            </a:r>
          </a:p>
        </p:txBody>
      </p:sp>
      <p:pic>
        <p:nvPicPr>
          <p:cNvPr id="3" name="Picture 2">
            <a:extLst>
              <a:ext uri="{FF2B5EF4-FFF2-40B4-BE49-F238E27FC236}">
                <a16:creationId xmlns:a16="http://schemas.microsoft.com/office/drawing/2014/main" id="{D57DE7B4-C170-734A-9C51-420F366B4D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20236" y="1629485"/>
            <a:ext cx="2151529" cy="1870364"/>
          </a:xfrm>
          <a:prstGeom prst="rect">
            <a:avLst/>
          </a:prstGeom>
        </p:spPr>
      </p:pic>
      <p:pic>
        <p:nvPicPr>
          <p:cNvPr id="5" name="Picture 4">
            <a:extLst>
              <a:ext uri="{FF2B5EF4-FFF2-40B4-BE49-F238E27FC236}">
                <a16:creationId xmlns:a16="http://schemas.microsoft.com/office/drawing/2014/main" id="{8C347163-9319-F344-8D18-BE5FF0629E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6509" y="1629485"/>
            <a:ext cx="2151529" cy="1870364"/>
          </a:xfrm>
          <a:prstGeom prst="rect">
            <a:avLst/>
          </a:prstGeom>
        </p:spPr>
      </p:pic>
      <p:pic>
        <p:nvPicPr>
          <p:cNvPr id="10" name="Picture 9">
            <a:extLst>
              <a:ext uri="{FF2B5EF4-FFF2-40B4-BE49-F238E27FC236}">
                <a16:creationId xmlns:a16="http://schemas.microsoft.com/office/drawing/2014/main" id="{46D49FBC-49AF-A44F-9638-3F9D06586B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03962" y="1629485"/>
            <a:ext cx="2151529" cy="1870364"/>
          </a:xfrm>
          <a:prstGeom prst="rect">
            <a:avLst/>
          </a:prstGeom>
        </p:spPr>
      </p:pic>
    </p:spTree>
    <p:extLst>
      <p:ext uri="{BB962C8B-B14F-4D97-AF65-F5344CB8AC3E}">
        <p14:creationId xmlns:p14="http://schemas.microsoft.com/office/powerpoint/2010/main" val="8916165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ios 2-up">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5FF8AB-ECF1-C749-A1BD-5264345EC6D2}"/>
              </a:ext>
            </a:extLst>
          </p:cNvPr>
          <p:cNvSpPr/>
          <p:nvPr/>
        </p:nvSpPr>
        <p:spPr>
          <a:xfrm>
            <a:off x="0" y="1048538"/>
            <a:ext cx="12192000" cy="530446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77" b="0" i="0">
              <a:latin typeface="Arial" panose="020B0604020202020204" pitchFamily="34" charset="0"/>
            </a:endParaRPr>
          </a:p>
        </p:txBody>
      </p:sp>
      <p:sp>
        <p:nvSpPr>
          <p:cNvPr id="23" name="Text Placeholder 22">
            <a:extLst>
              <a:ext uri="{FF2B5EF4-FFF2-40B4-BE49-F238E27FC236}">
                <a16:creationId xmlns:a16="http://schemas.microsoft.com/office/drawing/2014/main" id="{3935A874-B1A0-9146-ABBD-24A10BCF9D30}"/>
              </a:ext>
            </a:extLst>
          </p:cNvPr>
          <p:cNvSpPr>
            <a:spLocks noGrp="1"/>
          </p:cNvSpPr>
          <p:nvPr>
            <p:ph type="body" sz="quarter" idx="14" hasCustomPrompt="1"/>
          </p:nvPr>
        </p:nvSpPr>
        <p:spPr>
          <a:xfrm>
            <a:off x="2232462" y="1574873"/>
            <a:ext cx="3549774" cy="2990633"/>
          </a:xfrm>
          <a:solidFill>
            <a:schemeClr val="accent2"/>
          </a:solidFill>
        </p:spPr>
        <p:txBody>
          <a:bodyPr/>
          <a:lstStyle>
            <a:lvl1pPr algn="ctr">
              <a:buNone/>
              <a:defRPr sz="1364" b="0" i="0">
                <a:solidFill>
                  <a:schemeClr val="accent2">
                    <a:lumMod val="75000"/>
                  </a:schemeClr>
                </a:solidFill>
                <a:latin typeface="Arial" panose="020B0604020202020204" pitchFamily="34" charset="0"/>
              </a:defRPr>
            </a:lvl1pPr>
            <a:lvl2pPr algn="ctr">
              <a:buNone/>
              <a:defRPr/>
            </a:lvl2pPr>
            <a:lvl3pPr algn="ctr">
              <a:buNone/>
              <a:defRPr/>
            </a:lvl3pPr>
            <a:lvl4pPr algn="ctr">
              <a:buNone/>
              <a:defRPr/>
            </a:lvl4pPr>
            <a:lvl5pPr algn="ctr">
              <a:buNone/>
              <a:defRPr/>
            </a:lvl5pPr>
          </a:lstStyle>
          <a:p>
            <a:pPr lvl="0"/>
            <a:r>
              <a:rPr lang="en-US"/>
              <a:t>Editable color fill</a:t>
            </a:r>
          </a:p>
        </p:txBody>
      </p:sp>
      <p:sp>
        <p:nvSpPr>
          <p:cNvPr id="3" name="Slide Number Placeholder 2">
            <a:extLst>
              <a:ext uri="{FF2B5EF4-FFF2-40B4-BE49-F238E27FC236}">
                <a16:creationId xmlns:a16="http://schemas.microsoft.com/office/drawing/2014/main" id="{0B4B264C-EAB2-1B4B-9267-D70349CBBA86}"/>
              </a:ext>
            </a:extLst>
          </p:cNvPr>
          <p:cNvSpPr>
            <a:spLocks noGrp="1"/>
          </p:cNvSpPr>
          <p:nvPr>
            <p:ph type="sldNum" sz="quarter" idx="10"/>
          </p:nvPr>
        </p:nvSpPr>
        <p:spPr/>
        <p:txBody>
          <a:bodyPr/>
          <a:lstStyle/>
          <a:p>
            <a:fld id="{64DF1125-80D7-5C48-9408-F746170441B0}" type="slidenum">
              <a:rPr lang="en-US" smtClean="0"/>
              <a:pPr/>
              <a:t>‹#›</a:t>
            </a:fld>
            <a:endParaRPr lang="en-US"/>
          </a:p>
        </p:txBody>
      </p:sp>
      <p:cxnSp>
        <p:nvCxnSpPr>
          <p:cNvPr id="5" name="Straight Connector 4">
            <a:extLst>
              <a:ext uri="{FF2B5EF4-FFF2-40B4-BE49-F238E27FC236}">
                <a16:creationId xmlns:a16="http://schemas.microsoft.com/office/drawing/2014/main" id="{8C7F9F38-75CF-454F-87C8-2ED9DFD1689E}"/>
              </a:ext>
            </a:extLst>
          </p:cNvPr>
          <p:cNvCxnSpPr>
            <a:cxnSpLocks/>
          </p:cNvCxnSpPr>
          <p:nvPr/>
        </p:nvCxnSpPr>
        <p:spPr>
          <a:xfrm>
            <a:off x="6096000" y="1574727"/>
            <a:ext cx="0" cy="45039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F5966779-214C-DE48-877B-B232A22F510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0295" y="1574726"/>
            <a:ext cx="1821628" cy="1583575"/>
          </a:xfrm>
          <a:prstGeom prst="rect">
            <a:avLst/>
          </a:prstGeom>
        </p:spPr>
      </p:pic>
      <p:sp>
        <p:nvSpPr>
          <p:cNvPr id="16" name="Title 5">
            <a:extLst>
              <a:ext uri="{FF2B5EF4-FFF2-40B4-BE49-F238E27FC236}">
                <a16:creationId xmlns:a16="http://schemas.microsoft.com/office/drawing/2014/main" id="{9B0132F2-3552-844B-BA8F-9881C4B6FB88}"/>
              </a:ext>
            </a:extLst>
          </p:cNvPr>
          <p:cNvSpPr>
            <a:spLocks noGrp="1"/>
          </p:cNvSpPr>
          <p:nvPr>
            <p:ph type="title" hasCustomPrompt="1"/>
          </p:nvPr>
        </p:nvSpPr>
        <p:spPr>
          <a:xfrm>
            <a:off x="394448" y="261853"/>
            <a:ext cx="11387253" cy="1177498"/>
          </a:xfrm>
        </p:spPr>
        <p:txBody>
          <a:bodyPr/>
          <a:lstStyle>
            <a:lvl1pPr>
              <a:defRPr sz="7704"/>
            </a:lvl1pPr>
          </a:lstStyle>
          <a:p>
            <a:r>
              <a:rPr lang="en-US"/>
              <a:t>Bios 2-up</a:t>
            </a:r>
          </a:p>
        </p:txBody>
      </p:sp>
      <p:sp>
        <p:nvSpPr>
          <p:cNvPr id="18" name="Text Placeholder 17">
            <a:extLst>
              <a:ext uri="{FF2B5EF4-FFF2-40B4-BE49-F238E27FC236}">
                <a16:creationId xmlns:a16="http://schemas.microsoft.com/office/drawing/2014/main" id="{F3B8F34B-B31F-574E-B94D-0976374922FE}"/>
              </a:ext>
            </a:extLst>
          </p:cNvPr>
          <p:cNvSpPr>
            <a:spLocks noGrp="1"/>
          </p:cNvSpPr>
          <p:nvPr>
            <p:ph type="body" sz="quarter" idx="11" hasCustomPrompt="1"/>
          </p:nvPr>
        </p:nvSpPr>
        <p:spPr>
          <a:xfrm>
            <a:off x="2366932" y="1810182"/>
            <a:ext cx="3269627" cy="358270"/>
          </a:xfrm>
        </p:spPr>
        <p:txBody>
          <a:bodyPr lIns="73152" rIns="0"/>
          <a:lstStyle>
            <a:lvl1pPr>
              <a:buNone/>
              <a:defRPr sz="1636" b="0" i="0">
                <a:solidFill>
                  <a:schemeClr val="bg1"/>
                </a:solidFill>
                <a:latin typeface="Arial" panose="020B0604020202020204" pitchFamily="34" charset="0"/>
              </a:defRPr>
            </a:lvl1pPr>
            <a:lvl2pPr>
              <a:buNone/>
              <a:defRPr/>
            </a:lvl2pPr>
            <a:lvl3pPr>
              <a:buNone/>
              <a:defRPr/>
            </a:lvl3pPr>
            <a:lvl4pPr>
              <a:buNone/>
              <a:defRPr/>
            </a:lvl4pPr>
            <a:lvl5pPr>
              <a:buNone/>
              <a:defRPr/>
            </a:lvl5pPr>
          </a:lstStyle>
          <a:p>
            <a:pPr lvl="0"/>
            <a:r>
              <a:rPr lang="en-US"/>
              <a:t>First Last</a:t>
            </a:r>
          </a:p>
        </p:txBody>
      </p:sp>
      <p:sp>
        <p:nvSpPr>
          <p:cNvPr id="19" name="Text Placeholder 17">
            <a:extLst>
              <a:ext uri="{FF2B5EF4-FFF2-40B4-BE49-F238E27FC236}">
                <a16:creationId xmlns:a16="http://schemas.microsoft.com/office/drawing/2014/main" id="{B16277C1-ABB6-A64F-80F2-5B2D9EB45025}"/>
              </a:ext>
            </a:extLst>
          </p:cNvPr>
          <p:cNvSpPr>
            <a:spLocks noGrp="1"/>
          </p:cNvSpPr>
          <p:nvPr>
            <p:ph type="body" sz="quarter" idx="12" hasCustomPrompt="1"/>
          </p:nvPr>
        </p:nvSpPr>
        <p:spPr>
          <a:xfrm>
            <a:off x="2366932" y="2242350"/>
            <a:ext cx="3269627" cy="2067620"/>
          </a:xfrm>
        </p:spPr>
        <p:txBody>
          <a:bodyPr lIns="73152" rIns="0">
            <a:noAutofit/>
          </a:bodyPr>
          <a:lstStyle>
            <a:lvl1pPr marL="0" indent="0">
              <a:buNone/>
              <a:defRPr sz="1227" b="0" i="0">
                <a:solidFill>
                  <a:schemeClr val="bg1"/>
                </a:solidFill>
                <a:latin typeface="Arial" panose="020B0604020202020204" pitchFamily="34" charset="0"/>
              </a:defRPr>
            </a:lvl1pPr>
            <a:lvl2pPr>
              <a:buNone/>
              <a:defRPr/>
            </a:lvl2pPr>
            <a:lvl3pPr>
              <a:buNone/>
              <a:defRPr/>
            </a:lvl3pPr>
            <a:lvl4pPr>
              <a:buNone/>
              <a:defRPr/>
            </a:lvl4pPr>
            <a:lvl5pPr>
              <a:buNone/>
              <a:defRPr/>
            </a:lvl5pPr>
          </a:lstStyle>
          <a:p>
            <a:pPr lvl="0"/>
            <a:r>
              <a:rPr lang="en-US"/>
              <a:t>Title and details</a:t>
            </a:r>
          </a:p>
        </p:txBody>
      </p:sp>
      <p:sp>
        <p:nvSpPr>
          <p:cNvPr id="21" name="Picture Placeholder 20">
            <a:extLst>
              <a:ext uri="{FF2B5EF4-FFF2-40B4-BE49-F238E27FC236}">
                <a16:creationId xmlns:a16="http://schemas.microsoft.com/office/drawing/2014/main" id="{8B71D82A-85C0-D245-9A0B-783AB302A548}"/>
              </a:ext>
            </a:extLst>
          </p:cNvPr>
          <p:cNvSpPr>
            <a:spLocks noGrp="1"/>
          </p:cNvSpPr>
          <p:nvPr>
            <p:ph type="pic" sz="quarter" idx="13"/>
          </p:nvPr>
        </p:nvSpPr>
        <p:spPr>
          <a:xfrm>
            <a:off x="394696" y="1574873"/>
            <a:ext cx="1837765" cy="1597602"/>
          </a:xfrm>
          <a:solidFill>
            <a:schemeClr val="bg1"/>
          </a:solidFill>
        </p:spPr>
        <p:txBody>
          <a:bodyPr anchor="ctr">
            <a:noAutofit/>
          </a:bodyPr>
          <a:lstStyle>
            <a:lvl1pPr algn="ctr">
              <a:buNone/>
              <a:defRPr/>
            </a:lvl1pPr>
          </a:lstStyle>
          <a:p>
            <a:r>
              <a:rPr lang="en-US"/>
              <a:t>Click icon to add picture</a:t>
            </a:r>
          </a:p>
        </p:txBody>
      </p:sp>
      <p:sp>
        <p:nvSpPr>
          <p:cNvPr id="24" name="Text Placeholder 22">
            <a:extLst>
              <a:ext uri="{FF2B5EF4-FFF2-40B4-BE49-F238E27FC236}">
                <a16:creationId xmlns:a16="http://schemas.microsoft.com/office/drawing/2014/main" id="{2F3FDB0D-CC69-784C-AD8C-3A22293C79BA}"/>
              </a:ext>
            </a:extLst>
          </p:cNvPr>
          <p:cNvSpPr>
            <a:spLocks noGrp="1"/>
          </p:cNvSpPr>
          <p:nvPr>
            <p:ph type="body" sz="quarter" idx="15" hasCustomPrompt="1"/>
          </p:nvPr>
        </p:nvSpPr>
        <p:spPr>
          <a:xfrm>
            <a:off x="8247531" y="1574873"/>
            <a:ext cx="3549774" cy="2990633"/>
          </a:xfrm>
          <a:solidFill>
            <a:schemeClr val="accent5"/>
          </a:solidFill>
        </p:spPr>
        <p:txBody>
          <a:bodyPr/>
          <a:lstStyle>
            <a:lvl1pPr algn="ctr">
              <a:buNone/>
              <a:defRPr sz="1364" b="0" i="0">
                <a:solidFill>
                  <a:schemeClr val="accent5">
                    <a:lumMod val="75000"/>
                  </a:schemeClr>
                </a:solidFill>
                <a:latin typeface="Arial" panose="020B0604020202020204" pitchFamily="34" charset="0"/>
              </a:defRPr>
            </a:lvl1pPr>
            <a:lvl2pPr algn="ctr">
              <a:buNone/>
              <a:defRPr/>
            </a:lvl2pPr>
            <a:lvl3pPr algn="ctr">
              <a:buNone/>
              <a:defRPr/>
            </a:lvl3pPr>
            <a:lvl4pPr algn="ctr">
              <a:buNone/>
              <a:defRPr/>
            </a:lvl4pPr>
            <a:lvl5pPr algn="ctr">
              <a:buNone/>
              <a:defRPr/>
            </a:lvl5pPr>
          </a:lstStyle>
          <a:p>
            <a:pPr lvl="0"/>
            <a:r>
              <a:rPr lang="en-US"/>
              <a:t>Editable color fill</a:t>
            </a:r>
          </a:p>
        </p:txBody>
      </p:sp>
      <p:pic>
        <p:nvPicPr>
          <p:cNvPr id="25" name="Picture 24">
            <a:extLst>
              <a:ext uri="{FF2B5EF4-FFF2-40B4-BE49-F238E27FC236}">
                <a16:creationId xmlns:a16="http://schemas.microsoft.com/office/drawing/2014/main" id="{8A8012DB-ABB7-EA42-B758-C276A8D47B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25364" y="1574726"/>
            <a:ext cx="1821628" cy="1583575"/>
          </a:xfrm>
          <a:prstGeom prst="rect">
            <a:avLst/>
          </a:prstGeom>
        </p:spPr>
      </p:pic>
      <p:sp>
        <p:nvSpPr>
          <p:cNvPr id="26" name="Text Placeholder 17">
            <a:extLst>
              <a:ext uri="{FF2B5EF4-FFF2-40B4-BE49-F238E27FC236}">
                <a16:creationId xmlns:a16="http://schemas.microsoft.com/office/drawing/2014/main" id="{5DB03E3F-6F42-CB44-98B4-F4D7FCA6038F}"/>
              </a:ext>
            </a:extLst>
          </p:cNvPr>
          <p:cNvSpPr>
            <a:spLocks noGrp="1"/>
          </p:cNvSpPr>
          <p:nvPr>
            <p:ph type="body" sz="quarter" idx="16" hasCustomPrompt="1"/>
          </p:nvPr>
        </p:nvSpPr>
        <p:spPr>
          <a:xfrm>
            <a:off x="8382002" y="1810182"/>
            <a:ext cx="3269627" cy="358270"/>
          </a:xfrm>
        </p:spPr>
        <p:txBody>
          <a:bodyPr lIns="73152" rIns="0"/>
          <a:lstStyle>
            <a:lvl1pPr>
              <a:buNone/>
              <a:defRPr sz="1636" b="0" i="0">
                <a:solidFill>
                  <a:schemeClr val="bg1"/>
                </a:solidFill>
                <a:latin typeface="Arial" panose="020B0604020202020204" pitchFamily="34" charset="0"/>
              </a:defRPr>
            </a:lvl1pPr>
            <a:lvl2pPr>
              <a:buNone/>
              <a:defRPr/>
            </a:lvl2pPr>
            <a:lvl3pPr>
              <a:buNone/>
              <a:defRPr/>
            </a:lvl3pPr>
            <a:lvl4pPr>
              <a:buNone/>
              <a:defRPr/>
            </a:lvl4pPr>
            <a:lvl5pPr>
              <a:buNone/>
              <a:defRPr/>
            </a:lvl5pPr>
          </a:lstStyle>
          <a:p>
            <a:pPr lvl="0"/>
            <a:r>
              <a:rPr lang="en-US"/>
              <a:t>First Last</a:t>
            </a:r>
          </a:p>
        </p:txBody>
      </p:sp>
      <p:sp>
        <p:nvSpPr>
          <p:cNvPr id="27" name="Text Placeholder 17">
            <a:extLst>
              <a:ext uri="{FF2B5EF4-FFF2-40B4-BE49-F238E27FC236}">
                <a16:creationId xmlns:a16="http://schemas.microsoft.com/office/drawing/2014/main" id="{6F35F620-9C7F-EC46-A1FC-F677F9DA442E}"/>
              </a:ext>
            </a:extLst>
          </p:cNvPr>
          <p:cNvSpPr>
            <a:spLocks noGrp="1"/>
          </p:cNvSpPr>
          <p:nvPr>
            <p:ph type="body" sz="quarter" idx="17" hasCustomPrompt="1"/>
          </p:nvPr>
        </p:nvSpPr>
        <p:spPr>
          <a:xfrm>
            <a:off x="8382002" y="2242350"/>
            <a:ext cx="3269627" cy="2067620"/>
          </a:xfrm>
        </p:spPr>
        <p:txBody>
          <a:bodyPr lIns="73152" rIns="0">
            <a:noAutofit/>
          </a:bodyPr>
          <a:lstStyle>
            <a:lvl1pPr marL="0" indent="0">
              <a:buNone/>
              <a:defRPr sz="1227" b="0" i="0">
                <a:solidFill>
                  <a:schemeClr val="bg1"/>
                </a:solidFill>
                <a:latin typeface="Arial" panose="020B0604020202020204" pitchFamily="34" charset="0"/>
              </a:defRPr>
            </a:lvl1pPr>
            <a:lvl2pPr>
              <a:buNone/>
              <a:defRPr/>
            </a:lvl2pPr>
            <a:lvl3pPr>
              <a:buNone/>
              <a:defRPr/>
            </a:lvl3pPr>
            <a:lvl4pPr>
              <a:buNone/>
              <a:defRPr/>
            </a:lvl4pPr>
            <a:lvl5pPr>
              <a:buNone/>
              <a:defRPr/>
            </a:lvl5pPr>
          </a:lstStyle>
          <a:p>
            <a:pPr lvl="0"/>
            <a:r>
              <a:rPr lang="en-US"/>
              <a:t>Title and details</a:t>
            </a:r>
          </a:p>
        </p:txBody>
      </p:sp>
      <p:sp>
        <p:nvSpPr>
          <p:cNvPr id="28" name="Picture Placeholder 20">
            <a:extLst>
              <a:ext uri="{FF2B5EF4-FFF2-40B4-BE49-F238E27FC236}">
                <a16:creationId xmlns:a16="http://schemas.microsoft.com/office/drawing/2014/main" id="{67A80C61-56C5-FA47-B3E7-BE9BAA6D8577}"/>
              </a:ext>
            </a:extLst>
          </p:cNvPr>
          <p:cNvSpPr>
            <a:spLocks noGrp="1"/>
          </p:cNvSpPr>
          <p:nvPr>
            <p:ph type="pic" sz="quarter" idx="18"/>
          </p:nvPr>
        </p:nvSpPr>
        <p:spPr>
          <a:xfrm>
            <a:off x="6409765" y="1574873"/>
            <a:ext cx="1837765" cy="1597602"/>
          </a:xfrm>
          <a:solidFill>
            <a:schemeClr val="bg1"/>
          </a:solidFill>
        </p:spPr>
        <p:txBody>
          <a:bodyPr anchor="ctr">
            <a:noAutofit/>
          </a:bodyPr>
          <a:lstStyle>
            <a:lvl1pPr algn="ctr">
              <a:buNone/>
              <a:defRPr/>
            </a:lvl1pPr>
          </a:lstStyle>
          <a:p>
            <a:r>
              <a:rPr lang="en-US"/>
              <a:t>Click icon to add picture</a:t>
            </a:r>
          </a:p>
        </p:txBody>
      </p:sp>
    </p:spTree>
    <p:extLst>
      <p:ext uri="{BB962C8B-B14F-4D97-AF65-F5344CB8AC3E}">
        <p14:creationId xmlns:p14="http://schemas.microsoft.com/office/powerpoint/2010/main" val="2001158200"/>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ios 6-up">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5FF8AB-ECF1-C749-A1BD-5264345EC6D2}"/>
              </a:ext>
            </a:extLst>
          </p:cNvPr>
          <p:cNvSpPr/>
          <p:nvPr/>
        </p:nvSpPr>
        <p:spPr>
          <a:xfrm>
            <a:off x="0" y="1048538"/>
            <a:ext cx="12192000" cy="530446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77" b="0" i="0">
              <a:latin typeface="Arial" panose="020B0604020202020204" pitchFamily="34" charset="0"/>
            </a:endParaRPr>
          </a:p>
        </p:txBody>
      </p:sp>
      <p:sp>
        <p:nvSpPr>
          <p:cNvPr id="23" name="Text Placeholder 22">
            <a:extLst>
              <a:ext uri="{FF2B5EF4-FFF2-40B4-BE49-F238E27FC236}">
                <a16:creationId xmlns:a16="http://schemas.microsoft.com/office/drawing/2014/main" id="{3935A874-B1A0-9146-ABBD-24A10BCF9D30}"/>
              </a:ext>
            </a:extLst>
          </p:cNvPr>
          <p:cNvSpPr>
            <a:spLocks noGrp="1"/>
          </p:cNvSpPr>
          <p:nvPr>
            <p:ph type="body" sz="quarter" idx="14" hasCustomPrompt="1"/>
          </p:nvPr>
        </p:nvSpPr>
        <p:spPr>
          <a:xfrm>
            <a:off x="3174449" y="1554952"/>
            <a:ext cx="2525818" cy="1263539"/>
          </a:xfrm>
          <a:solidFill>
            <a:schemeClr val="accent2"/>
          </a:solidFill>
        </p:spPr>
        <p:txBody>
          <a:bodyPr/>
          <a:lstStyle>
            <a:lvl1pPr algn="ctr">
              <a:buNone/>
              <a:defRPr sz="1364" b="0" i="0">
                <a:solidFill>
                  <a:schemeClr val="accent2">
                    <a:lumMod val="75000"/>
                  </a:schemeClr>
                </a:solidFill>
                <a:latin typeface="Arial" panose="020B0604020202020204" pitchFamily="34" charset="0"/>
              </a:defRPr>
            </a:lvl1pPr>
            <a:lvl2pPr algn="ctr">
              <a:buNone/>
              <a:defRPr/>
            </a:lvl2pPr>
            <a:lvl3pPr algn="ctr">
              <a:buNone/>
              <a:defRPr/>
            </a:lvl3pPr>
            <a:lvl4pPr algn="ctr">
              <a:buNone/>
              <a:defRPr/>
            </a:lvl4pPr>
            <a:lvl5pPr algn="ctr">
              <a:buNone/>
              <a:defRPr/>
            </a:lvl5pPr>
          </a:lstStyle>
          <a:p>
            <a:pPr lvl="0"/>
            <a:r>
              <a:rPr lang="en-US"/>
              <a:t>Editable color fill</a:t>
            </a:r>
          </a:p>
        </p:txBody>
      </p:sp>
      <p:sp>
        <p:nvSpPr>
          <p:cNvPr id="3" name="Slide Number Placeholder 2">
            <a:extLst>
              <a:ext uri="{FF2B5EF4-FFF2-40B4-BE49-F238E27FC236}">
                <a16:creationId xmlns:a16="http://schemas.microsoft.com/office/drawing/2014/main" id="{0B4B264C-EAB2-1B4B-9267-D70349CBBA86}"/>
              </a:ext>
            </a:extLst>
          </p:cNvPr>
          <p:cNvSpPr>
            <a:spLocks noGrp="1"/>
          </p:cNvSpPr>
          <p:nvPr>
            <p:ph type="sldNum" sz="quarter" idx="10"/>
          </p:nvPr>
        </p:nvSpPr>
        <p:spPr/>
        <p:txBody>
          <a:bodyPr/>
          <a:lstStyle/>
          <a:p>
            <a:fld id="{64DF1125-80D7-5C48-9408-F746170441B0}" type="slidenum">
              <a:rPr lang="en-US" smtClean="0"/>
              <a:pPr/>
              <a:t>‹#›</a:t>
            </a:fld>
            <a:endParaRPr lang="en-US"/>
          </a:p>
        </p:txBody>
      </p:sp>
      <p:cxnSp>
        <p:nvCxnSpPr>
          <p:cNvPr id="5" name="Straight Connector 4">
            <a:extLst>
              <a:ext uri="{FF2B5EF4-FFF2-40B4-BE49-F238E27FC236}">
                <a16:creationId xmlns:a16="http://schemas.microsoft.com/office/drawing/2014/main" id="{8C7F9F38-75CF-454F-87C8-2ED9DFD1689E}"/>
              </a:ext>
            </a:extLst>
          </p:cNvPr>
          <p:cNvCxnSpPr>
            <a:cxnSpLocks/>
          </p:cNvCxnSpPr>
          <p:nvPr/>
        </p:nvCxnSpPr>
        <p:spPr>
          <a:xfrm>
            <a:off x="6096000" y="1574727"/>
            <a:ext cx="0" cy="45039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itle 5">
            <a:extLst>
              <a:ext uri="{FF2B5EF4-FFF2-40B4-BE49-F238E27FC236}">
                <a16:creationId xmlns:a16="http://schemas.microsoft.com/office/drawing/2014/main" id="{9B0132F2-3552-844B-BA8F-9881C4B6FB88}"/>
              </a:ext>
            </a:extLst>
          </p:cNvPr>
          <p:cNvSpPr>
            <a:spLocks noGrp="1"/>
          </p:cNvSpPr>
          <p:nvPr>
            <p:ph type="title" hasCustomPrompt="1"/>
          </p:nvPr>
        </p:nvSpPr>
        <p:spPr>
          <a:xfrm>
            <a:off x="394448" y="261853"/>
            <a:ext cx="11387253" cy="1177498"/>
          </a:xfrm>
        </p:spPr>
        <p:txBody>
          <a:bodyPr/>
          <a:lstStyle>
            <a:lvl1pPr>
              <a:defRPr sz="7704"/>
            </a:lvl1pPr>
          </a:lstStyle>
          <a:p>
            <a:r>
              <a:rPr lang="en-US"/>
              <a:t>Bios 6-up</a:t>
            </a:r>
          </a:p>
        </p:txBody>
      </p:sp>
      <p:sp>
        <p:nvSpPr>
          <p:cNvPr id="18" name="Text Placeholder 17">
            <a:extLst>
              <a:ext uri="{FF2B5EF4-FFF2-40B4-BE49-F238E27FC236}">
                <a16:creationId xmlns:a16="http://schemas.microsoft.com/office/drawing/2014/main" id="{F3B8F34B-B31F-574E-B94D-0976374922FE}"/>
              </a:ext>
            </a:extLst>
          </p:cNvPr>
          <p:cNvSpPr>
            <a:spLocks noGrp="1"/>
          </p:cNvSpPr>
          <p:nvPr>
            <p:ph type="body" sz="quarter" idx="11" hasCustomPrompt="1"/>
          </p:nvPr>
        </p:nvSpPr>
        <p:spPr>
          <a:xfrm>
            <a:off x="3308919" y="1790261"/>
            <a:ext cx="2294965" cy="358270"/>
          </a:xfrm>
        </p:spPr>
        <p:txBody>
          <a:bodyPr lIns="73152" rIns="0">
            <a:normAutofit/>
          </a:bodyPr>
          <a:lstStyle>
            <a:lvl1pPr>
              <a:buNone/>
              <a:defRPr sz="1636" b="0" i="0">
                <a:solidFill>
                  <a:schemeClr val="bg1"/>
                </a:solidFill>
                <a:latin typeface="Arial" panose="020B0604020202020204" pitchFamily="34" charset="0"/>
              </a:defRPr>
            </a:lvl1pPr>
            <a:lvl2pPr>
              <a:buNone/>
              <a:defRPr/>
            </a:lvl2pPr>
            <a:lvl3pPr>
              <a:buNone/>
              <a:defRPr/>
            </a:lvl3pPr>
            <a:lvl4pPr>
              <a:buNone/>
              <a:defRPr/>
            </a:lvl4pPr>
            <a:lvl5pPr>
              <a:buNone/>
              <a:defRPr/>
            </a:lvl5pPr>
          </a:lstStyle>
          <a:p>
            <a:pPr lvl="0"/>
            <a:r>
              <a:rPr lang="en-US"/>
              <a:t>First Last</a:t>
            </a:r>
          </a:p>
        </p:txBody>
      </p:sp>
      <p:sp>
        <p:nvSpPr>
          <p:cNvPr id="19" name="Text Placeholder 17">
            <a:extLst>
              <a:ext uri="{FF2B5EF4-FFF2-40B4-BE49-F238E27FC236}">
                <a16:creationId xmlns:a16="http://schemas.microsoft.com/office/drawing/2014/main" id="{B16277C1-ABB6-A64F-80F2-5B2D9EB45025}"/>
              </a:ext>
            </a:extLst>
          </p:cNvPr>
          <p:cNvSpPr>
            <a:spLocks noGrp="1"/>
          </p:cNvSpPr>
          <p:nvPr>
            <p:ph type="body" sz="quarter" idx="12" hasCustomPrompt="1"/>
          </p:nvPr>
        </p:nvSpPr>
        <p:spPr>
          <a:xfrm>
            <a:off x="3308919" y="2186288"/>
            <a:ext cx="2294965" cy="462715"/>
          </a:xfrm>
        </p:spPr>
        <p:txBody>
          <a:bodyPr lIns="73152" rIns="0">
            <a:normAutofit/>
          </a:bodyPr>
          <a:lstStyle>
            <a:lvl1pPr marL="0" indent="0">
              <a:buNone/>
              <a:defRPr sz="1227" b="0" i="0">
                <a:solidFill>
                  <a:schemeClr val="bg1"/>
                </a:solidFill>
                <a:latin typeface="Arial" panose="020B0604020202020204" pitchFamily="34" charset="0"/>
              </a:defRPr>
            </a:lvl1pPr>
            <a:lvl2pPr>
              <a:buNone/>
              <a:defRPr/>
            </a:lvl2pPr>
            <a:lvl3pPr>
              <a:buNone/>
              <a:defRPr/>
            </a:lvl3pPr>
            <a:lvl4pPr>
              <a:buNone/>
              <a:defRPr/>
            </a:lvl4pPr>
            <a:lvl5pPr>
              <a:buNone/>
              <a:defRPr/>
            </a:lvl5pPr>
          </a:lstStyle>
          <a:p>
            <a:pPr lvl="0"/>
            <a:r>
              <a:rPr lang="en-US"/>
              <a:t>Title and details</a:t>
            </a:r>
          </a:p>
        </p:txBody>
      </p:sp>
      <p:sp>
        <p:nvSpPr>
          <p:cNvPr id="21" name="Picture Placeholder 20">
            <a:extLst>
              <a:ext uri="{FF2B5EF4-FFF2-40B4-BE49-F238E27FC236}">
                <a16:creationId xmlns:a16="http://schemas.microsoft.com/office/drawing/2014/main" id="{8B71D82A-85C0-D245-9A0B-783AB302A548}"/>
              </a:ext>
            </a:extLst>
          </p:cNvPr>
          <p:cNvSpPr>
            <a:spLocks noGrp="1"/>
          </p:cNvSpPr>
          <p:nvPr>
            <p:ph type="pic" sz="quarter" idx="13"/>
          </p:nvPr>
        </p:nvSpPr>
        <p:spPr>
          <a:xfrm>
            <a:off x="1554979" y="1554954"/>
            <a:ext cx="1622096" cy="1410118"/>
          </a:xfrm>
          <a:solidFill>
            <a:schemeClr val="bg1"/>
          </a:solidFill>
        </p:spPr>
        <p:txBody>
          <a:bodyPr anchor="ctr">
            <a:noAutofit/>
          </a:bodyPr>
          <a:lstStyle>
            <a:lvl1pPr indent="0" algn="ctr">
              <a:buNone/>
              <a:defRPr sz="1364"/>
            </a:lvl1pPr>
          </a:lstStyle>
          <a:p>
            <a:r>
              <a:rPr lang="en-US"/>
              <a:t>Click icon to add picture</a:t>
            </a:r>
          </a:p>
        </p:txBody>
      </p:sp>
      <p:sp>
        <p:nvSpPr>
          <p:cNvPr id="59" name="Text Placeholder 22">
            <a:extLst>
              <a:ext uri="{FF2B5EF4-FFF2-40B4-BE49-F238E27FC236}">
                <a16:creationId xmlns:a16="http://schemas.microsoft.com/office/drawing/2014/main" id="{C6B766F5-484D-E24C-831C-8BED3A70FAA6}"/>
              </a:ext>
            </a:extLst>
          </p:cNvPr>
          <p:cNvSpPr>
            <a:spLocks noGrp="1"/>
          </p:cNvSpPr>
          <p:nvPr>
            <p:ph type="body" sz="quarter" idx="15" hasCustomPrompt="1"/>
          </p:nvPr>
        </p:nvSpPr>
        <p:spPr>
          <a:xfrm>
            <a:off x="3174449" y="4682511"/>
            <a:ext cx="2525818" cy="1263539"/>
          </a:xfrm>
          <a:solidFill>
            <a:schemeClr val="accent2"/>
          </a:solidFill>
        </p:spPr>
        <p:txBody>
          <a:bodyPr/>
          <a:lstStyle>
            <a:lvl1pPr algn="ctr">
              <a:buNone/>
              <a:defRPr sz="1364" b="0" i="0">
                <a:solidFill>
                  <a:schemeClr val="accent2">
                    <a:lumMod val="75000"/>
                  </a:schemeClr>
                </a:solidFill>
                <a:latin typeface="Arial" panose="020B0604020202020204" pitchFamily="34" charset="0"/>
              </a:defRPr>
            </a:lvl1pPr>
            <a:lvl2pPr algn="ctr">
              <a:buNone/>
              <a:defRPr/>
            </a:lvl2pPr>
            <a:lvl3pPr algn="ctr">
              <a:buNone/>
              <a:defRPr/>
            </a:lvl3pPr>
            <a:lvl4pPr algn="ctr">
              <a:buNone/>
              <a:defRPr/>
            </a:lvl4pPr>
            <a:lvl5pPr algn="ctr">
              <a:buNone/>
              <a:defRPr/>
            </a:lvl5pPr>
          </a:lstStyle>
          <a:p>
            <a:pPr lvl="0"/>
            <a:r>
              <a:rPr lang="en-US"/>
              <a:t>Editable color fill</a:t>
            </a:r>
          </a:p>
        </p:txBody>
      </p:sp>
      <p:sp>
        <p:nvSpPr>
          <p:cNvPr id="60" name="Text Placeholder 17">
            <a:extLst>
              <a:ext uri="{FF2B5EF4-FFF2-40B4-BE49-F238E27FC236}">
                <a16:creationId xmlns:a16="http://schemas.microsoft.com/office/drawing/2014/main" id="{B882350C-A794-D64A-8A95-93C4EE1414A2}"/>
              </a:ext>
            </a:extLst>
          </p:cNvPr>
          <p:cNvSpPr>
            <a:spLocks noGrp="1"/>
          </p:cNvSpPr>
          <p:nvPr>
            <p:ph type="body" sz="quarter" idx="16" hasCustomPrompt="1"/>
          </p:nvPr>
        </p:nvSpPr>
        <p:spPr>
          <a:xfrm>
            <a:off x="3308919" y="4917821"/>
            <a:ext cx="2294965" cy="358270"/>
          </a:xfrm>
        </p:spPr>
        <p:txBody>
          <a:bodyPr lIns="73152" rIns="0">
            <a:normAutofit/>
          </a:bodyPr>
          <a:lstStyle>
            <a:lvl1pPr>
              <a:buNone/>
              <a:defRPr sz="1636" b="0" i="0">
                <a:solidFill>
                  <a:schemeClr val="bg1"/>
                </a:solidFill>
                <a:latin typeface="Arial" panose="020B0604020202020204" pitchFamily="34" charset="0"/>
              </a:defRPr>
            </a:lvl1pPr>
            <a:lvl2pPr>
              <a:buNone/>
              <a:defRPr/>
            </a:lvl2pPr>
            <a:lvl3pPr>
              <a:buNone/>
              <a:defRPr/>
            </a:lvl3pPr>
            <a:lvl4pPr>
              <a:buNone/>
              <a:defRPr/>
            </a:lvl4pPr>
            <a:lvl5pPr>
              <a:buNone/>
              <a:defRPr/>
            </a:lvl5pPr>
          </a:lstStyle>
          <a:p>
            <a:pPr lvl="0"/>
            <a:r>
              <a:rPr lang="en-US"/>
              <a:t>First Last</a:t>
            </a:r>
          </a:p>
        </p:txBody>
      </p:sp>
      <p:sp>
        <p:nvSpPr>
          <p:cNvPr id="61" name="Text Placeholder 17">
            <a:extLst>
              <a:ext uri="{FF2B5EF4-FFF2-40B4-BE49-F238E27FC236}">
                <a16:creationId xmlns:a16="http://schemas.microsoft.com/office/drawing/2014/main" id="{85E8FF0A-4CF0-8244-A452-C8B1E64227DC}"/>
              </a:ext>
            </a:extLst>
          </p:cNvPr>
          <p:cNvSpPr>
            <a:spLocks noGrp="1"/>
          </p:cNvSpPr>
          <p:nvPr>
            <p:ph type="body" sz="quarter" idx="17" hasCustomPrompt="1"/>
          </p:nvPr>
        </p:nvSpPr>
        <p:spPr>
          <a:xfrm>
            <a:off x="3308919" y="5313847"/>
            <a:ext cx="2294965" cy="462715"/>
          </a:xfrm>
        </p:spPr>
        <p:txBody>
          <a:bodyPr lIns="73152" rIns="0">
            <a:normAutofit/>
          </a:bodyPr>
          <a:lstStyle>
            <a:lvl1pPr marL="0" indent="0">
              <a:buNone/>
              <a:defRPr sz="1227" b="0" i="0">
                <a:solidFill>
                  <a:schemeClr val="bg1"/>
                </a:solidFill>
                <a:latin typeface="Arial" panose="020B0604020202020204" pitchFamily="34" charset="0"/>
              </a:defRPr>
            </a:lvl1pPr>
            <a:lvl2pPr>
              <a:buNone/>
              <a:defRPr/>
            </a:lvl2pPr>
            <a:lvl3pPr>
              <a:buNone/>
              <a:defRPr/>
            </a:lvl3pPr>
            <a:lvl4pPr>
              <a:buNone/>
              <a:defRPr/>
            </a:lvl4pPr>
            <a:lvl5pPr>
              <a:buNone/>
              <a:defRPr/>
            </a:lvl5pPr>
          </a:lstStyle>
          <a:p>
            <a:pPr lvl="0"/>
            <a:r>
              <a:rPr lang="en-US"/>
              <a:t>Title and details</a:t>
            </a:r>
          </a:p>
        </p:txBody>
      </p:sp>
      <p:sp>
        <p:nvSpPr>
          <p:cNvPr id="62" name="Picture Placeholder 20">
            <a:extLst>
              <a:ext uri="{FF2B5EF4-FFF2-40B4-BE49-F238E27FC236}">
                <a16:creationId xmlns:a16="http://schemas.microsoft.com/office/drawing/2014/main" id="{5C6D8656-6E78-A540-AB94-CBE6ED87DD6C}"/>
              </a:ext>
            </a:extLst>
          </p:cNvPr>
          <p:cNvSpPr>
            <a:spLocks noGrp="1"/>
          </p:cNvSpPr>
          <p:nvPr>
            <p:ph type="pic" sz="quarter" idx="18"/>
          </p:nvPr>
        </p:nvSpPr>
        <p:spPr>
          <a:xfrm>
            <a:off x="1554979" y="4682513"/>
            <a:ext cx="1622096" cy="1410118"/>
          </a:xfrm>
          <a:solidFill>
            <a:schemeClr val="bg1"/>
          </a:solidFill>
        </p:spPr>
        <p:txBody>
          <a:bodyPr anchor="ctr">
            <a:noAutofit/>
          </a:bodyPr>
          <a:lstStyle>
            <a:lvl1pPr indent="0" algn="ctr">
              <a:buNone/>
              <a:defRPr sz="1364"/>
            </a:lvl1pPr>
          </a:lstStyle>
          <a:p>
            <a:r>
              <a:rPr lang="en-US"/>
              <a:t>Click icon to add picture</a:t>
            </a:r>
          </a:p>
        </p:txBody>
      </p:sp>
      <p:sp>
        <p:nvSpPr>
          <p:cNvPr id="63" name="Text Placeholder 22">
            <a:extLst>
              <a:ext uri="{FF2B5EF4-FFF2-40B4-BE49-F238E27FC236}">
                <a16:creationId xmlns:a16="http://schemas.microsoft.com/office/drawing/2014/main" id="{999FC7A3-F54F-E645-BB1A-D6B2A3D329EF}"/>
              </a:ext>
            </a:extLst>
          </p:cNvPr>
          <p:cNvSpPr>
            <a:spLocks noGrp="1"/>
          </p:cNvSpPr>
          <p:nvPr>
            <p:ph type="body" sz="quarter" idx="19" hasCustomPrompt="1"/>
          </p:nvPr>
        </p:nvSpPr>
        <p:spPr>
          <a:xfrm>
            <a:off x="1554969" y="3188618"/>
            <a:ext cx="2525818" cy="1263539"/>
          </a:xfrm>
          <a:solidFill>
            <a:schemeClr val="accent2"/>
          </a:solidFill>
        </p:spPr>
        <p:txBody>
          <a:bodyPr/>
          <a:lstStyle>
            <a:lvl1pPr algn="ctr">
              <a:buNone/>
              <a:defRPr sz="1364" b="0" i="0">
                <a:solidFill>
                  <a:schemeClr val="accent2">
                    <a:lumMod val="75000"/>
                  </a:schemeClr>
                </a:solidFill>
                <a:latin typeface="Arial" panose="020B0604020202020204" pitchFamily="34" charset="0"/>
              </a:defRPr>
            </a:lvl1pPr>
            <a:lvl2pPr algn="ctr">
              <a:buNone/>
              <a:defRPr/>
            </a:lvl2pPr>
            <a:lvl3pPr algn="ctr">
              <a:buNone/>
              <a:defRPr/>
            </a:lvl3pPr>
            <a:lvl4pPr algn="ctr">
              <a:buNone/>
              <a:defRPr/>
            </a:lvl4pPr>
            <a:lvl5pPr algn="ctr">
              <a:buNone/>
              <a:defRPr/>
            </a:lvl5pPr>
          </a:lstStyle>
          <a:p>
            <a:pPr lvl="0"/>
            <a:r>
              <a:rPr lang="en-US"/>
              <a:t>Editable color fill</a:t>
            </a:r>
          </a:p>
        </p:txBody>
      </p:sp>
      <p:sp>
        <p:nvSpPr>
          <p:cNvPr id="64" name="Text Placeholder 17">
            <a:extLst>
              <a:ext uri="{FF2B5EF4-FFF2-40B4-BE49-F238E27FC236}">
                <a16:creationId xmlns:a16="http://schemas.microsoft.com/office/drawing/2014/main" id="{463B54D5-194B-6E4F-A610-641BEF919435}"/>
              </a:ext>
            </a:extLst>
          </p:cNvPr>
          <p:cNvSpPr>
            <a:spLocks noGrp="1"/>
          </p:cNvSpPr>
          <p:nvPr>
            <p:ph type="body" sz="quarter" idx="20" hasCustomPrompt="1"/>
          </p:nvPr>
        </p:nvSpPr>
        <p:spPr>
          <a:xfrm>
            <a:off x="1689440" y="3423928"/>
            <a:ext cx="2294965" cy="358270"/>
          </a:xfrm>
        </p:spPr>
        <p:txBody>
          <a:bodyPr lIns="73152" rIns="0">
            <a:normAutofit/>
          </a:bodyPr>
          <a:lstStyle>
            <a:lvl1pPr>
              <a:buNone/>
              <a:defRPr sz="1636" b="0" i="0">
                <a:solidFill>
                  <a:schemeClr val="bg1"/>
                </a:solidFill>
                <a:latin typeface="Arial" panose="020B0604020202020204" pitchFamily="34" charset="0"/>
              </a:defRPr>
            </a:lvl1pPr>
            <a:lvl2pPr>
              <a:buNone/>
              <a:defRPr/>
            </a:lvl2pPr>
            <a:lvl3pPr>
              <a:buNone/>
              <a:defRPr/>
            </a:lvl3pPr>
            <a:lvl4pPr>
              <a:buNone/>
              <a:defRPr/>
            </a:lvl4pPr>
            <a:lvl5pPr>
              <a:buNone/>
              <a:defRPr/>
            </a:lvl5pPr>
          </a:lstStyle>
          <a:p>
            <a:pPr lvl="0"/>
            <a:r>
              <a:rPr lang="en-US"/>
              <a:t>First Last</a:t>
            </a:r>
          </a:p>
        </p:txBody>
      </p:sp>
      <p:sp>
        <p:nvSpPr>
          <p:cNvPr id="65" name="Text Placeholder 17">
            <a:extLst>
              <a:ext uri="{FF2B5EF4-FFF2-40B4-BE49-F238E27FC236}">
                <a16:creationId xmlns:a16="http://schemas.microsoft.com/office/drawing/2014/main" id="{C86EC6DA-0503-3442-880F-FA651D179DB6}"/>
              </a:ext>
            </a:extLst>
          </p:cNvPr>
          <p:cNvSpPr>
            <a:spLocks noGrp="1"/>
          </p:cNvSpPr>
          <p:nvPr>
            <p:ph type="body" sz="quarter" idx="21" hasCustomPrompt="1"/>
          </p:nvPr>
        </p:nvSpPr>
        <p:spPr>
          <a:xfrm>
            <a:off x="1689440" y="3819954"/>
            <a:ext cx="2294965" cy="462715"/>
          </a:xfrm>
        </p:spPr>
        <p:txBody>
          <a:bodyPr lIns="73152" rIns="0">
            <a:normAutofit/>
          </a:bodyPr>
          <a:lstStyle>
            <a:lvl1pPr marL="0" indent="0">
              <a:buNone/>
              <a:defRPr sz="1227" b="0" i="0">
                <a:solidFill>
                  <a:schemeClr val="bg1"/>
                </a:solidFill>
                <a:latin typeface="Arial" panose="020B0604020202020204" pitchFamily="34" charset="0"/>
              </a:defRPr>
            </a:lvl1pPr>
            <a:lvl2pPr>
              <a:buNone/>
              <a:defRPr/>
            </a:lvl2pPr>
            <a:lvl3pPr>
              <a:buNone/>
              <a:defRPr/>
            </a:lvl3pPr>
            <a:lvl4pPr>
              <a:buNone/>
              <a:defRPr/>
            </a:lvl4pPr>
            <a:lvl5pPr>
              <a:buNone/>
              <a:defRPr/>
            </a:lvl5pPr>
          </a:lstStyle>
          <a:p>
            <a:pPr lvl="0"/>
            <a:r>
              <a:rPr lang="en-US"/>
              <a:t>Title and details</a:t>
            </a:r>
          </a:p>
        </p:txBody>
      </p:sp>
      <p:sp>
        <p:nvSpPr>
          <p:cNvPr id="66" name="Picture Placeholder 20">
            <a:extLst>
              <a:ext uri="{FF2B5EF4-FFF2-40B4-BE49-F238E27FC236}">
                <a16:creationId xmlns:a16="http://schemas.microsoft.com/office/drawing/2014/main" id="{FC3830C3-10D6-E849-BEDB-6B074B1A62C1}"/>
              </a:ext>
            </a:extLst>
          </p:cNvPr>
          <p:cNvSpPr>
            <a:spLocks noGrp="1"/>
          </p:cNvSpPr>
          <p:nvPr>
            <p:ph type="pic" sz="quarter" idx="22"/>
          </p:nvPr>
        </p:nvSpPr>
        <p:spPr>
          <a:xfrm>
            <a:off x="4078081" y="3042041"/>
            <a:ext cx="1622096" cy="1410118"/>
          </a:xfrm>
          <a:solidFill>
            <a:schemeClr val="bg1"/>
          </a:solidFill>
        </p:spPr>
        <p:txBody>
          <a:bodyPr anchor="ctr">
            <a:noAutofit/>
          </a:bodyPr>
          <a:lstStyle>
            <a:lvl1pPr indent="0" algn="ctr">
              <a:buNone/>
              <a:defRPr sz="1364"/>
            </a:lvl1pPr>
          </a:lstStyle>
          <a:p>
            <a:r>
              <a:rPr lang="en-US"/>
              <a:t>Click icon to add picture</a:t>
            </a:r>
          </a:p>
        </p:txBody>
      </p:sp>
      <p:sp>
        <p:nvSpPr>
          <p:cNvPr id="67" name="Text Placeholder 22">
            <a:extLst>
              <a:ext uri="{FF2B5EF4-FFF2-40B4-BE49-F238E27FC236}">
                <a16:creationId xmlns:a16="http://schemas.microsoft.com/office/drawing/2014/main" id="{C46E119B-E1EA-914F-9D1E-997DAA009D8B}"/>
              </a:ext>
            </a:extLst>
          </p:cNvPr>
          <p:cNvSpPr>
            <a:spLocks noGrp="1"/>
          </p:cNvSpPr>
          <p:nvPr>
            <p:ph type="body" sz="quarter" idx="23" hasCustomPrompt="1"/>
          </p:nvPr>
        </p:nvSpPr>
        <p:spPr>
          <a:xfrm>
            <a:off x="8110930" y="1554952"/>
            <a:ext cx="2525818" cy="1263539"/>
          </a:xfrm>
          <a:solidFill>
            <a:schemeClr val="accent5"/>
          </a:solidFill>
        </p:spPr>
        <p:txBody>
          <a:bodyPr/>
          <a:lstStyle>
            <a:lvl1pPr algn="ctr">
              <a:buNone/>
              <a:defRPr sz="1364" b="0" i="0">
                <a:solidFill>
                  <a:schemeClr val="accent5">
                    <a:lumMod val="75000"/>
                  </a:schemeClr>
                </a:solidFill>
                <a:latin typeface="Arial" panose="020B0604020202020204" pitchFamily="34" charset="0"/>
              </a:defRPr>
            </a:lvl1pPr>
            <a:lvl2pPr algn="ctr">
              <a:buNone/>
              <a:defRPr/>
            </a:lvl2pPr>
            <a:lvl3pPr algn="ctr">
              <a:buNone/>
              <a:defRPr/>
            </a:lvl3pPr>
            <a:lvl4pPr algn="ctr">
              <a:buNone/>
              <a:defRPr/>
            </a:lvl4pPr>
            <a:lvl5pPr algn="ctr">
              <a:buNone/>
              <a:defRPr/>
            </a:lvl5pPr>
          </a:lstStyle>
          <a:p>
            <a:pPr lvl="0"/>
            <a:r>
              <a:rPr lang="en-US"/>
              <a:t>Editable color fill</a:t>
            </a:r>
          </a:p>
        </p:txBody>
      </p:sp>
      <p:sp>
        <p:nvSpPr>
          <p:cNvPr id="68" name="Text Placeholder 17">
            <a:extLst>
              <a:ext uri="{FF2B5EF4-FFF2-40B4-BE49-F238E27FC236}">
                <a16:creationId xmlns:a16="http://schemas.microsoft.com/office/drawing/2014/main" id="{D537FF5C-9B17-5A4C-83C3-5385A14BC5D9}"/>
              </a:ext>
            </a:extLst>
          </p:cNvPr>
          <p:cNvSpPr>
            <a:spLocks noGrp="1"/>
          </p:cNvSpPr>
          <p:nvPr>
            <p:ph type="body" sz="quarter" idx="24" hasCustomPrompt="1"/>
          </p:nvPr>
        </p:nvSpPr>
        <p:spPr>
          <a:xfrm>
            <a:off x="8245401" y="1790261"/>
            <a:ext cx="2294965" cy="358270"/>
          </a:xfrm>
        </p:spPr>
        <p:txBody>
          <a:bodyPr lIns="73152" rIns="0">
            <a:normAutofit/>
          </a:bodyPr>
          <a:lstStyle>
            <a:lvl1pPr>
              <a:buNone/>
              <a:defRPr sz="1636" b="0" i="0">
                <a:solidFill>
                  <a:schemeClr val="bg1"/>
                </a:solidFill>
                <a:latin typeface="Arial" panose="020B0604020202020204" pitchFamily="34" charset="0"/>
              </a:defRPr>
            </a:lvl1pPr>
            <a:lvl2pPr>
              <a:buNone/>
              <a:defRPr/>
            </a:lvl2pPr>
            <a:lvl3pPr>
              <a:buNone/>
              <a:defRPr/>
            </a:lvl3pPr>
            <a:lvl4pPr>
              <a:buNone/>
              <a:defRPr/>
            </a:lvl4pPr>
            <a:lvl5pPr>
              <a:buNone/>
              <a:defRPr/>
            </a:lvl5pPr>
          </a:lstStyle>
          <a:p>
            <a:pPr lvl="0"/>
            <a:r>
              <a:rPr lang="en-US"/>
              <a:t>First Last</a:t>
            </a:r>
          </a:p>
        </p:txBody>
      </p:sp>
      <p:sp>
        <p:nvSpPr>
          <p:cNvPr id="69" name="Text Placeholder 17">
            <a:extLst>
              <a:ext uri="{FF2B5EF4-FFF2-40B4-BE49-F238E27FC236}">
                <a16:creationId xmlns:a16="http://schemas.microsoft.com/office/drawing/2014/main" id="{565A90A0-0A9F-1C47-BA36-B20582911CBA}"/>
              </a:ext>
            </a:extLst>
          </p:cNvPr>
          <p:cNvSpPr>
            <a:spLocks noGrp="1"/>
          </p:cNvSpPr>
          <p:nvPr>
            <p:ph type="body" sz="quarter" idx="25" hasCustomPrompt="1"/>
          </p:nvPr>
        </p:nvSpPr>
        <p:spPr>
          <a:xfrm>
            <a:off x="8245401" y="2186288"/>
            <a:ext cx="2294965" cy="462715"/>
          </a:xfrm>
        </p:spPr>
        <p:txBody>
          <a:bodyPr lIns="73152" rIns="0">
            <a:normAutofit/>
          </a:bodyPr>
          <a:lstStyle>
            <a:lvl1pPr marL="0" indent="0">
              <a:buNone/>
              <a:defRPr sz="1227" b="0" i="0">
                <a:solidFill>
                  <a:schemeClr val="bg1"/>
                </a:solidFill>
                <a:latin typeface="Arial" panose="020B0604020202020204" pitchFamily="34" charset="0"/>
              </a:defRPr>
            </a:lvl1pPr>
            <a:lvl2pPr>
              <a:buNone/>
              <a:defRPr/>
            </a:lvl2pPr>
            <a:lvl3pPr>
              <a:buNone/>
              <a:defRPr/>
            </a:lvl3pPr>
            <a:lvl4pPr>
              <a:buNone/>
              <a:defRPr/>
            </a:lvl4pPr>
            <a:lvl5pPr>
              <a:buNone/>
              <a:defRPr/>
            </a:lvl5pPr>
          </a:lstStyle>
          <a:p>
            <a:pPr lvl="0"/>
            <a:r>
              <a:rPr lang="en-US"/>
              <a:t>Title and details</a:t>
            </a:r>
          </a:p>
        </p:txBody>
      </p:sp>
      <p:sp>
        <p:nvSpPr>
          <p:cNvPr id="70" name="Picture Placeholder 20">
            <a:extLst>
              <a:ext uri="{FF2B5EF4-FFF2-40B4-BE49-F238E27FC236}">
                <a16:creationId xmlns:a16="http://schemas.microsoft.com/office/drawing/2014/main" id="{2E67421D-A616-F84F-A105-B7619D8AD084}"/>
              </a:ext>
            </a:extLst>
          </p:cNvPr>
          <p:cNvSpPr>
            <a:spLocks noGrp="1"/>
          </p:cNvSpPr>
          <p:nvPr>
            <p:ph type="pic" sz="quarter" idx="26"/>
          </p:nvPr>
        </p:nvSpPr>
        <p:spPr>
          <a:xfrm>
            <a:off x="6491461" y="1554954"/>
            <a:ext cx="1622096" cy="1410118"/>
          </a:xfrm>
          <a:solidFill>
            <a:schemeClr val="bg1"/>
          </a:solidFill>
        </p:spPr>
        <p:txBody>
          <a:bodyPr anchor="ctr">
            <a:noAutofit/>
          </a:bodyPr>
          <a:lstStyle>
            <a:lvl1pPr indent="0" algn="ctr">
              <a:buNone/>
              <a:defRPr sz="1364"/>
            </a:lvl1pPr>
          </a:lstStyle>
          <a:p>
            <a:r>
              <a:rPr lang="en-US"/>
              <a:t>Click icon to add picture</a:t>
            </a:r>
          </a:p>
        </p:txBody>
      </p:sp>
      <p:sp>
        <p:nvSpPr>
          <p:cNvPr id="71" name="Text Placeholder 22">
            <a:extLst>
              <a:ext uri="{FF2B5EF4-FFF2-40B4-BE49-F238E27FC236}">
                <a16:creationId xmlns:a16="http://schemas.microsoft.com/office/drawing/2014/main" id="{F9D3A2F3-DE6D-3F4F-AC71-A136A71F7E92}"/>
              </a:ext>
            </a:extLst>
          </p:cNvPr>
          <p:cNvSpPr>
            <a:spLocks noGrp="1"/>
          </p:cNvSpPr>
          <p:nvPr>
            <p:ph type="body" sz="quarter" idx="27" hasCustomPrompt="1"/>
          </p:nvPr>
        </p:nvSpPr>
        <p:spPr>
          <a:xfrm>
            <a:off x="8110930" y="4682511"/>
            <a:ext cx="2525818" cy="1263539"/>
          </a:xfrm>
          <a:solidFill>
            <a:schemeClr val="accent5"/>
          </a:solidFill>
        </p:spPr>
        <p:txBody>
          <a:bodyPr/>
          <a:lstStyle>
            <a:lvl1pPr algn="ctr">
              <a:buNone/>
              <a:defRPr sz="1364" b="0" i="0">
                <a:solidFill>
                  <a:schemeClr val="accent5">
                    <a:lumMod val="75000"/>
                  </a:schemeClr>
                </a:solidFill>
                <a:latin typeface="Arial" panose="020B0604020202020204" pitchFamily="34" charset="0"/>
              </a:defRPr>
            </a:lvl1pPr>
            <a:lvl2pPr algn="ctr">
              <a:buNone/>
              <a:defRPr/>
            </a:lvl2pPr>
            <a:lvl3pPr algn="ctr">
              <a:buNone/>
              <a:defRPr/>
            </a:lvl3pPr>
            <a:lvl4pPr algn="ctr">
              <a:buNone/>
              <a:defRPr/>
            </a:lvl4pPr>
            <a:lvl5pPr algn="ctr">
              <a:buNone/>
              <a:defRPr/>
            </a:lvl5pPr>
          </a:lstStyle>
          <a:p>
            <a:pPr lvl="0"/>
            <a:r>
              <a:rPr lang="en-US"/>
              <a:t>Editable color fill</a:t>
            </a:r>
          </a:p>
        </p:txBody>
      </p:sp>
      <p:sp>
        <p:nvSpPr>
          <p:cNvPr id="72" name="Text Placeholder 17">
            <a:extLst>
              <a:ext uri="{FF2B5EF4-FFF2-40B4-BE49-F238E27FC236}">
                <a16:creationId xmlns:a16="http://schemas.microsoft.com/office/drawing/2014/main" id="{B9F0D8B0-464D-1242-A183-1C1148EDF1AA}"/>
              </a:ext>
            </a:extLst>
          </p:cNvPr>
          <p:cNvSpPr>
            <a:spLocks noGrp="1"/>
          </p:cNvSpPr>
          <p:nvPr>
            <p:ph type="body" sz="quarter" idx="28" hasCustomPrompt="1"/>
          </p:nvPr>
        </p:nvSpPr>
        <p:spPr>
          <a:xfrm>
            <a:off x="8245401" y="4917821"/>
            <a:ext cx="2294965" cy="358270"/>
          </a:xfrm>
        </p:spPr>
        <p:txBody>
          <a:bodyPr lIns="73152" rIns="0">
            <a:normAutofit/>
          </a:bodyPr>
          <a:lstStyle>
            <a:lvl1pPr>
              <a:buNone/>
              <a:defRPr sz="1636" b="0" i="0">
                <a:solidFill>
                  <a:schemeClr val="bg1"/>
                </a:solidFill>
                <a:latin typeface="Arial" panose="020B0604020202020204" pitchFamily="34" charset="0"/>
              </a:defRPr>
            </a:lvl1pPr>
            <a:lvl2pPr>
              <a:buNone/>
              <a:defRPr/>
            </a:lvl2pPr>
            <a:lvl3pPr>
              <a:buNone/>
              <a:defRPr/>
            </a:lvl3pPr>
            <a:lvl4pPr>
              <a:buNone/>
              <a:defRPr/>
            </a:lvl4pPr>
            <a:lvl5pPr>
              <a:buNone/>
              <a:defRPr/>
            </a:lvl5pPr>
          </a:lstStyle>
          <a:p>
            <a:pPr lvl="0"/>
            <a:r>
              <a:rPr lang="en-US"/>
              <a:t>First Last</a:t>
            </a:r>
          </a:p>
        </p:txBody>
      </p:sp>
      <p:sp>
        <p:nvSpPr>
          <p:cNvPr id="73" name="Text Placeholder 17">
            <a:extLst>
              <a:ext uri="{FF2B5EF4-FFF2-40B4-BE49-F238E27FC236}">
                <a16:creationId xmlns:a16="http://schemas.microsoft.com/office/drawing/2014/main" id="{0C2E13A2-7BF9-D546-9F50-D4D6A064CD2B}"/>
              </a:ext>
            </a:extLst>
          </p:cNvPr>
          <p:cNvSpPr>
            <a:spLocks noGrp="1"/>
          </p:cNvSpPr>
          <p:nvPr>
            <p:ph type="body" sz="quarter" idx="29" hasCustomPrompt="1"/>
          </p:nvPr>
        </p:nvSpPr>
        <p:spPr>
          <a:xfrm>
            <a:off x="8245401" y="5313847"/>
            <a:ext cx="2294965" cy="462715"/>
          </a:xfrm>
        </p:spPr>
        <p:txBody>
          <a:bodyPr lIns="73152" rIns="0">
            <a:normAutofit/>
          </a:bodyPr>
          <a:lstStyle>
            <a:lvl1pPr marL="0" indent="0">
              <a:buNone/>
              <a:defRPr sz="1227" b="0" i="0">
                <a:solidFill>
                  <a:schemeClr val="bg1"/>
                </a:solidFill>
                <a:latin typeface="Arial" panose="020B0604020202020204" pitchFamily="34" charset="0"/>
              </a:defRPr>
            </a:lvl1pPr>
            <a:lvl2pPr>
              <a:buNone/>
              <a:defRPr/>
            </a:lvl2pPr>
            <a:lvl3pPr>
              <a:buNone/>
              <a:defRPr/>
            </a:lvl3pPr>
            <a:lvl4pPr>
              <a:buNone/>
              <a:defRPr/>
            </a:lvl4pPr>
            <a:lvl5pPr>
              <a:buNone/>
              <a:defRPr/>
            </a:lvl5pPr>
          </a:lstStyle>
          <a:p>
            <a:pPr lvl="0"/>
            <a:r>
              <a:rPr lang="en-US"/>
              <a:t>Title and details</a:t>
            </a:r>
          </a:p>
        </p:txBody>
      </p:sp>
      <p:sp>
        <p:nvSpPr>
          <p:cNvPr id="74" name="Picture Placeholder 20">
            <a:extLst>
              <a:ext uri="{FF2B5EF4-FFF2-40B4-BE49-F238E27FC236}">
                <a16:creationId xmlns:a16="http://schemas.microsoft.com/office/drawing/2014/main" id="{C537299B-B46E-D544-9C5B-894150238EF3}"/>
              </a:ext>
            </a:extLst>
          </p:cNvPr>
          <p:cNvSpPr>
            <a:spLocks noGrp="1"/>
          </p:cNvSpPr>
          <p:nvPr>
            <p:ph type="pic" sz="quarter" idx="30"/>
          </p:nvPr>
        </p:nvSpPr>
        <p:spPr>
          <a:xfrm>
            <a:off x="6491461" y="4682513"/>
            <a:ext cx="1622096" cy="1410118"/>
          </a:xfrm>
          <a:solidFill>
            <a:schemeClr val="bg1"/>
          </a:solidFill>
        </p:spPr>
        <p:txBody>
          <a:bodyPr anchor="ctr">
            <a:noAutofit/>
          </a:bodyPr>
          <a:lstStyle>
            <a:lvl1pPr indent="0" algn="ctr">
              <a:buNone/>
              <a:defRPr sz="1364"/>
            </a:lvl1pPr>
          </a:lstStyle>
          <a:p>
            <a:r>
              <a:rPr lang="en-US"/>
              <a:t>Click icon to add picture</a:t>
            </a:r>
          </a:p>
        </p:txBody>
      </p:sp>
      <p:sp>
        <p:nvSpPr>
          <p:cNvPr id="75" name="Text Placeholder 22">
            <a:extLst>
              <a:ext uri="{FF2B5EF4-FFF2-40B4-BE49-F238E27FC236}">
                <a16:creationId xmlns:a16="http://schemas.microsoft.com/office/drawing/2014/main" id="{E6E470CE-725C-3B44-92EA-396121C6A4BB}"/>
              </a:ext>
            </a:extLst>
          </p:cNvPr>
          <p:cNvSpPr>
            <a:spLocks noGrp="1"/>
          </p:cNvSpPr>
          <p:nvPr>
            <p:ph type="body" sz="quarter" idx="31" hasCustomPrompt="1"/>
          </p:nvPr>
        </p:nvSpPr>
        <p:spPr>
          <a:xfrm>
            <a:off x="6491452" y="3188618"/>
            <a:ext cx="2525818" cy="1263539"/>
          </a:xfrm>
          <a:solidFill>
            <a:schemeClr val="accent5"/>
          </a:solidFill>
        </p:spPr>
        <p:txBody>
          <a:bodyPr/>
          <a:lstStyle>
            <a:lvl1pPr algn="ctr">
              <a:buNone/>
              <a:defRPr sz="1364" b="0" i="0">
                <a:solidFill>
                  <a:schemeClr val="accent5">
                    <a:lumMod val="75000"/>
                  </a:schemeClr>
                </a:solidFill>
                <a:latin typeface="Arial" panose="020B0604020202020204" pitchFamily="34" charset="0"/>
              </a:defRPr>
            </a:lvl1pPr>
            <a:lvl2pPr algn="ctr">
              <a:buNone/>
              <a:defRPr/>
            </a:lvl2pPr>
            <a:lvl3pPr algn="ctr">
              <a:buNone/>
              <a:defRPr/>
            </a:lvl3pPr>
            <a:lvl4pPr algn="ctr">
              <a:buNone/>
              <a:defRPr/>
            </a:lvl4pPr>
            <a:lvl5pPr algn="ctr">
              <a:buNone/>
              <a:defRPr/>
            </a:lvl5pPr>
          </a:lstStyle>
          <a:p>
            <a:pPr lvl="0"/>
            <a:r>
              <a:rPr lang="en-US"/>
              <a:t>Editable color fill</a:t>
            </a:r>
          </a:p>
        </p:txBody>
      </p:sp>
      <p:sp>
        <p:nvSpPr>
          <p:cNvPr id="76" name="Text Placeholder 17">
            <a:extLst>
              <a:ext uri="{FF2B5EF4-FFF2-40B4-BE49-F238E27FC236}">
                <a16:creationId xmlns:a16="http://schemas.microsoft.com/office/drawing/2014/main" id="{F3950056-6828-0C44-A40B-240B5DF56AB4}"/>
              </a:ext>
            </a:extLst>
          </p:cNvPr>
          <p:cNvSpPr>
            <a:spLocks noGrp="1"/>
          </p:cNvSpPr>
          <p:nvPr>
            <p:ph type="body" sz="quarter" idx="32" hasCustomPrompt="1"/>
          </p:nvPr>
        </p:nvSpPr>
        <p:spPr>
          <a:xfrm>
            <a:off x="6625922" y="3423928"/>
            <a:ext cx="2294965" cy="358270"/>
          </a:xfrm>
        </p:spPr>
        <p:txBody>
          <a:bodyPr lIns="73152" rIns="0">
            <a:normAutofit/>
          </a:bodyPr>
          <a:lstStyle>
            <a:lvl1pPr>
              <a:buNone/>
              <a:defRPr sz="1636" b="0" i="0">
                <a:solidFill>
                  <a:schemeClr val="bg1"/>
                </a:solidFill>
                <a:latin typeface="Arial" panose="020B0604020202020204" pitchFamily="34" charset="0"/>
              </a:defRPr>
            </a:lvl1pPr>
            <a:lvl2pPr>
              <a:buNone/>
              <a:defRPr/>
            </a:lvl2pPr>
            <a:lvl3pPr>
              <a:buNone/>
              <a:defRPr/>
            </a:lvl3pPr>
            <a:lvl4pPr>
              <a:buNone/>
              <a:defRPr/>
            </a:lvl4pPr>
            <a:lvl5pPr>
              <a:buNone/>
              <a:defRPr/>
            </a:lvl5pPr>
          </a:lstStyle>
          <a:p>
            <a:pPr lvl="0"/>
            <a:r>
              <a:rPr lang="en-US"/>
              <a:t>First Last</a:t>
            </a:r>
          </a:p>
        </p:txBody>
      </p:sp>
      <p:sp>
        <p:nvSpPr>
          <p:cNvPr id="77" name="Text Placeholder 17">
            <a:extLst>
              <a:ext uri="{FF2B5EF4-FFF2-40B4-BE49-F238E27FC236}">
                <a16:creationId xmlns:a16="http://schemas.microsoft.com/office/drawing/2014/main" id="{02A74F53-80C9-7C48-BFF9-0B5D25E96413}"/>
              </a:ext>
            </a:extLst>
          </p:cNvPr>
          <p:cNvSpPr>
            <a:spLocks noGrp="1"/>
          </p:cNvSpPr>
          <p:nvPr>
            <p:ph type="body" sz="quarter" idx="33" hasCustomPrompt="1"/>
          </p:nvPr>
        </p:nvSpPr>
        <p:spPr>
          <a:xfrm>
            <a:off x="6625922" y="3819954"/>
            <a:ext cx="2294965" cy="462715"/>
          </a:xfrm>
        </p:spPr>
        <p:txBody>
          <a:bodyPr lIns="73152" rIns="0">
            <a:normAutofit/>
          </a:bodyPr>
          <a:lstStyle>
            <a:lvl1pPr marL="0" indent="0">
              <a:buNone/>
              <a:defRPr sz="1227" b="0" i="0">
                <a:solidFill>
                  <a:schemeClr val="bg1"/>
                </a:solidFill>
                <a:latin typeface="Arial" panose="020B0604020202020204" pitchFamily="34" charset="0"/>
              </a:defRPr>
            </a:lvl1pPr>
            <a:lvl2pPr>
              <a:buNone/>
              <a:defRPr/>
            </a:lvl2pPr>
            <a:lvl3pPr>
              <a:buNone/>
              <a:defRPr/>
            </a:lvl3pPr>
            <a:lvl4pPr>
              <a:buNone/>
              <a:defRPr/>
            </a:lvl4pPr>
            <a:lvl5pPr>
              <a:buNone/>
              <a:defRPr/>
            </a:lvl5pPr>
          </a:lstStyle>
          <a:p>
            <a:pPr lvl="0"/>
            <a:r>
              <a:rPr lang="en-US"/>
              <a:t>Title and details</a:t>
            </a:r>
          </a:p>
        </p:txBody>
      </p:sp>
      <p:sp>
        <p:nvSpPr>
          <p:cNvPr id="78" name="Picture Placeholder 20">
            <a:extLst>
              <a:ext uri="{FF2B5EF4-FFF2-40B4-BE49-F238E27FC236}">
                <a16:creationId xmlns:a16="http://schemas.microsoft.com/office/drawing/2014/main" id="{8221AC7E-DC65-5F4F-8155-717799259597}"/>
              </a:ext>
            </a:extLst>
          </p:cNvPr>
          <p:cNvSpPr>
            <a:spLocks noGrp="1"/>
          </p:cNvSpPr>
          <p:nvPr>
            <p:ph type="pic" sz="quarter" idx="34"/>
          </p:nvPr>
        </p:nvSpPr>
        <p:spPr>
          <a:xfrm>
            <a:off x="9014564" y="3042041"/>
            <a:ext cx="1622096" cy="1410118"/>
          </a:xfrm>
          <a:solidFill>
            <a:schemeClr val="bg1"/>
          </a:solidFill>
        </p:spPr>
        <p:txBody>
          <a:bodyPr anchor="ctr">
            <a:noAutofit/>
          </a:bodyPr>
          <a:lstStyle>
            <a:lvl1pPr indent="0" algn="ctr">
              <a:buNone/>
              <a:defRPr sz="1364"/>
            </a:lvl1pPr>
          </a:lstStyle>
          <a:p>
            <a:r>
              <a:rPr lang="en-US"/>
              <a:t>Click icon to add picture</a:t>
            </a:r>
          </a:p>
        </p:txBody>
      </p:sp>
    </p:spTree>
    <p:extLst>
      <p:ext uri="{BB962C8B-B14F-4D97-AF65-F5344CB8AC3E}">
        <p14:creationId xmlns:p14="http://schemas.microsoft.com/office/powerpoint/2010/main" val="423723088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hoto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11C2022-055F-224C-8FC9-AC5023F58BD8}"/>
              </a:ext>
            </a:extLst>
          </p:cNvPr>
          <p:cNvSpPr>
            <a:spLocks noGrp="1"/>
          </p:cNvSpPr>
          <p:nvPr>
            <p:ph type="pic" idx="1"/>
          </p:nvPr>
        </p:nvSpPr>
        <p:spPr>
          <a:xfrm>
            <a:off x="1" y="0"/>
            <a:ext cx="12191999" cy="5018809"/>
          </a:xfrm>
        </p:spPr>
        <p:txBody>
          <a:bodyPr anchor="ctr"/>
          <a:lstStyle>
            <a:lvl1pPr marL="0" indent="0" algn="ctr">
              <a:buNone/>
              <a:defRPr sz="2782"/>
            </a:lvl1pPr>
            <a:lvl2pPr marL="397424" indent="0">
              <a:buNone/>
              <a:defRPr sz="2434"/>
            </a:lvl2pPr>
            <a:lvl3pPr marL="794849" indent="0">
              <a:buNone/>
              <a:defRPr sz="2086"/>
            </a:lvl3pPr>
            <a:lvl4pPr marL="1192273" indent="0">
              <a:buNone/>
              <a:defRPr sz="1739"/>
            </a:lvl4pPr>
            <a:lvl5pPr marL="1589696" indent="0">
              <a:buNone/>
              <a:defRPr sz="1739"/>
            </a:lvl5pPr>
            <a:lvl6pPr marL="1987120" indent="0">
              <a:buNone/>
              <a:defRPr sz="1739"/>
            </a:lvl6pPr>
            <a:lvl7pPr marL="2384544" indent="0">
              <a:buNone/>
              <a:defRPr sz="1739"/>
            </a:lvl7pPr>
            <a:lvl8pPr marL="2781969" indent="0">
              <a:buNone/>
              <a:defRPr sz="1739"/>
            </a:lvl8pPr>
            <a:lvl9pPr marL="3179393" indent="0">
              <a:buNone/>
              <a:defRPr sz="1739"/>
            </a:lvl9pPr>
          </a:lstStyle>
          <a:p>
            <a:r>
              <a:rPr lang="en-US"/>
              <a:t>Click icon to add picture</a:t>
            </a:r>
          </a:p>
        </p:txBody>
      </p:sp>
      <p:sp>
        <p:nvSpPr>
          <p:cNvPr id="8" name="Slide Number Placeholder 7">
            <a:extLst>
              <a:ext uri="{FF2B5EF4-FFF2-40B4-BE49-F238E27FC236}">
                <a16:creationId xmlns:a16="http://schemas.microsoft.com/office/drawing/2014/main" id="{43B8BF8C-2A1C-8041-A1A7-0E73CF1403F2}"/>
              </a:ext>
            </a:extLst>
          </p:cNvPr>
          <p:cNvSpPr>
            <a:spLocks noGrp="1"/>
          </p:cNvSpPr>
          <p:nvPr>
            <p:ph type="sldNum" sz="quarter" idx="10"/>
          </p:nvPr>
        </p:nvSpPr>
        <p:spPr/>
        <p:txBody>
          <a:bodyPr/>
          <a:lstStyle/>
          <a:p>
            <a:fld id="{64DF1125-80D7-5C48-9408-F746170441B0}" type="slidenum">
              <a:rPr lang="en-US" smtClean="0"/>
              <a:pPr/>
              <a:t>‹#›</a:t>
            </a:fld>
            <a:endParaRPr lang="en-US"/>
          </a:p>
        </p:txBody>
      </p:sp>
      <p:sp>
        <p:nvSpPr>
          <p:cNvPr id="2" name="Title 1">
            <a:extLst>
              <a:ext uri="{FF2B5EF4-FFF2-40B4-BE49-F238E27FC236}">
                <a16:creationId xmlns:a16="http://schemas.microsoft.com/office/drawing/2014/main" id="{F8FC6ADD-4DCF-1D45-AF45-EBF35DFF6D67}"/>
              </a:ext>
            </a:extLst>
          </p:cNvPr>
          <p:cNvSpPr>
            <a:spLocks noGrp="1"/>
          </p:cNvSpPr>
          <p:nvPr>
            <p:ph type="title" hasCustomPrompt="1"/>
          </p:nvPr>
        </p:nvSpPr>
        <p:spPr>
          <a:xfrm>
            <a:off x="741511" y="5369826"/>
            <a:ext cx="3515772" cy="805029"/>
          </a:xfrm>
          <a:prstGeom prst="rect">
            <a:avLst/>
          </a:prstGeom>
        </p:spPr>
        <p:txBody>
          <a:bodyPr anchor="t"/>
          <a:lstStyle>
            <a:lvl1pPr>
              <a:lnSpc>
                <a:spcPct val="90000"/>
              </a:lnSpc>
              <a:spcBef>
                <a:spcPts val="818"/>
              </a:spcBef>
              <a:defRPr sz="1909"/>
            </a:lvl1pPr>
          </a:lstStyle>
          <a:p>
            <a:r>
              <a:rPr lang="en-US"/>
              <a:t>Photo with Caption.</a:t>
            </a:r>
          </a:p>
        </p:txBody>
      </p:sp>
      <p:sp>
        <p:nvSpPr>
          <p:cNvPr id="4" name="Text Placeholder 3">
            <a:extLst>
              <a:ext uri="{FF2B5EF4-FFF2-40B4-BE49-F238E27FC236}">
                <a16:creationId xmlns:a16="http://schemas.microsoft.com/office/drawing/2014/main" id="{D234AC31-4F0C-0A4E-8C4F-79ED037245CE}"/>
              </a:ext>
            </a:extLst>
          </p:cNvPr>
          <p:cNvSpPr>
            <a:spLocks noGrp="1"/>
          </p:cNvSpPr>
          <p:nvPr>
            <p:ph type="body" sz="half" idx="2" hasCustomPrompt="1"/>
          </p:nvPr>
        </p:nvSpPr>
        <p:spPr>
          <a:xfrm>
            <a:off x="4928681" y="5423134"/>
            <a:ext cx="6675845" cy="751720"/>
          </a:xfrm>
        </p:spPr>
        <p:txBody>
          <a:bodyPr>
            <a:normAutofit/>
          </a:bodyPr>
          <a:lstStyle>
            <a:lvl1pPr marL="0" indent="0">
              <a:lnSpc>
                <a:spcPct val="90000"/>
              </a:lnSpc>
              <a:spcBef>
                <a:spcPts val="545"/>
              </a:spcBef>
              <a:buNone/>
              <a:defRPr sz="1227"/>
            </a:lvl1pPr>
            <a:lvl2pPr marL="397424" indent="0">
              <a:buNone/>
              <a:defRPr sz="1217"/>
            </a:lvl2pPr>
            <a:lvl3pPr marL="794849" indent="0">
              <a:buNone/>
              <a:defRPr sz="1043"/>
            </a:lvl3pPr>
            <a:lvl4pPr marL="1192273" indent="0">
              <a:buNone/>
              <a:defRPr sz="869"/>
            </a:lvl4pPr>
            <a:lvl5pPr marL="1589696" indent="0">
              <a:buNone/>
              <a:defRPr sz="869"/>
            </a:lvl5pPr>
            <a:lvl6pPr marL="1987120" indent="0">
              <a:buNone/>
              <a:defRPr sz="869"/>
            </a:lvl6pPr>
            <a:lvl7pPr marL="2384544" indent="0">
              <a:buNone/>
              <a:defRPr sz="869"/>
            </a:lvl7pPr>
            <a:lvl8pPr marL="2781969" indent="0">
              <a:buNone/>
              <a:defRPr sz="869"/>
            </a:lvl8pPr>
            <a:lvl9pPr marL="3179393" indent="0">
              <a:buNone/>
              <a:defRPr sz="869"/>
            </a:lvl9pPr>
          </a:lstStyle>
          <a:p>
            <a:pPr lvl="0"/>
            <a:r>
              <a:rPr lang="en-US"/>
              <a:t>Our PPT image library is here: Departments/</a:t>
            </a:r>
            <a:r>
              <a:rPr lang="en-US" err="1"/>
              <a:t>Yamamoto_Templates</a:t>
            </a:r>
            <a:r>
              <a:rPr lang="en-US"/>
              <a:t>/Images-for-decks. Morbi </a:t>
            </a:r>
            <a:r>
              <a:rPr lang="en-US" err="1"/>
              <a:t>tristique</a:t>
            </a:r>
            <a:r>
              <a:rPr lang="en-US"/>
              <a:t>. </a:t>
            </a:r>
            <a:r>
              <a:rPr lang="en-US" err="1"/>
              <a:t>Macenas</a:t>
            </a:r>
            <a:r>
              <a:rPr lang="en-US"/>
              <a:t> </a:t>
            </a:r>
            <a:r>
              <a:rPr lang="en-US" err="1"/>
              <a:t>volutpat</a:t>
            </a:r>
            <a:r>
              <a:rPr lang="en-US"/>
              <a:t> </a:t>
            </a:r>
            <a:r>
              <a:rPr lang="en-US" err="1"/>
              <a:t>blandit</a:t>
            </a:r>
            <a:r>
              <a:rPr lang="en-US"/>
              <a:t> </a:t>
            </a:r>
            <a:r>
              <a:rPr lang="en-US" err="1"/>
              <a:t>aliquam</a:t>
            </a:r>
            <a:r>
              <a:rPr lang="en-US"/>
              <a:t> </a:t>
            </a:r>
            <a:r>
              <a:rPr lang="en-US" err="1"/>
              <a:t>etiam</a:t>
            </a:r>
            <a:r>
              <a:rPr lang="en-US"/>
              <a:t> </a:t>
            </a:r>
            <a:r>
              <a:rPr lang="en-US" err="1"/>
              <a:t>erat</a:t>
            </a:r>
            <a:r>
              <a:rPr lang="en-US"/>
              <a:t>.</a:t>
            </a:r>
          </a:p>
        </p:txBody>
      </p:sp>
    </p:spTree>
    <p:extLst>
      <p:ext uri="{BB962C8B-B14F-4D97-AF65-F5344CB8AC3E}">
        <p14:creationId xmlns:p14="http://schemas.microsoft.com/office/powerpoint/2010/main" val="38377929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hoto with Caption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11C2022-055F-224C-8FC9-AC5023F58BD8}"/>
              </a:ext>
            </a:extLst>
          </p:cNvPr>
          <p:cNvSpPr>
            <a:spLocks noGrp="1"/>
          </p:cNvSpPr>
          <p:nvPr>
            <p:ph type="pic" idx="1"/>
          </p:nvPr>
        </p:nvSpPr>
        <p:spPr>
          <a:xfrm>
            <a:off x="1" y="0"/>
            <a:ext cx="12191999" cy="5018809"/>
          </a:xfrm>
        </p:spPr>
        <p:txBody>
          <a:bodyPr anchor="ctr"/>
          <a:lstStyle>
            <a:lvl1pPr marL="0" indent="0" algn="ctr">
              <a:buNone/>
              <a:defRPr sz="2782"/>
            </a:lvl1pPr>
            <a:lvl2pPr marL="397424" indent="0">
              <a:buNone/>
              <a:defRPr sz="2434"/>
            </a:lvl2pPr>
            <a:lvl3pPr marL="794849" indent="0">
              <a:buNone/>
              <a:defRPr sz="2086"/>
            </a:lvl3pPr>
            <a:lvl4pPr marL="1192273" indent="0">
              <a:buNone/>
              <a:defRPr sz="1739"/>
            </a:lvl4pPr>
            <a:lvl5pPr marL="1589696" indent="0">
              <a:buNone/>
              <a:defRPr sz="1739"/>
            </a:lvl5pPr>
            <a:lvl6pPr marL="1987120" indent="0">
              <a:buNone/>
              <a:defRPr sz="1739"/>
            </a:lvl6pPr>
            <a:lvl7pPr marL="2384544" indent="0">
              <a:buNone/>
              <a:defRPr sz="1739"/>
            </a:lvl7pPr>
            <a:lvl8pPr marL="2781969" indent="0">
              <a:buNone/>
              <a:defRPr sz="1739"/>
            </a:lvl8pPr>
            <a:lvl9pPr marL="3179393" indent="0">
              <a:buNone/>
              <a:defRPr sz="1739"/>
            </a:lvl9pPr>
          </a:lstStyle>
          <a:p>
            <a:r>
              <a:rPr lang="en-US"/>
              <a:t>Click icon to add picture</a:t>
            </a:r>
          </a:p>
        </p:txBody>
      </p:sp>
      <p:sp>
        <p:nvSpPr>
          <p:cNvPr id="8" name="Slide Number Placeholder 7">
            <a:extLst>
              <a:ext uri="{FF2B5EF4-FFF2-40B4-BE49-F238E27FC236}">
                <a16:creationId xmlns:a16="http://schemas.microsoft.com/office/drawing/2014/main" id="{43B8BF8C-2A1C-8041-A1A7-0E73CF1403F2}"/>
              </a:ext>
            </a:extLst>
          </p:cNvPr>
          <p:cNvSpPr>
            <a:spLocks noGrp="1"/>
          </p:cNvSpPr>
          <p:nvPr>
            <p:ph type="sldNum" sz="quarter" idx="10"/>
          </p:nvPr>
        </p:nvSpPr>
        <p:spPr/>
        <p:txBody>
          <a:bodyPr/>
          <a:lstStyle/>
          <a:p>
            <a:fld id="{64DF1125-80D7-5C48-9408-F746170441B0}" type="slidenum">
              <a:rPr lang="en-US" smtClean="0"/>
              <a:pPr/>
              <a:t>‹#›</a:t>
            </a:fld>
            <a:endParaRPr lang="en-US"/>
          </a:p>
        </p:txBody>
      </p:sp>
      <p:sp>
        <p:nvSpPr>
          <p:cNvPr id="2" name="Title 1">
            <a:extLst>
              <a:ext uri="{FF2B5EF4-FFF2-40B4-BE49-F238E27FC236}">
                <a16:creationId xmlns:a16="http://schemas.microsoft.com/office/drawing/2014/main" id="{F8FC6ADD-4DCF-1D45-AF45-EBF35DFF6D67}"/>
              </a:ext>
            </a:extLst>
          </p:cNvPr>
          <p:cNvSpPr>
            <a:spLocks noGrp="1"/>
          </p:cNvSpPr>
          <p:nvPr>
            <p:ph type="title" hasCustomPrompt="1"/>
          </p:nvPr>
        </p:nvSpPr>
        <p:spPr>
          <a:xfrm>
            <a:off x="741510" y="5237020"/>
            <a:ext cx="7030682" cy="1198198"/>
          </a:xfrm>
          <a:prstGeom prst="rect">
            <a:avLst/>
          </a:prstGeom>
        </p:spPr>
        <p:txBody>
          <a:bodyPr anchor="t">
            <a:noAutofit/>
          </a:bodyPr>
          <a:lstStyle>
            <a:lvl1pPr>
              <a:lnSpc>
                <a:spcPct val="90000"/>
              </a:lnSpc>
              <a:spcBef>
                <a:spcPts val="818"/>
              </a:spcBef>
              <a:defRPr sz="4773"/>
            </a:lvl1pPr>
          </a:lstStyle>
          <a:p>
            <a:r>
              <a:rPr lang="en-US"/>
              <a:t>Photo with Caption 2.</a:t>
            </a:r>
          </a:p>
        </p:txBody>
      </p:sp>
      <p:sp>
        <p:nvSpPr>
          <p:cNvPr id="4" name="Text Placeholder 3">
            <a:extLst>
              <a:ext uri="{FF2B5EF4-FFF2-40B4-BE49-F238E27FC236}">
                <a16:creationId xmlns:a16="http://schemas.microsoft.com/office/drawing/2014/main" id="{D234AC31-4F0C-0A4E-8C4F-79ED037245CE}"/>
              </a:ext>
            </a:extLst>
          </p:cNvPr>
          <p:cNvSpPr>
            <a:spLocks noGrp="1"/>
          </p:cNvSpPr>
          <p:nvPr>
            <p:ph type="body" sz="half" idx="2" hasCustomPrompt="1"/>
          </p:nvPr>
        </p:nvSpPr>
        <p:spPr>
          <a:xfrm>
            <a:off x="8534400" y="5299365"/>
            <a:ext cx="3048000" cy="983180"/>
          </a:xfrm>
        </p:spPr>
        <p:txBody>
          <a:bodyPr>
            <a:normAutofit/>
          </a:bodyPr>
          <a:lstStyle>
            <a:lvl1pPr marL="0" indent="0">
              <a:lnSpc>
                <a:spcPct val="90000"/>
              </a:lnSpc>
              <a:spcBef>
                <a:spcPts val="545"/>
              </a:spcBef>
              <a:buNone/>
              <a:defRPr sz="1227"/>
            </a:lvl1pPr>
            <a:lvl2pPr marL="397424" indent="0">
              <a:buNone/>
              <a:defRPr sz="1217"/>
            </a:lvl2pPr>
            <a:lvl3pPr marL="794849" indent="0">
              <a:buNone/>
              <a:defRPr sz="1043"/>
            </a:lvl3pPr>
            <a:lvl4pPr marL="1192273" indent="0">
              <a:buNone/>
              <a:defRPr sz="869"/>
            </a:lvl4pPr>
            <a:lvl5pPr marL="1589696" indent="0">
              <a:buNone/>
              <a:defRPr sz="869"/>
            </a:lvl5pPr>
            <a:lvl6pPr marL="1987120" indent="0">
              <a:buNone/>
              <a:defRPr sz="869"/>
            </a:lvl6pPr>
            <a:lvl7pPr marL="2384544" indent="0">
              <a:buNone/>
              <a:defRPr sz="869"/>
            </a:lvl7pPr>
            <a:lvl8pPr marL="2781969" indent="0">
              <a:buNone/>
              <a:defRPr sz="869"/>
            </a:lvl8pPr>
            <a:lvl9pPr marL="3179393" indent="0">
              <a:buNone/>
              <a:defRPr sz="869"/>
            </a:lvl9pPr>
          </a:lstStyle>
          <a:p>
            <a:pPr lvl="0"/>
            <a:r>
              <a:rPr lang="en-US"/>
              <a:t>Our PPT image library is here: Departments/</a:t>
            </a:r>
            <a:r>
              <a:rPr lang="en-US" err="1"/>
              <a:t>Yamamoto_Templates</a:t>
            </a:r>
            <a:r>
              <a:rPr lang="en-US"/>
              <a:t>/Images-for-decks. Morbi </a:t>
            </a:r>
            <a:r>
              <a:rPr lang="en-US" err="1"/>
              <a:t>tristique</a:t>
            </a:r>
            <a:r>
              <a:rPr lang="en-US"/>
              <a:t>. </a:t>
            </a:r>
            <a:r>
              <a:rPr lang="en-US" err="1"/>
              <a:t>Macenas</a:t>
            </a:r>
            <a:r>
              <a:rPr lang="en-US"/>
              <a:t> </a:t>
            </a:r>
            <a:r>
              <a:rPr lang="en-US" err="1"/>
              <a:t>volutpat</a:t>
            </a:r>
            <a:r>
              <a:rPr lang="en-US"/>
              <a:t> </a:t>
            </a:r>
            <a:r>
              <a:rPr lang="en-US" err="1"/>
              <a:t>blandit</a:t>
            </a:r>
            <a:r>
              <a:rPr lang="en-US"/>
              <a:t> </a:t>
            </a:r>
            <a:r>
              <a:rPr lang="en-US" err="1"/>
              <a:t>aliquam</a:t>
            </a:r>
            <a:r>
              <a:rPr lang="en-US"/>
              <a:t> </a:t>
            </a:r>
            <a:r>
              <a:rPr lang="en-US" err="1"/>
              <a:t>etiam</a:t>
            </a:r>
            <a:r>
              <a:rPr lang="en-US"/>
              <a:t> </a:t>
            </a:r>
            <a:r>
              <a:rPr lang="en-US" err="1"/>
              <a:t>erat</a:t>
            </a:r>
            <a:r>
              <a:rPr lang="en-US"/>
              <a:t>.</a:t>
            </a:r>
          </a:p>
        </p:txBody>
      </p:sp>
    </p:spTree>
    <p:extLst>
      <p:ext uri="{BB962C8B-B14F-4D97-AF65-F5344CB8AC3E}">
        <p14:creationId xmlns:p14="http://schemas.microsoft.com/office/powerpoint/2010/main" val="31860443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hoto with 1 Callout box">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B2F6D4E-01F4-0B4F-B593-D56193AA2DC6}"/>
              </a:ext>
            </a:extLst>
          </p:cNvPr>
          <p:cNvSpPr>
            <a:spLocks noGrp="1" noChangeAspect="1"/>
          </p:cNvSpPr>
          <p:nvPr>
            <p:ph type="pic" sz="quarter" idx="11"/>
          </p:nvPr>
        </p:nvSpPr>
        <p:spPr>
          <a:xfrm>
            <a:off x="358589" y="1092588"/>
            <a:ext cx="11474824" cy="4672825"/>
          </a:xfrm>
        </p:spPr>
        <p:txBody>
          <a:bodyPr anchor="ctr"/>
          <a:lstStyle>
            <a:lvl1pPr marL="0" indent="0" algn="ctr">
              <a:buNone/>
              <a:defRPr/>
            </a:lvl1pPr>
          </a:lstStyle>
          <a:p>
            <a:r>
              <a:rPr lang="en-US"/>
              <a:t>Click icon to add picture</a:t>
            </a:r>
          </a:p>
        </p:txBody>
      </p:sp>
      <p:sp>
        <p:nvSpPr>
          <p:cNvPr id="7" name="Slide Number Placeholder 6">
            <a:extLst>
              <a:ext uri="{FF2B5EF4-FFF2-40B4-BE49-F238E27FC236}">
                <a16:creationId xmlns:a16="http://schemas.microsoft.com/office/drawing/2014/main" id="{F3693CDB-D9FC-4648-9D59-79842B37913E}"/>
              </a:ext>
            </a:extLst>
          </p:cNvPr>
          <p:cNvSpPr>
            <a:spLocks noGrp="1"/>
          </p:cNvSpPr>
          <p:nvPr>
            <p:ph type="sldNum" sz="quarter" idx="10"/>
          </p:nvPr>
        </p:nvSpPr>
        <p:spPr>
          <a:xfrm>
            <a:off x="9278316" y="6353004"/>
            <a:ext cx="2612801" cy="365125"/>
          </a:xfrm>
        </p:spPr>
        <p:txBody>
          <a:bodyPr/>
          <a:lstStyle/>
          <a:p>
            <a:fld id="{64DF1125-80D7-5C48-9408-F746170441B0}" type="slidenum">
              <a:rPr lang="en-US" smtClean="0"/>
              <a:pPr/>
              <a:t>‹#›</a:t>
            </a:fld>
            <a:endParaRPr lang="en-US"/>
          </a:p>
        </p:txBody>
      </p:sp>
      <p:sp>
        <p:nvSpPr>
          <p:cNvPr id="9" name="Picture Placeholder 8">
            <a:extLst>
              <a:ext uri="{FF2B5EF4-FFF2-40B4-BE49-F238E27FC236}">
                <a16:creationId xmlns:a16="http://schemas.microsoft.com/office/drawing/2014/main" id="{970FFA94-9EF2-9347-BF55-85B7DE0A80F2}"/>
              </a:ext>
            </a:extLst>
          </p:cNvPr>
          <p:cNvSpPr>
            <a:spLocks noGrp="1"/>
          </p:cNvSpPr>
          <p:nvPr>
            <p:ph type="pic" sz="quarter" idx="12" hasCustomPrompt="1"/>
          </p:nvPr>
        </p:nvSpPr>
        <p:spPr>
          <a:xfrm>
            <a:off x="7567450" y="1718593"/>
            <a:ext cx="4624551" cy="3414055"/>
          </a:xfrm>
          <a:solidFill>
            <a:schemeClr val="tx2"/>
          </a:solidFill>
        </p:spPr>
        <p:txBody>
          <a:bodyPr anchor="ctr"/>
          <a:lstStyle>
            <a:lvl1pPr marL="0" indent="0" algn="ctr">
              <a:buNone/>
              <a:defRPr>
                <a:solidFill>
                  <a:schemeClr val="accent1"/>
                </a:solidFill>
              </a:defRPr>
            </a:lvl1pPr>
          </a:lstStyle>
          <a:p>
            <a:r>
              <a:rPr lang="en-US"/>
              <a:t>Color box</a:t>
            </a:r>
          </a:p>
        </p:txBody>
      </p:sp>
      <p:sp>
        <p:nvSpPr>
          <p:cNvPr id="12" name="Content Placeholder 2">
            <a:extLst>
              <a:ext uri="{FF2B5EF4-FFF2-40B4-BE49-F238E27FC236}">
                <a16:creationId xmlns:a16="http://schemas.microsoft.com/office/drawing/2014/main" id="{05EACCF2-2DA8-EE49-9FB8-0FA69F4630EF}"/>
              </a:ext>
            </a:extLst>
          </p:cNvPr>
          <p:cNvSpPr>
            <a:spLocks noGrp="1"/>
          </p:cNvSpPr>
          <p:nvPr>
            <p:ph idx="13" hasCustomPrompt="1"/>
          </p:nvPr>
        </p:nvSpPr>
        <p:spPr>
          <a:xfrm>
            <a:off x="8259895" y="2626595"/>
            <a:ext cx="3083034" cy="2106847"/>
          </a:xfrm>
        </p:spPr>
        <p:txBody>
          <a:bodyPr>
            <a:noAutofit/>
          </a:bodyPr>
          <a:lstStyle>
            <a:lvl1pPr marL="0" indent="0">
              <a:spcBef>
                <a:spcPts val="545"/>
              </a:spcBef>
              <a:spcAft>
                <a:spcPts val="0"/>
              </a:spcAft>
              <a:buClr>
                <a:schemeClr val="tx2"/>
              </a:buClr>
              <a:buFont typeface="+mj-lt"/>
              <a:buNone/>
              <a:defRPr sz="1227" b="0" i="0">
                <a:solidFill>
                  <a:schemeClr val="bg1"/>
                </a:solidFill>
                <a:latin typeface="Arial" panose="020B0604020202020204" pitchFamily="34" charset="0"/>
              </a:defRPr>
            </a:lvl1pPr>
            <a:lvl2pPr marL="397424" indent="0">
              <a:spcAft>
                <a:spcPts val="136"/>
              </a:spcAft>
              <a:buClr>
                <a:schemeClr val="tx2"/>
              </a:buClr>
              <a:buFont typeface="+mj-lt"/>
              <a:buNone/>
              <a:defRPr sz="1364" b="0" i="0">
                <a:solidFill>
                  <a:schemeClr val="bg1"/>
                </a:solidFill>
                <a:latin typeface="Work Sans Regular Roman" pitchFamily="2" charset="77"/>
              </a:defRPr>
            </a:lvl2pPr>
            <a:lvl3pPr marL="794849" indent="0">
              <a:spcAft>
                <a:spcPts val="136"/>
              </a:spcAft>
              <a:buClr>
                <a:schemeClr val="tx2"/>
              </a:buClr>
              <a:buFont typeface="+mj-lt"/>
              <a:buNone/>
              <a:defRPr sz="1364" b="0" i="0">
                <a:solidFill>
                  <a:schemeClr val="bg1"/>
                </a:solidFill>
                <a:latin typeface="Work Sans Regular Roman" pitchFamily="2" charset="77"/>
              </a:defRPr>
            </a:lvl3pPr>
            <a:lvl4pPr marL="1192273" indent="0">
              <a:spcAft>
                <a:spcPts val="136"/>
              </a:spcAft>
              <a:buClr>
                <a:schemeClr val="tx2"/>
              </a:buClr>
              <a:buFont typeface="+mj-lt"/>
              <a:buNone/>
              <a:defRPr sz="1364" b="0" i="0">
                <a:solidFill>
                  <a:schemeClr val="bg1"/>
                </a:solidFill>
                <a:latin typeface="Work Sans Regular Roman" pitchFamily="2" charset="77"/>
              </a:defRPr>
            </a:lvl4pPr>
            <a:lvl5pPr marL="1589696" indent="0">
              <a:spcAft>
                <a:spcPts val="136"/>
              </a:spcAft>
              <a:buClr>
                <a:schemeClr val="tx2"/>
              </a:buClr>
              <a:buFont typeface="+mj-lt"/>
              <a:buNone/>
              <a:defRPr sz="1364" b="0" i="0">
                <a:solidFill>
                  <a:schemeClr val="bg1"/>
                </a:solidFill>
                <a:latin typeface="Work Sans Regular Roman" pitchFamily="2" charset="77"/>
              </a:defRPr>
            </a:lvl5pPr>
          </a:lstStyle>
          <a:p>
            <a:pPr lvl="0"/>
            <a:r>
              <a:rPr lang="en-US"/>
              <a:t>Our PPT image library is here: Departments/</a:t>
            </a:r>
            <a:r>
              <a:rPr lang="en-US" err="1"/>
              <a:t>Yamamoto_Templates</a:t>
            </a:r>
            <a:r>
              <a:rPr lang="en-US"/>
              <a:t>/Images-for-decks. Morbi </a:t>
            </a:r>
            <a:r>
              <a:rPr lang="en-US" err="1"/>
              <a:t>tristique</a:t>
            </a:r>
            <a:r>
              <a:rPr lang="en-US"/>
              <a:t>. </a:t>
            </a:r>
            <a:r>
              <a:rPr lang="en-US" err="1"/>
              <a:t>Macenas</a:t>
            </a:r>
            <a:r>
              <a:rPr lang="en-US"/>
              <a:t> </a:t>
            </a:r>
            <a:r>
              <a:rPr lang="en-US" err="1"/>
              <a:t>volutpat</a:t>
            </a:r>
            <a:r>
              <a:rPr lang="en-US"/>
              <a:t> </a:t>
            </a:r>
            <a:r>
              <a:rPr lang="en-US" err="1"/>
              <a:t>blandit</a:t>
            </a:r>
            <a:r>
              <a:rPr lang="en-US"/>
              <a:t> </a:t>
            </a:r>
            <a:r>
              <a:rPr lang="en-US" err="1"/>
              <a:t>aliquam</a:t>
            </a:r>
            <a:r>
              <a:rPr lang="en-US"/>
              <a:t> </a:t>
            </a:r>
            <a:r>
              <a:rPr lang="en-US" err="1"/>
              <a:t>etiam</a:t>
            </a:r>
            <a:r>
              <a:rPr lang="en-US"/>
              <a:t> </a:t>
            </a:r>
            <a:r>
              <a:rPr lang="en-US" err="1"/>
              <a:t>erat</a:t>
            </a:r>
            <a:r>
              <a:rPr lang="en-US"/>
              <a:t>.</a:t>
            </a:r>
          </a:p>
        </p:txBody>
      </p:sp>
      <p:sp>
        <p:nvSpPr>
          <p:cNvPr id="13" name="Content Placeholder 2">
            <a:extLst>
              <a:ext uri="{FF2B5EF4-FFF2-40B4-BE49-F238E27FC236}">
                <a16:creationId xmlns:a16="http://schemas.microsoft.com/office/drawing/2014/main" id="{1EA7F36D-C2F1-5944-9541-34CA20345543}"/>
              </a:ext>
            </a:extLst>
          </p:cNvPr>
          <p:cNvSpPr>
            <a:spLocks noGrp="1"/>
          </p:cNvSpPr>
          <p:nvPr>
            <p:ph idx="14" hasCustomPrompt="1"/>
          </p:nvPr>
        </p:nvSpPr>
        <p:spPr>
          <a:xfrm>
            <a:off x="8259895" y="2325618"/>
            <a:ext cx="3083034" cy="286645"/>
          </a:xfrm>
        </p:spPr>
        <p:txBody>
          <a:bodyPr>
            <a:normAutofit/>
          </a:bodyPr>
          <a:lstStyle>
            <a:lvl1pPr marL="0" indent="0">
              <a:lnSpc>
                <a:spcPct val="100000"/>
              </a:lnSpc>
              <a:buNone/>
              <a:defRPr sz="1364" b="0" i="0">
                <a:solidFill>
                  <a:schemeClr val="bg1"/>
                </a:solidFill>
                <a:latin typeface="Arial" panose="020B0604020202020204" pitchFamily="34" charset="0"/>
              </a:defRPr>
            </a:lvl1pPr>
            <a:lvl2pPr marL="397424" indent="0">
              <a:buNone/>
              <a:defRPr sz="1364" b="0" i="0">
                <a:latin typeface="Work Sans Regular Roman" pitchFamily="2" charset="77"/>
              </a:defRPr>
            </a:lvl2pPr>
            <a:lvl3pPr marL="794849" indent="0">
              <a:buNone/>
              <a:defRPr sz="1364" b="0" i="0">
                <a:latin typeface="Work Sans Regular Roman" pitchFamily="2" charset="77"/>
              </a:defRPr>
            </a:lvl3pPr>
            <a:lvl4pPr marL="1192273" indent="0">
              <a:buNone/>
              <a:defRPr sz="1364" b="0" i="0">
                <a:latin typeface="Work Sans Regular Roman" pitchFamily="2" charset="77"/>
              </a:defRPr>
            </a:lvl4pPr>
            <a:lvl5pPr marL="1589696" indent="0">
              <a:buNone/>
              <a:defRPr sz="1364" b="0" i="0">
                <a:latin typeface="Work Sans Regular Roman" pitchFamily="2" charset="77"/>
              </a:defRPr>
            </a:lvl5pPr>
          </a:lstStyle>
          <a:p>
            <a:pPr lvl="0"/>
            <a:r>
              <a:rPr lang="en-US"/>
              <a:t>Subhead</a:t>
            </a:r>
          </a:p>
        </p:txBody>
      </p:sp>
      <p:sp>
        <p:nvSpPr>
          <p:cNvPr id="14" name="Text Placeholder 15">
            <a:extLst>
              <a:ext uri="{FF2B5EF4-FFF2-40B4-BE49-F238E27FC236}">
                <a16:creationId xmlns:a16="http://schemas.microsoft.com/office/drawing/2014/main" id="{8075F8F8-949A-434C-ACDC-087D54DEF588}"/>
              </a:ext>
            </a:extLst>
          </p:cNvPr>
          <p:cNvSpPr>
            <a:spLocks noGrp="1" noChangeAspect="1"/>
          </p:cNvSpPr>
          <p:nvPr>
            <p:ph type="body" sz="quarter" idx="17" hasCustomPrompt="1"/>
          </p:nvPr>
        </p:nvSpPr>
        <p:spPr>
          <a:xfrm>
            <a:off x="7712653" y="1877673"/>
            <a:ext cx="509195" cy="442653"/>
          </a:xfrm>
          <a:prstGeom prst="ellipse">
            <a:avLst/>
          </a:prstGeom>
          <a:solidFill>
            <a:schemeClr val="accent1"/>
          </a:solidFill>
        </p:spPr>
        <p:txBody>
          <a:bodyPr wrap="none" lIns="0" tIns="0" rIns="0" bIns="0" anchor="ctr">
            <a:noAutofit/>
          </a:bodyPr>
          <a:lstStyle>
            <a:lvl1pPr marL="0" indent="0" algn="ctr">
              <a:buNone/>
              <a:defRPr sz="1227" b="0" i="0">
                <a:solidFill>
                  <a:schemeClr val="bg1"/>
                </a:solidFill>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1</a:t>
            </a:r>
          </a:p>
        </p:txBody>
      </p:sp>
      <p:sp>
        <p:nvSpPr>
          <p:cNvPr id="15" name="Title 1">
            <a:extLst>
              <a:ext uri="{FF2B5EF4-FFF2-40B4-BE49-F238E27FC236}">
                <a16:creationId xmlns:a16="http://schemas.microsoft.com/office/drawing/2014/main" id="{4396B6B1-C606-B848-8A09-A7099D674421}"/>
              </a:ext>
            </a:extLst>
          </p:cNvPr>
          <p:cNvSpPr>
            <a:spLocks noGrp="1"/>
          </p:cNvSpPr>
          <p:nvPr>
            <p:ph type="title" hasCustomPrompt="1"/>
          </p:nvPr>
        </p:nvSpPr>
        <p:spPr>
          <a:xfrm>
            <a:off x="616773" y="149629"/>
            <a:ext cx="6454588" cy="357940"/>
          </a:xfrm>
          <a:prstGeom prst="rect">
            <a:avLst/>
          </a:prstGeom>
        </p:spPr>
        <p:txBody>
          <a:bodyPr anchor="ctr">
            <a:normAutofit/>
          </a:bodyPr>
          <a:lstStyle>
            <a:lvl1pPr>
              <a:defRPr sz="1636" b="0" i="0">
                <a:solidFill>
                  <a:schemeClr val="tx1"/>
                </a:solidFill>
                <a:latin typeface="Arial" panose="020B0604020202020204" pitchFamily="34" charset="0"/>
              </a:defRPr>
            </a:lvl1pPr>
          </a:lstStyle>
          <a:p>
            <a:r>
              <a:rPr lang="en-US"/>
              <a:t>Photo with 1 Callout box</a:t>
            </a:r>
          </a:p>
        </p:txBody>
      </p:sp>
    </p:spTree>
    <p:extLst>
      <p:ext uri="{BB962C8B-B14F-4D97-AF65-F5344CB8AC3E}">
        <p14:creationId xmlns:p14="http://schemas.microsoft.com/office/powerpoint/2010/main" val="23041185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Headline with 2 callout box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89EA16-7A07-374C-9320-F43A40E4245A}"/>
              </a:ext>
            </a:extLst>
          </p:cNvPr>
          <p:cNvSpPr/>
          <p:nvPr/>
        </p:nvSpPr>
        <p:spPr>
          <a:xfrm>
            <a:off x="1" y="0"/>
            <a:ext cx="12191999" cy="37407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77" b="0" i="0">
              <a:latin typeface="Arial" panose="020B0604020202020204" pitchFamily="34" charset="0"/>
            </a:endParaRPr>
          </a:p>
        </p:txBody>
      </p:sp>
      <p:sp>
        <p:nvSpPr>
          <p:cNvPr id="7" name="Slide Number Placeholder 6">
            <a:extLst>
              <a:ext uri="{FF2B5EF4-FFF2-40B4-BE49-F238E27FC236}">
                <a16:creationId xmlns:a16="http://schemas.microsoft.com/office/drawing/2014/main" id="{F3693CDB-D9FC-4648-9D59-79842B37913E}"/>
              </a:ext>
            </a:extLst>
          </p:cNvPr>
          <p:cNvSpPr>
            <a:spLocks noGrp="1"/>
          </p:cNvSpPr>
          <p:nvPr>
            <p:ph type="sldNum" sz="quarter" idx="10"/>
          </p:nvPr>
        </p:nvSpPr>
        <p:spPr>
          <a:xfrm>
            <a:off x="9278316" y="6353004"/>
            <a:ext cx="2612801" cy="365125"/>
          </a:xfrm>
        </p:spPr>
        <p:txBody>
          <a:bodyPr/>
          <a:lstStyle>
            <a:lvl1pPr>
              <a:defRPr b="0" i="0">
                <a:latin typeface="Arial" panose="020B0604020202020204" pitchFamily="34" charset="0"/>
              </a:defRPr>
            </a:lvl1pPr>
          </a:lstStyle>
          <a:p>
            <a:fld id="{64DF1125-80D7-5C48-9408-F746170441B0}" type="slidenum">
              <a:rPr lang="en-US" smtClean="0"/>
              <a:pPr/>
              <a:t>‹#›</a:t>
            </a:fld>
            <a:endParaRPr lang="en-US"/>
          </a:p>
        </p:txBody>
      </p:sp>
      <p:sp>
        <p:nvSpPr>
          <p:cNvPr id="20" name="Title 1">
            <a:extLst>
              <a:ext uri="{FF2B5EF4-FFF2-40B4-BE49-F238E27FC236}">
                <a16:creationId xmlns:a16="http://schemas.microsoft.com/office/drawing/2014/main" id="{281A99A6-2CCE-C249-99E4-73AAE3DADD22}"/>
              </a:ext>
            </a:extLst>
          </p:cNvPr>
          <p:cNvSpPr>
            <a:spLocks noGrp="1"/>
          </p:cNvSpPr>
          <p:nvPr>
            <p:ph type="title" hasCustomPrompt="1"/>
          </p:nvPr>
        </p:nvSpPr>
        <p:spPr>
          <a:xfrm>
            <a:off x="616772" y="417716"/>
            <a:ext cx="10945707" cy="2281711"/>
          </a:xfrm>
          <a:prstGeom prst="rect">
            <a:avLst/>
          </a:prstGeom>
        </p:spPr>
        <p:txBody>
          <a:bodyPr anchor="t">
            <a:normAutofit/>
          </a:bodyPr>
          <a:lstStyle>
            <a:lvl1pPr>
              <a:defRPr sz="7567" b="0"/>
            </a:lvl1pPr>
          </a:lstStyle>
          <a:p>
            <a:pPr>
              <a:lnSpc>
                <a:spcPct val="80000"/>
              </a:lnSpc>
            </a:pPr>
            <a:r>
              <a:rPr lang="en-US" sz="7567">
                <a:solidFill>
                  <a:schemeClr val="tx1"/>
                </a:solidFill>
              </a:rPr>
              <a:t>Headline with 2 callout boxes.</a:t>
            </a:r>
          </a:p>
        </p:txBody>
      </p:sp>
      <p:sp>
        <p:nvSpPr>
          <p:cNvPr id="29" name="Picture Placeholder 8">
            <a:extLst>
              <a:ext uri="{FF2B5EF4-FFF2-40B4-BE49-F238E27FC236}">
                <a16:creationId xmlns:a16="http://schemas.microsoft.com/office/drawing/2014/main" id="{FF3BA8E6-54AC-C940-88A7-4021F6784407}"/>
              </a:ext>
            </a:extLst>
          </p:cNvPr>
          <p:cNvSpPr>
            <a:spLocks noGrp="1"/>
          </p:cNvSpPr>
          <p:nvPr>
            <p:ph type="pic" sz="quarter" idx="31" hasCustomPrompt="1"/>
          </p:nvPr>
        </p:nvSpPr>
        <p:spPr>
          <a:xfrm>
            <a:off x="717895" y="3279770"/>
            <a:ext cx="4059219" cy="2650578"/>
          </a:xfrm>
          <a:solidFill>
            <a:schemeClr val="tx2"/>
          </a:solidFill>
        </p:spPr>
        <p:txBody>
          <a:bodyPr anchor="ctr"/>
          <a:lstStyle>
            <a:lvl1pPr marL="0" indent="0" algn="ctr">
              <a:buNone/>
              <a:defRPr>
                <a:solidFill>
                  <a:schemeClr val="accent1"/>
                </a:solidFill>
              </a:defRPr>
            </a:lvl1pPr>
          </a:lstStyle>
          <a:p>
            <a:r>
              <a:rPr lang="en-US"/>
              <a:t>Color box</a:t>
            </a:r>
          </a:p>
        </p:txBody>
      </p:sp>
      <p:sp>
        <p:nvSpPr>
          <p:cNvPr id="30" name="Text Placeholder 2">
            <a:extLst>
              <a:ext uri="{FF2B5EF4-FFF2-40B4-BE49-F238E27FC236}">
                <a16:creationId xmlns:a16="http://schemas.microsoft.com/office/drawing/2014/main" id="{70E1036A-C50D-214F-B28E-9F36DD91EAAC}"/>
              </a:ext>
            </a:extLst>
          </p:cNvPr>
          <p:cNvSpPr>
            <a:spLocks noGrp="1"/>
          </p:cNvSpPr>
          <p:nvPr>
            <p:ph type="body" sz="quarter" idx="32" hasCustomPrompt="1"/>
          </p:nvPr>
        </p:nvSpPr>
        <p:spPr>
          <a:xfrm>
            <a:off x="852863" y="4107108"/>
            <a:ext cx="3729318" cy="1572388"/>
          </a:xfrm>
        </p:spPr>
        <p:txBody>
          <a:bodyPr>
            <a:noAutofit/>
          </a:bodyPr>
          <a:lstStyle>
            <a:lvl1pPr marL="0" indent="0">
              <a:spcBef>
                <a:spcPts val="545"/>
              </a:spcBef>
              <a:buNone/>
              <a:defRPr sz="1227" b="0" i="0">
                <a:solidFill>
                  <a:schemeClr val="bg1"/>
                </a:solidFill>
                <a:latin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habitant </a:t>
            </a:r>
            <a:r>
              <a:rPr lang="en-US" err="1"/>
              <a:t>morbi</a:t>
            </a:r>
            <a:r>
              <a:rPr lang="en-US"/>
              <a:t> </a:t>
            </a:r>
            <a:r>
              <a:rPr lang="en-US" err="1"/>
              <a:t>tristique</a:t>
            </a:r>
            <a:r>
              <a:rPr lang="en-US"/>
              <a:t>. </a:t>
            </a:r>
            <a:r>
              <a:rPr lang="en-US" err="1"/>
              <a:t>Macenas</a:t>
            </a:r>
            <a:r>
              <a:rPr lang="en-US"/>
              <a:t> </a:t>
            </a:r>
            <a:r>
              <a:rPr lang="en-US" err="1"/>
              <a:t>volutpat</a:t>
            </a:r>
            <a:r>
              <a:rPr lang="en-US"/>
              <a:t> </a:t>
            </a:r>
            <a:r>
              <a:rPr lang="en-US" err="1"/>
              <a:t>blandit</a:t>
            </a:r>
            <a:r>
              <a:rPr lang="en-US"/>
              <a:t> </a:t>
            </a:r>
            <a:r>
              <a:rPr lang="en-US" err="1"/>
              <a:t>aliquam</a:t>
            </a:r>
            <a:r>
              <a:rPr lang="en-US"/>
              <a:t> </a:t>
            </a:r>
            <a:r>
              <a:rPr lang="en-US" err="1"/>
              <a:t>etiam</a:t>
            </a:r>
            <a:r>
              <a:rPr lang="en-US"/>
              <a:t> </a:t>
            </a:r>
            <a:r>
              <a:rPr lang="en-US" err="1"/>
              <a:t>erat</a:t>
            </a:r>
            <a:r>
              <a:rPr lang="en-US"/>
              <a:t>.</a:t>
            </a:r>
          </a:p>
        </p:txBody>
      </p:sp>
      <p:sp>
        <p:nvSpPr>
          <p:cNvPr id="14" name="Picture Placeholder 8">
            <a:extLst>
              <a:ext uri="{FF2B5EF4-FFF2-40B4-BE49-F238E27FC236}">
                <a16:creationId xmlns:a16="http://schemas.microsoft.com/office/drawing/2014/main" id="{BC19202C-74C9-A043-B8B0-8630C311385D}"/>
              </a:ext>
            </a:extLst>
          </p:cNvPr>
          <p:cNvSpPr>
            <a:spLocks noGrp="1"/>
          </p:cNvSpPr>
          <p:nvPr>
            <p:ph type="pic" sz="quarter" idx="34" hasCustomPrompt="1"/>
          </p:nvPr>
        </p:nvSpPr>
        <p:spPr>
          <a:xfrm>
            <a:off x="5171061" y="3279770"/>
            <a:ext cx="4059219" cy="2650578"/>
          </a:xfrm>
          <a:solidFill>
            <a:schemeClr val="tx2"/>
          </a:solidFill>
        </p:spPr>
        <p:txBody>
          <a:bodyPr anchor="ctr"/>
          <a:lstStyle>
            <a:lvl1pPr marL="0" indent="0" algn="ctr">
              <a:buNone/>
              <a:defRPr>
                <a:solidFill>
                  <a:schemeClr val="accent1"/>
                </a:solidFill>
              </a:defRPr>
            </a:lvl1pPr>
          </a:lstStyle>
          <a:p>
            <a:r>
              <a:rPr lang="en-US"/>
              <a:t>Color box</a:t>
            </a:r>
          </a:p>
        </p:txBody>
      </p:sp>
      <p:sp>
        <p:nvSpPr>
          <p:cNvPr id="15" name="Text Placeholder 2">
            <a:extLst>
              <a:ext uri="{FF2B5EF4-FFF2-40B4-BE49-F238E27FC236}">
                <a16:creationId xmlns:a16="http://schemas.microsoft.com/office/drawing/2014/main" id="{58A8D11D-5682-C846-A70C-23603BBE4FCE}"/>
              </a:ext>
            </a:extLst>
          </p:cNvPr>
          <p:cNvSpPr>
            <a:spLocks noGrp="1"/>
          </p:cNvSpPr>
          <p:nvPr>
            <p:ph type="body" sz="quarter" idx="35" hasCustomPrompt="1"/>
          </p:nvPr>
        </p:nvSpPr>
        <p:spPr>
          <a:xfrm>
            <a:off x="5306029" y="4107108"/>
            <a:ext cx="3729318" cy="1572388"/>
          </a:xfrm>
        </p:spPr>
        <p:txBody>
          <a:bodyPr>
            <a:noAutofit/>
          </a:bodyPr>
          <a:lstStyle>
            <a:lvl1pPr marL="0" indent="0">
              <a:spcBef>
                <a:spcPts val="545"/>
              </a:spcBef>
              <a:buNone/>
              <a:defRPr sz="1227" b="0" i="0">
                <a:solidFill>
                  <a:schemeClr val="bg1"/>
                </a:solidFill>
                <a:latin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habitant </a:t>
            </a:r>
            <a:r>
              <a:rPr lang="en-US" err="1"/>
              <a:t>morbi</a:t>
            </a:r>
            <a:r>
              <a:rPr lang="en-US"/>
              <a:t> </a:t>
            </a:r>
            <a:r>
              <a:rPr lang="en-US" err="1"/>
              <a:t>tristique</a:t>
            </a:r>
            <a:r>
              <a:rPr lang="en-US"/>
              <a:t>. </a:t>
            </a:r>
            <a:r>
              <a:rPr lang="en-US" err="1"/>
              <a:t>Macenas</a:t>
            </a:r>
            <a:r>
              <a:rPr lang="en-US"/>
              <a:t> </a:t>
            </a:r>
            <a:r>
              <a:rPr lang="en-US" err="1"/>
              <a:t>volutpat</a:t>
            </a:r>
            <a:r>
              <a:rPr lang="en-US"/>
              <a:t> </a:t>
            </a:r>
            <a:r>
              <a:rPr lang="en-US" err="1"/>
              <a:t>blandit</a:t>
            </a:r>
            <a:r>
              <a:rPr lang="en-US"/>
              <a:t> </a:t>
            </a:r>
            <a:r>
              <a:rPr lang="en-US" err="1"/>
              <a:t>aliquam</a:t>
            </a:r>
            <a:r>
              <a:rPr lang="en-US"/>
              <a:t> </a:t>
            </a:r>
            <a:r>
              <a:rPr lang="en-US" err="1"/>
              <a:t>etiam</a:t>
            </a:r>
            <a:r>
              <a:rPr lang="en-US"/>
              <a:t> </a:t>
            </a:r>
            <a:r>
              <a:rPr lang="en-US" err="1"/>
              <a:t>erat</a:t>
            </a:r>
            <a:r>
              <a:rPr lang="en-US"/>
              <a:t>.</a:t>
            </a:r>
          </a:p>
        </p:txBody>
      </p:sp>
      <p:sp>
        <p:nvSpPr>
          <p:cNvPr id="31" name="Text Placeholder 2">
            <a:extLst>
              <a:ext uri="{FF2B5EF4-FFF2-40B4-BE49-F238E27FC236}">
                <a16:creationId xmlns:a16="http://schemas.microsoft.com/office/drawing/2014/main" id="{3D898D21-D07B-C54A-AB0D-5950AF061DD8}"/>
              </a:ext>
            </a:extLst>
          </p:cNvPr>
          <p:cNvSpPr>
            <a:spLocks noGrp="1"/>
          </p:cNvSpPr>
          <p:nvPr>
            <p:ph type="body" sz="quarter" idx="33" hasCustomPrompt="1"/>
          </p:nvPr>
        </p:nvSpPr>
        <p:spPr>
          <a:xfrm>
            <a:off x="852863" y="3566741"/>
            <a:ext cx="3729317" cy="445313"/>
          </a:xfrm>
        </p:spPr>
        <p:txBody>
          <a:bodyPr anchor="b">
            <a:noAutofit/>
          </a:bodyPr>
          <a:lstStyle>
            <a:lvl1pPr marL="0" indent="0">
              <a:spcBef>
                <a:spcPts val="545"/>
              </a:spcBef>
              <a:buNone/>
              <a:defRPr sz="1364" b="0" i="0">
                <a:solidFill>
                  <a:schemeClr val="bg1"/>
                </a:solidFill>
                <a:latin typeface="Arial" panose="020B0604020202020204" pitchFamily="34" charset="0"/>
              </a:defRPr>
            </a:lvl1pPr>
          </a:lstStyle>
          <a:p>
            <a:pPr lvl="0"/>
            <a:r>
              <a:rPr lang="en-US"/>
              <a:t>Lorem ipsum dolor </a:t>
            </a:r>
            <a:r>
              <a:rPr lang="en-US" err="1"/>
              <a:t>ist</a:t>
            </a:r>
            <a:endParaRPr lang="en-US"/>
          </a:p>
        </p:txBody>
      </p:sp>
      <p:sp>
        <p:nvSpPr>
          <p:cNvPr id="17" name="Text Placeholder 2">
            <a:extLst>
              <a:ext uri="{FF2B5EF4-FFF2-40B4-BE49-F238E27FC236}">
                <a16:creationId xmlns:a16="http://schemas.microsoft.com/office/drawing/2014/main" id="{7C103457-F53C-F14A-8CDB-FAE3BEF406C0}"/>
              </a:ext>
            </a:extLst>
          </p:cNvPr>
          <p:cNvSpPr>
            <a:spLocks noGrp="1"/>
          </p:cNvSpPr>
          <p:nvPr>
            <p:ph type="body" sz="quarter" idx="36" hasCustomPrompt="1"/>
          </p:nvPr>
        </p:nvSpPr>
        <p:spPr>
          <a:xfrm>
            <a:off x="5306028" y="3566741"/>
            <a:ext cx="3729317" cy="445313"/>
          </a:xfrm>
        </p:spPr>
        <p:txBody>
          <a:bodyPr anchor="b">
            <a:noAutofit/>
          </a:bodyPr>
          <a:lstStyle>
            <a:lvl1pPr marL="0" indent="0">
              <a:spcBef>
                <a:spcPts val="545"/>
              </a:spcBef>
              <a:buNone/>
              <a:defRPr sz="1364" b="0" i="0">
                <a:solidFill>
                  <a:schemeClr val="bg1"/>
                </a:solidFill>
                <a:latin typeface="Arial" panose="020B0604020202020204" pitchFamily="34" charset="0"/>
              </a:defRPr>
            </a:lvl1pPr>
          </a:lstStyle>
          <a:p>
            <a:pPr lvl="0"/>
            <a:r>
              <a:rPr lang="en-US"/>
              <a:t>Lorem ipsum dolor </a:t>
            </a:r>
            <a:r>
              <a:rPr lang="en-US" err="1"/>
              <a:t>ist</a:t>
            </a:r>
            <a:endParaRPr lang="en-US"/>
          </a:p>
        </p:txBody>
      </p:sp>
    </p:spTree>
    <p:extLst>
      <p:ext uri="{BB962C8B-B14F-4D97-AF65-F5344CB8AC3E}">
        <p14:creationId xmlns:p14="http://schemas.microsoft.com/office/powerpoint/2010/main" val="306360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Layout 3">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D55C654-F8E9-4F17-AD9E-D916210332D8}"/>
              </a:ext>
            </a:extLst>
          </p:cNvPr>
          <p:cNvSpPr>
            <a:spLocks noGrp="1"/>
          </p:cNvSpPr>
          <p:nvPr>
            <p:ph type="pic" sz="quarter" idx="135" hasCustomPrompt="1"/>
          </p:nvPr>
        </p:nvSpPr>
        <p:spPr>
          <a:xfrm>
            <a:off x="0" y="0"/>
            <a:ext cx="12192000" cy="1905000"/>
          </a:xfrm>
          <a:custGeom>
            <a:avLst/>
            <a:gdLst>
              <a:gd name="connsiteX0" fmla="*/ 0 w 24384000"/>
              <a:gd name="connsiteY0" fmla="*/ 0 h 3810001"/>
              <a:gd name="connsiteX1" fmla="*/ 24384000 w 24384000"/>
              <a:gd name="connsiteY1" fmla="*/ 0 h 3810001"/>
              <a:gd name="connsiteX2" fmla="*/ 24384000 w 24384000"/>
              <a:gd name="connsiteY2" fmla="*/ 3810001 h 3810001"/>
              <a:gd name="connsiteX3" fmla="*/ 0 w 24384000"/>
              <a:gd name="connsiteY3" fmla="*/ 3810001 h 3810001"/>
            </a:gdLst>
            <a:ahLst/>
            <a:cxnLst>
              <a:cxn ang="0">
                <a:pos x="connsiteX0" y="connsiteY0"/>
              </a:cxn>
              <a:cxn ang="0">
                <a:pos x="connsiteX1" y="connsiteY1"/>
              </a:cxn>
              <a:cxn ang="0">
                <a:pos x="connsiteX2" y="connsiteY2"/>
              </a:cxn>
              <a:cxn ang="0">
                <a:pos x="connsiteX3" y="connsiteY3"/>
              </a:cxn>
            </a:cxnLst>
            <a:rect l="l" t="t" r="r" b="b"/>
            <a:pathLst>
              <a:path w="24384000" h="3810001">
                <a:moveTo>
                  <a:pt x="0" y="0"/>
                </a:moveTo>
                <a:lnTo>
                  <a:pt x="24384000" y="0"/>
                </a:lnTo>
                <a:lnTo>
                  <a:pt x="24384000" y="3810001"/>
                </a:lnTo>
                <a:lnTo>
                  <a:pt x="0" y="3810001"/>
                </a:lnTo>
                <a:close/>
              </a:path>
            </a:pathLst>
          </a:custGeom>
          <a:solidFill>
            <a:schemeClr val="tx1">
              <a:lumMod val="50000"/>
              <a:lumOff val="50000"/>
            </a:schemeClr>
          </a:solidFill>
        </p:spPr>
        <p:txBody>
          <a:bodyPr wrap="square" anchor="ctr">
            <a:noAutofit/>
          </a:bodyPr>
          <a:lstStyle>
            <a:lvl1pPr>
              <a:defRPr sz="1000" b="1">
                <a:solidFill>
                  <a:srgbClr val="FFFFFF"/>
                </a:solidFill>
              </a:defRPr>
            </a:lvl1pPr>
          </a:lstStyle>
          <a:p>
            <a:r>
              <a:rPr lang="en-US" dirty="0"/>
              <a:t>IMAGE</a:t>
            </a:r>
          </a:p>
        </p:txBody>
      </p:sp>
      <p:sp>
        <p:nvSpPr>
          <p:cNvPr id="3" name="Footer Placeholder 4">
            <a:extLst>
              <a:ext uri="{FF2B5EF4-FFF2-40B4-BE49-F238E27FC236}">
                <a16:creationId xmlns:a16="http://schemas.microsoft.com/office/drawing/2014/main" id="{929252A5-F0A1-5F28-70CB-50F6D39C9BE1}"/>
              </a:ext>
            </a:extLst>
          </p:cNvPr>
          <p:cNvSpPr>
            <a:spLocks noGrp="1"/>
          </p:cNvSpPr>
          <p:nvPr>
            <p:ph type="ftr" sz="quarter" idx="3"/>
          </p:nvPr>
        </p:nvSpPr>
        <p:spPr>
          <a:xfrm>
            <a:off x="9321799" y="6421902"/>
            <a:ext cx="2451099" cy="246221"/>
          </a:xfrm>
          <a:prstGeom prst="rect">
            <a:avLst/>
          </a:prstGeom>
        </p:spPr>
        <p:txBody>
          <a:bodyPr vert="horz" lIns="0" tIns="0" rIns="0" bIns="0" rtlCol="0" anchor="b">
            <a:noAutofit/>
          </a:bodyPr>
          <a:lstStyle>
            <a:lvl1pPr algn="r">
              <a:defRPr sz="1000">
                <a:solidFill>
                  <a:schemeClr val="accent1"/>
                </a:solidFill>
                <a:latin typeface="+mn-lt"/>
              </a:defRPr>
            </a:lvl1pPr>
          </a:lstStyle>
          <a:p>
            <a:r>
              <a:rPr lang="en-US" dirty="0"/>
              <a:t>© 2023  |  SEE  |  </a:t>
            </a:r>
            <a:fld id="{3A58E257-EB6E-4C2D-B1F3-E1DA43064D96}" type="slidenum">
              <a:rPr lang="en-US" altLang="en-US" smtClean="0"/>
              <a:pPr/>
              <a:t>‹#›</a:t>
            </a:fld>
            <a:endParaRPr lang="en-US" altLang="en-US" dirty="0"/>
          </a:p>
        </p:txBody>
      </p:sp>
    </p:spTree>
    <p:extLst>
      <p:ext uri="{BB962C8B-B14F-4D97-AF65-F5344CB8AC3E}">
        <p14:creationId xmlns:p14="http://schemas.microsoft.com/office/powerpoint/2010/main" val="3931915026"/>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Headline with 3 callout box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89EA16-7A07-374C-9320-F43A40E4245A}"/>
              </a:ext>
            </a:extLst>
          </p:cNvPr>
          <p:cNvSpPr/>
          <p:nvPr/>
        </p:nvSpPr>
        <p:spPr>
          <a:xfrm>
            <a:off x="1" y="0"/>
            <a:ext cx="12191999" cy="37407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77" b="0" i="0">
              <a:latin typeface="Arial" panose="020B0604020202020204" pitchFamily="34" charset="0"/>
            </a:endParaRPr>
          </a:p>
        </p:txBody>
      </p:sp>
      <p:sp>
        <p:nvSpPr>
          <p:cNvPr id="25" name="Picture Placeholder 8">
            <a:extLst>
              <a:ext uri="{FF2B5EF4-FFF2-40B4-BE49-F238E27FC236}">
                <a16:creationId xmlns:a16="http://schemas.microsoft.com/office/drawing/2014/main" id="{4B7E0A1D-4E1B-2249-A3E6-4497AEA6BDC7}"/>
              </a:ext>
            </a:extLst>
          </p:cNvPr>
          <p:cNvSpPr>
            <a:spLocks noGrp="1"/>
          </p:cNvSpPr>
          <p:nvPr>
            <p:ph type="pic" sz="quarter" idx="12" hasCustomPrompt="1"/>
          </p:nvPr>
        </p:nvSpPr>
        <p:spPr>
          <a:xfrm>
            <a:off x="8119158" y="3279770"/>
            <a:ext cx="3354293" cy="2650578"/>
          </a:xfrm>
          <a:solidFill>
            <a:schemeClr val="tx2"/>
          </a:solidFill>
        </p:spPr>
        <p:txBody>
          <a:bodyPr anchor="ctr"/>
          <a:lstStyle>
            <a:lvl1pPr marL="0" indent="0" algn="ctr">
              <a:buNone/>
              <a:defRPr>
                <a:solidFill>
                  <a:schemeClr val="accent1"/>
                </a:solidFill>
              </a:defRPr>
            </a:lvl1pPr>
          </a:lstStyle>
          <a:p>
            <a:r>
              <a:rPr lang="en-US"/>
              <a:t>Color box</a:t>
            </a:r>
          </a:p>
        </p:txBody>
      </p:sp>
      <p:sp>
        <p:nvSpPr>
          <p:cNvPr id="7" name="Slide Number Placeholder 6">
            <a:extLst>
              <a:ext uri="{FF2B5EF4-FFF2-40B4-BE49-F238E27FC236}">
                <a16:creationId xmlns:a16="http://schemas.microsoft.com/office/drawing/2014/main" id="{F3693CDB-D9FC-4648-9D59-79842B37913E}"/>
              </a:ext>
            </a:extLst>
          </p:cNvPr>
          <p:cNvSpPr>
            <a:spLocks noGrp="1"/>
          </p:cNvSpPr>
          <p:nvPr>
            <p:ph type="sldNum" sz="quarter" idx="10"/>
          </p:nvPr>
        </p:nvSpPr>
        <p:spPr>
          <a:xfrm>
            <a:off x="9278316" y="6353004"/>
            <a:ext cx="2612801" cy="365125"/>
          </a:xfrm>
        </p:spPr>
        <p:txBody>
          <a:bodyPr/>
          <a:lstStyle>
            <a:lvl1pPr>
              <a:defRPr b="0" i="0">
                <a:latin typeface="Arial" panose="020B0604020202020204" pitchFamily="34" charset="0"/>
              </a:defRPr>
            </a:lvl1pPr>
          </a:lstStyle>
          <a:p>
            <a:fld id="{64DF1125-80D7-5C48-9408-F746170441B0}" type="slidenum">
              <a:rPr lang="en-US" smtClean="0"/>
              <a:pPr/>
              <a:t>‹#›</a:t>
            </a:fld>
            <a:endParaRPr lang="en-US"/>
          </a:p>
        </p:txBody>
      </p:sp>
      <p:sp>
        <p:nvSpPr>
          <p:cNvPr id="20" name="Title 1">
            <a:extLst>
              <a:ext uri="{FF2B5EF4-FFF2-40B4-BE49-F238E27FC236}">
                <a16:creationId xmlns:a16="http://schemas.microsoft.com/office/drawing/2014/main" id="{281A99A6-2CCE-C249-99E4-73AAE3DADD22}"/>
              </a:ext>
            </a:extLst>
          </p:cNvPr>
          <p:cNvSpPr>
            <a:spLocks noGrp="1"/>
          </p:cNvSpPr>
          <p:nvPr>
            <p:ph type="title" hasCustomPrompt="1"/>
          </p:nvPr>
        </p:nvSpPr>
        <p:spPr>
          <a:xfrm>
            <a:off x="616772" y="417716"/>
            <a:ext cx="10945707" cy="2281711"/>
          </a:xfrm>
          <a:prstGeom prst="rect">
            <a:avLst/>
          </a:prstGeom>
        </p:spPr>
        <p:txBody>
          <a:bodyPr anchor="t">
            <a:normAutofit/>
          </a:bodyPr>
          <a:lstStyle>
            <a:lvl1pPr>
              <a:defRPr sz="7567" b="0"/>
            </a:lvl1pPr>
          </a:lstStyle>
          <a:p>
            <a:pPr>
              <a:lnSpc>
                <a:spcPct val="80000"/>
              </a:lnSpc>
            </a:pPr>
            <a:r>
              <a:rPr lang="en-US" sz="7567">
                <a:solidFill>
                  <a:schemeClr val="tx1"/>
                </a:solidFill>
              </a:rPr>
              <a:t>Headline with 3 callout boxes.</a:t>
            </a:r>
          </a:p>
        </p:txBody>
      </p:sp>
      <p:sp>
        <p:nvSpPr>
          <p:cNvPr id="22" name="Text Placeholder 2">
            <a:extLst>
              <a:ext uri="{FF2B5EF4-FFF2-40B4-BE49-F238E27FC236}">
                <a16:creationId xmlns:a16="http://schemas.microsoft.com/office/drawing/2014/main" id="{2698FCDA-74F3-384D-BED1-D6DF03B19ADA}"/>
              </a:ext>
            </a:extLst>
          </p:cNvPr>
          <p:cNvSpPr>
            <a:spLocks noGrp="1"/>
          </p:cNvSpPr>
          <p:nvPr>
            <p:ph type="body" sz="quarter" idx="24" hasCustomPrompt="1"/>
          </p:nvPr>
        </p:nvSpPr>
        <p:spPr>
          <a:xfrm>
            <a:off x="8254124" y="4107108"/>
            <a:ext cx="2733239" cy="1572388"/>
          </a:xfrm>
        </p:spPr>
        <p:txBody>
          <a:bodyPr>
            <a:noAutofit/>
          </a:bodyPr>
          <a:lstStyle>
            <a:lvl1pPr marL="0" indent="0">
              <a:spcBef>
                <a:spcPts val="545"/>
              </a:spcBef>
              <a:buNone/>
              <a:defRPr sz="1227" b="0" i="0">
                <a:solidFill>
                  <a:schemeClr val="bg1"/>
                </a:solidFill>
                <a:latin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r>
              <a:rPr lang="en-US" err="1"/>
              <a:t>Macenas</a:t>
            </a:r>
            <a:r>
              <a:rPr lang="en-US"/>
              <a:t> </a:t>
            </a:r>
            <a:r>
              <a:rPr lang="en-US" err="1"/>
              <a:t>volutpat</a:t>
            </a:r>
            <a:r>
              <a:rPr lang="en-US"/>
              <a:t> </a:t>
            </a:r>
            <a:r>
              <a:rPr lang="en-US" err="1"/>
              <a:t>blandit</a:t>
            </a:r>
            <a:r>
              <a:rPr lang="en-US"/>
              <a:t> </a:t>
            </a:r>
            <a:r>
              <a:rPr lang="en-US" err="1"/>
              <a:t>aliquam</a:t>
            </a:r>
            <a:r>
              <a:rPr lang="en-US"/>
              <a:t> </a:t>
            </a:r>
            <a:r>
              <a:rPr lang="en-US" err="1"/>
              <a:t>etiam</a:t>
            </a:r>
            <a:r>
              <a:rPr lang="en-US"/>
              <a:t> </a:t>
            </a:r>
            <a:r>
              <a:rPr lang="en-US" err="1"/>
              <a:t>erat</a:t>
            </a:r>
            <a:r>
              <a:rPr lang="en-US"/>
              <a:t>.</a:t>
            </a:r>
          </a:p>
        </p:txBody>
      </p:sp>
      <p:sp>
        <p:nvSpPr>
          <p:cNvPr id="24" name="Text Placeholder 2">
            <a:extLst>
              <a:ext uri="{FF2B5EF4-FFF2-40B4-BE49-F238E27FC236}">
                <a16:creationId xmlns:a16="http://schemas.microsoft.com/office/drawing/2014/main" id="{2359EECC-F305-4647-9BCD-DC3344B5A072}"/>
              </a:ext>
            </a:extLst>
          </p:cNvPr>
          <p:cNvSpPr>
            <a:spLocks noGrp="1"/>
          </p:cNvSpPr>
          <p:nvPr>
            <p:ph type="body" sz="quarter" idx="27" hasCustomPrompt="1"/>
          </p:nvPr>
        </p:nvSpPr>
        <p:spPr>
          <a:xfrm>
            <a:off x="8253627" y="3560018"/>
            <a:ext cx="2733239" cy="451778"/>
          </a:xfrm>
        </p:spPr>
        <p:txBody>
          <a:bodyPr anchor="b">
            <a:noAutofit/>
          </a:bodyPr>
          <a:lstStyle>
            <a:lvl1pPr marL="0" indent="0">
              <a:spcBef>
                <a:spcPts val="545"/>
              </a:spcBef>
              <a:buNone/>
              <a:defRPr sz="1364" b="0" i="0">
                <a:solidFill>
                  <a:schemeClr val="bg1"/>
                </a:solidFill>
                <a:latin typeface="Arial" panose="020B0604020202020204" pitchFamily="34" charset="0"/>
              </a:defRPr>
            </a:lvl1pPr>
          </a:lstStyle>
          <a:p>
            <a:pPr lvl="0"/>
            <a:r>
              <a:rPr lang="en-US"/>
              <a:t>Lorem ipsum dolor </a:t>
            </a:r>
            <a:r>
              <a:rPr lang="en-US" err="1"/>
              <a:t>ist</a:t>
            </a:r>
            <a:endParaRPr lang="en-US"/>
          </a:p>
        </p:txBody>
      </p:sp>
      <p:sp>
        <p:nvSpPr>
          <p:cNvPr id="26" name="Picture Placeholder 8">
            <a:extLst>
              <a:ext uri="{FF2B5EF4-FFF2-40B4-BE49-F238E27FC236}">
                <a16:creationId xmlns:a16="http://schemas.microsoft.com/office/drawing/2014/main" id="{D901BC4A-D3DB-5F47-820F-1788CACAA90D}"/>
              </a:ext>
            </a:extLst>
          </p:cNvPr>
          <p:cNvSpPr>
            <a:spLocks noGrp="1"/>
          </p:cNvSpPr>
          <p:nvPr>
            <p:ph type="pic" sz="quarter" idx="28" hasCustomPrompt="1"/>
          </p:nvPr>
        </p:nvSpPr>
        <p:spPr>
          <a:xfrm>
            <a:off x="4418527" y="3279770"/>
            <a:ext cx="3354293" cy="2650578"/>
          </a:xfrm>
          <a:solidFill>
            <a:schemeClr val="tx2"/>
          </a:solidFill>
        </p:spPr>
        <p:txBody>
          <a:bodyPr anchor="ctr"/>
          <a:lstStyle>
            <a:lvl1pPr marL="0" indent="0" algn="ctr">
              <a:buNone/>
              <a:defRPr>
                <a:solidFill>
                  <a:schemeClr val="accent1"/>
                </a:solidFill>
              </a:defRPr>
            </a:lvl1pPr>
          </a:lstStyle>
          <a:p>
            <a:r>
              <a:rPr lang="en-US"/>
              <a:t>Color box</a:t>
            </a:r>
          </a:p>
        </p:txBody>
      </p:sp>
      <p:sp>
        <p:nvSpPr>
          <p:cNvPr id="27" name="Text Placeholder 2">
            <a:extLst>
              <a:ext uri="{FF2B5EF4-FFF2-40B4-BE49-F238E27FC236}">
                <a16:creationId xmlns:a16="http://schemas.microsoft.com/office/drawing/2014/main" id="{D3C0D12D-C0A0-8F4C-A192-8E8C81131A18}"/>
              </a:ext>
            </a:extLst>
          </p:cNvPr>
          <p:cNvSpPr>
            <a:spLocks noGrp="1"/>
          </p:cNvSpPr>
          <p:nvPr>
            <p:ph type="body" sz="quarter" idx="29" hasCustomPrompt="1"/>
          </p:nvPr>
        </p:nvSpPr>
        <p:spPr>
          <a:xfrm>
            <a:off x="4553494" y="4107108"/>
            <a:ext cx="2733239" cy="1572388"/>
          </a:xfrm>
        </p:spPr>
        <p:txBody>
          <a:bodyPr>
            <a:noAutofit/>
          </a:bodyPr>
          <a:lstStyle>
            <a:lvl1pPr marL="0" indent="0">
              <a:spcBef>
                <a:spcPts val="545"/>
              </a:spcBef>
              <a:buNone/>
              <a:defRPr sz="1227" b="0" i="0">
                <a:solidFill>
                  <a:schemeClr val="bg1"/>
                </a:solidFill>
                <a:latin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r>
              <a:rPr lang="en-US" err="1"/>
              <a:t>Macenas</a:t>
            </a:r>
            <a:r>
              <a:rPr lang="en-US"/>
              <a:t> </a:t>
            </a:r>
            <a:r>
              <a:rPr lang="en-US" err="1"/>
              <a:t>volutpat</a:t>
            </a:r>
            <a:r>
              <a:rPr lang="en-US"/>
              <a:t> </a:t>
            </a:r>
            <a:r>
              <a:rPr lang="en-US" err="1"/>
              <a:t>blandit</a:t>
            </a:r>
            <a:r>
              <a:rPr lang="en-US"/>
              <a:t> </a:t>
            </a:r>
            <a:r>
              <a:rPr lang="en-US" err="1"/>
              <a:t>aliquam</a:t>
            </a:r>
            <a:r>
              <a:rPr lang="en-US"/>
              <a:t> </a:t>
            </a:r>
            <a:r>
              <a:rPr lang="en-US" err="1"/>
              <a:t>etiam</a:t>
            </a:r>
            <a:r>
              <a:rPr lang="en-US"/>
              <a:t> </a:t>
            </a:r>
            <a:r>
              <a:rPr lang="en-US" err="1"/>
              <a:t>erat</a:t>
            </a:r>
            <a:r>
              <a:rPr lang="en-US"/>
              <a:t>.</a:t>
            </a:r>
          </a:p>
        </p:txBody>
      </p:sp>
      <p:sp>
        <p:nvSpPr>
          <p:cNvPr id="28" name="Text Placeholder 2">
            <a:extLst>
              <a:ext uri="{FF2B5EF4-FFF2-40B4-BE49-F238E27FC236}">
                <a16:creationId xmlns:a16="http://schemas.microsoft.com/office/drawing/2014/main" id="{E37DB338-0669-3340-B4DB-F5FF8FBF8528}"/>
              </a:ext>
            </a:extLst>
          </p:cNvPr>
          <p:cNvSpPr>
            <a:spLocks noGrp="1"/>
          </p:cNvSpPr>
          <p:nvPr>
            <p:ph type="body" sz="quarter" idx="30" hasCustomPrompt="1"/>
          </p:nvPr>
        </p:nvSpPr>
        <p:spPr>
          <a:xfrm>
            <a:off x="4552995" y="3560018"/>
            <a:ext cx="2733239" cy="451778"/>
          </a:xfrm>
        </p:spPr>
        <p:txBody>
          <a:bodyPr anchor="b">
            <a:noAutofit/>
          </a:bodyPr>
          <a:lstStyle>
            <a:lvl1pPr marL="0" indent="0">
              <a:spcBef>
                <a:spcPts val="545"/>
              </a:spcBef>
              <a:buNone/>
              <a:defRPr sz="1364" b="0" i="0">
                <a:solidFill>
                  <a:schemeClr val="bg1"/>
                </a:solidFill>
                <a:latin typeface="Arial" panose="020B0604020202020204" pitchFamily="34" charset="0"/>
              </a:defRPr>
            </a:lvl1pPr>
          </a:lstStyle>
          <a:p>
            <a:pPr lvl="0"/>
            <a:r>
              <a:rPr lang="en-US"/>
              <a:t>Lorem ipsum dolor </a:t>
            </a:r>
            <a:r>
              <a:rPr lang="en-US" err="1"/>
              <a:t>ist</a:t>
            </a:r>
            <a:endParaRPr lang="en-US"/>
          </a:p>
        </p:txBody>
      </p:sp>
      <p:sp>
        <p:nvSpPr>
          <p:cNvPr id="29" name="Picture Placeholder 8">
            <a:extLst>
              <a:ext uri="{FF2B5EF4-FFF2-40B4-BE49-F238E27FC236}">
                <a16:creationId xmlns:a16="http://schemas.microsoft.com/office/drawing/2014/main" id="{FF3BA8E6-54AC-C940-88A7-4021F6784407}"/>
              </a:ext>
            </a:extLst>
          </p:cNvPr>
          <p:cNvSpPr>
            <a:spLocks noGrp="1"/>
          </p:cNvSpPr>
          <p:nvPr>
            <p:ph type="pic" sz="quarter" idx="31" hasCustomPrompt="1"/>
          </p:nvPr>
        </p:nvSpPr>
        <p:spPr>
          <a:xfrm>
            <a:off x="717897" y="3279770"/>
            <a:ext cx="3354293" cy="2650578"/>
          </a:xfrm>
          <a:solidFill>
            <a:schemeClr val="tx2"/>
          </a:solidFill>
        </p:spPr>
        <p:txBody>
          <a:bodyPr anchor="ctr"/>
          <a:lstStyle>
            <a:lvl1pPr marL="0" indent="0" algn="ctr">
              <a:buNone/>
              <a:defRPr>
                <a:solidFill>
                  <a:schemeClr val="accent1"/>
                </a:solidFill>
              </a:defRPr>
            </a:lvl1pPr>
          </a:lstStyle>
          <a:p>
            <a:r>
              <a:rPr lang="en-US"/>
              <a:t>Color box</a:t>
            </a:r>
          </a:p>
        </p:txBody>
      </p:sp>
      <p:sp>
        <p:nvSpPr>
          <p:cNvPr id="30" name="Text Placeholder 2">
            <a:extLst>
              <a:ext uri="{FF2B5EF4-FFF2-40B4-BE49-F238E27FC236}">
                <a16:creationId xmlns:a16="http://schemas.microsoft.com/office/drawing/2014/main" id="{70E1036A-C50D-214F-B28E-9F36DD91EAAC}"/>
              </a:ext>
            </a:extLst>
          </p:cNvPr>
          <p:cNvSpPr>
            <a:spLocks noGrp="1"/>
          </p:cNvSpPr>
          <p:nvPr>
            <p:ph type="body" sz="quarter" idx="32" hasCustomPrompt="1"/>
          </p:nvPr>
        </p:nvSpPr>
        <p:spPr>
          <a:xfrm>
            <a:off x="852863" y="4107108"/>
            <a:ext cx="2733239" cy="1572388"/>
          </a:xfrm>
        </p:spPr>
        <p:txBody>
          <a:bodyPr>
            <a:noAutofit/>
          </a:bodyPr>
          <a:lstStyle>
            <a:lvl1pPr marL="0" indent="0">
              <a:spcBef>
                <a:spcPts val="545"/>
              </a:spcBef>
              <a:buNone/>
              <a:defRPr sz="1227" b="0" i="0">
                <a:solidFill>
                  <a:schemeClr val="bg1"/>
                </a:solidFill>
                <a:latin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r>
              <a:rPr lang="en-US" err="1"/>
              <a:t>Macenas</a:t>
            </a:r>
            <a:r>
              <a:rPr lang="en-US"/>
              <a:t> </a:t>
            </a:r>
            <a:r>
              <a:rPr lang="en-US" err="1"/>
              <a:t>volutpat</a:t>
            </a:r>
            <a:r>
              <a:rPr lang="en-US"/>
              <a:t> </a:t>
            </a:r>
            <a:r>
              <a:rPr lang="en-US" err="1"/>
              <a:t>blandit</a:t>
            </a:r>
            <a:r>
              <a:rPr lang="en-US"/>
              <a:t> </a:t>
            </a:r>
            <a:r>
              <a:rPr lang="en-US" err="1"/>
              <a:t>aliquam</a:t>
            </a:r>
            <a:r>
              <a:rPr lang="en-US"/>
              <a:t> </a:t>
            </a:r>
            <a:r>
              <a:rPr lang="en-US" err="1"/>
              <a:t>etiam</a:t>
            </a:r>
            <a:r>
              <a:rPr lang="en-US"/>
              <a:t> </a:t>
            </a:r>
            <a:r>
              <a:rPr lang="en-US" err="1"/>
              <a:t>erat</a:t>
            </a:r>
            <a:r>
              <a:rPr lang="en-US"/>
              <a:t>.</a:t>
            </a:r>
          </a:p>
        </p:txBody>
      </p:sp>
      <p:sp>
        <p:nvSpPr>
          <p:cNvPr id="31" name="Text Placeholder 2">
            <a:extLst>
              <a:ext uri="{FF2B5EF4-FFF2-40B4-BE49-F238E27FC236}">
                <a16:creationId xmlns:a16="http://schemas.microsoft.com/office/drawing/2014/main" id="{3D898D21-D07B-C54A-AB0D-5950AF061DD8}"/>
              </a:ext>
            </a:extLst>
          </p:cNvPr>
          <p:cNvSpPr>
            <a:spLocks noGrp="1"/>
          </p:cNvSpPr>
          <p:nvPr>
            <p:ph type="body" sz="quarter" idx="33" hasCustomPrompt="1"/>
          </p:nvPr>
        </p:nvSpPr>
        <p:spPr>
          <a:xfrm>
            <a:off x="852366" y="3560018"/>
            <a:ext cx="2733239" cy="451778"/>
          </a:xfrm>
        </p:spPr>
        <p:txBody>
          <a:bodyPr anchor="b">
            <a:noAutofit/>
          </a:bodyPr>
          <a:lstStyle>
            <a:lvl1pPr marL="0" indent="0">
              <a:spcBef>
                <a:spcPts val="545"/>
              </a:spcBef>
              <a:buNone/>
              <a:defRPr sz="1364" b="0" i="0">
                <a:solidFill>
                  <a:schemeClr val="bg1"/>
                </a:solidFill>
                <a:latin typeface="Arial" panose="020B0604020202020204" pitchFamily="34" charset="0"/>
              </a:defRPr>
            </a:lvl1pPr>
          </a:lstStyle>
          <a:p>
            <a:pPr lvl="0"/>
            <a:r>
              <a:rPr lang="en-US"/>
              <a:t>Lorem ipsum dolor </a:t>
            </a:r>
            <a:r>
              <a:rPr lang="en-US" err="1"/>
              <a:t>ist</a:t>
            </a:r>
            <a:endParaRPr lang="en-US"/>
          </a:p>
        </p:txBody>
      </p:sp>
    </p:spTree>
    <p:extLst>
      <p:ext uri="{BB962C8B-B14F-4D97-AF65-F5344CB8AC3E}">
        <p14:creationId xmlns:p14="http://schemas.microsoft.com/office/powerpoint/2010/main" val="12443907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Photo with 3 callou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89EA16-7A07-374C-9320-F43A40E4245A}"/>
              </a:ext>
            </a:extLst>
          </p:cNvPr>
          <p:cNvSpPr/>
          <p:nvPr/>
        </p:nvSpPr>
        <p:spPr>
          <a:xfrm>
            <a:off x="0" y="0"/>
            <a:ext cx="506007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77" b="0" i="0">
              <a:latin typeface="Arial" panose="020B0604020202020204" pitchFamily="34" charset="0"/>
            </a:endParaRPr>
          </a:p>
        </p:txBody>
      </p:sp>
      <p:sp>
        <p:nvSpPr>
          <p:cNvPr id="11" name="Picture Placeholder 10">
            <a:extLst>
              <a:ext uri="{FF2B5EF4-FFF2-40B4-BE49-F238E27FC236}">
                <a16:creationId xmlns:a16="http://schemas.microsoft.com/office/drawing/2014/main" id="{7B2F6D4E-01F4-0B4F-B593-D56193AA2DC6}"/>
              </a:ext>
            </a:extLst>
          </p:cNvPr>
          <p:cNvSpPr>
            <a:spLocks noGrp="1" noChangeAspect="1"/>
          </p:cNvSpPr>
          <p:nvPr>
            <p:ph type="pic" sz="quarter" idx="11"/>
          </p:nvPr>
        </p:nvSpPr>
        <p:spPr>
          <a:xfrm>
            <a:off x="3123702" y="1178329"/>
            <a:ext cx="9068298" cy="3692830"/>
          </a:xfrm>
        </p:spPr>
        <p:txBody>
          <a:bodyPr anchor="ctr"/>
          <a:lstStyle>
            <a:lvl1pPr marL="0" indent="0" algn="ctr">
              <a:buNone/>
              <a:defRPr/>
            </a:lvl1pPr>
          </a:lstStyle>
          <a:p>
            <a:r>
              <a:rPr lang="en-US"/>
              <a:t>Click icon to add picture</a:t>
            </a:r>
          </a:p>
        </p:txBody>
      </p:sp>
      <p:sp>
        <p:nvSpPr>
          <p:cNvPr id="7" name="Slide Number Placeholder 6">
            <a:extLst>
              <a:ext uri="{FF2B5EF4-FFF2-40B4-BE49-F238E27FC236}">
                <a16:creationId xmlns:a16="http://schemas.microsoft.com/office/drawing/2014/main" id="{F3693CDB-D9FC-4648-9D59-79842B37913E}"/>
              </a:ext>
            </a:extLst>
          </p:cNvPr>
          <p:cNvSpPr>
            <a:spLocks noGrp="1"/>
          </p:cNvSpPr>
          <p:nvPr>
            <p:ph type="sldNum" sz="quarter" idx="10"/>
          </p:nvPr>
        </p:nvSpPr>
        <p:spPr>
          <a:xfrm>
            <a:off x="9278316" y="6353004"/>
            <a:ext cx="2612801" cy="365125"/>
          </a:xfrm>
        </p:spPr>
        <p:txBody>
          <a:bodyPr/>
          <a:lstStyle>
            <a:lvl1pPr>
              <a:defRPr b="0" i="0">
                <a:latin typeface="Arial" panose="020B0604020202020204" pitchFamily="34" charset="0"/>
              </a:defRPr>
            </a:lvl1pPr>
          </a:lstStyle>
          <a:p>
            <a:fld id="{64DF1125-80D7-5C48-9408-F746170441B0}" type="slidenum">
              <a:rPr lang="en-US" smtClean="0"/>
              <a:pPr/>
              <a:t>‹#›</a:t>
            </a:fld>
            <a:endParaRPr lang="en-US"/>
          </a:p>
        </p:txBody>
      </p:sp>
      <p:sp>
        <p:nvSpPr>
          <p:cNvPr id="14" name="Text Placeholder 15">
            <a:extLst>
              <a:ext uri="{FF2B5EF4-FFF2-40B4-BE49-F238E27FC236}">
                <a16:creationId xmlns:a16="http://schemas.microsoft.com/office/drawing/2014/main" id="{8075F8F8-949A-434C-ACDC-087D54DEF588}"/>
              </a:ext>
            </a:extLst>
          </p:cNvPr>
          <p:cNvSpPr>
            <a:spLocks noGrp="1" noChangeAspect="1"/>
          </p:cNvSpPr>
          <p:nvPr>
            <p:ph type="body" sz="quarter" idx="17" hasCustomPrompt="1"/>
          </p:nvPr>
        </p:nvSpPr>
        <p:spPr>
          <a:xfrm>
            <a:off x="740104" y="5147346"/>
            <a:ext cx="537882" cy="467591"/>
          </a:xfrm>
          <a:prstGeom prst="ellipse">
            <a:avLst/>
          </a:prstGeom>
          <a:solidFill>
            <a:schemeClr val="tx1"/>
          </a:solidFill>
        </p:spPr>
        <p:txBody>
          <a:bodyPr wrap="none" lIns="0" tIns="0" rIns="0" bIns="0" anchor="ctr">
            <a:noAutofit/>
          </a:bodyPr>
          <a:lstStyle>
            <a:lvl1pPr marL="0" indent="0" algn="ctr">
              <a:buNone/>
              <a:defRPr sz="1227" b="0" i="0">
                <a:solidFill>
                  <a:schemeClr val="accent3"/>
                </a:solidFill>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1</a:t>
            </a:r>
          </a:p>
        </p:txBody>
      </p:sp>
      <p:sp>
        <p:nvSpPr>
          <p:cNvPr id="16" name="Text Placeholder 15">
            <a:extLst>
              <a:ext uri="{FF2B5EF4-FFF2-40B4-BE49-F238E27FC236}">
                <a16:creationId xmlns:a16="http://schemas.microsoft.com/office/drawing/2014/main" id="{989E38C0-581B-894B-86D2-589DD2E6A082}"/>
              </a:ext>
            </a:extLst>
          </p:cNvPr>
          <p:cNvSpPr>
            <a:spLocks noGrp="1" noChangeAspect="1"/>
          </p:cNvSpPr>
          <p:nvPr>
            <p:ph type="body" sz="quarter" idx="19" hasCustomPrompt="1"/>
          </p:nvPr>
        </p:nvSpPr>
        <p:spPr>
          <a:xfrm>
            <a:off x="4485359" y="5147346"/>
            <a:ext cx="537882" cy="467591"/>
          </a:xfrm>
          <a:prstGeom prst="ellipse">
            <a:avLst/>
          </a:prstGeom>
          <a:solidFill>
            <a:schemeClr val="tx1"/>
          </a:solidFill>
        </p:spPr>
        <p:txBody>
          <a:bodyPr wrap="none" lIns="0" tIns="0" rIns="0" bIns="0" anchor="ctr">
            <a:noAutofit/>
          </a:bodyPr>
          <a:lstStyle>
            <a:lvl1pPr marL="0" indent="0" algn="ctr">
              <a:buNone/>
              <a:defRPr sz="1227" b="0" i="0">
                <a:solidFill>
                  <a:schemeClr val="tx2"/>
                </a:solidFill>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2</a:t>
            </a:r>
          </a:p>
        </p:txBody>
      </p:sp>
      <p:sp>
        <p:nvSpPr>
          <p:cNvPr id="18" name="Text Placeholder 15">
            <a:extLst>
              <a:ext uri="{FF2B5EF4-FFF2-40B4-BE49-F238E27FC236}">
                <a16:creationId xmlns:a16="http://schemas.microsoft.com/office/drawing/2014/main" id="{BD539EDB-ED16-924E-AFCC-AC79F4C5F8C1}"/>
              </a:ext>
            </a:extLst>
          </p:cNvPr>
          <p:cNvSpPr>
            <a:spLocks noGrp="1" noChangeAspect="1"/>
          </p:cNvSpPr>
          <p:nvPr>
            <p:ph type="body" sz="quarter" idx="21" hasCustomPrompt="1"/>
          </p:nvPr>
        </p:nvSpPr>
        <p:spPr>
          <a:xfrm>
            <a:off x="8230614" y="5147346"/>
            <a:ext cx="537882" cy="467591"/>
          </a:xfrm>
          <a:prstGeom prst="ellipse">
            <a:avLst/>
          </a:prstGeom>
          <a:solidFill>
            <a:schemeClr val="tx1"/>
          </a:solidFill>
        </p:spPr>
        <p:txBody>
          <a:bodyPr wrap="none" lIns="0" tIns="0" rIns="0" bIns="0" anchor="ctr">
            <a:noAutofit/>
          </a:bodyPr>
          <a:lstStyle>
            <a:lvl1pPr marL="0" indent="0" algn="ctr">
              <a:buNone/>
              <a:defRPr sz="1227" b="0" i="0">
                <a:solidFill>
                  <a:schemeClr val="accent4"/>
                </a:solidFill>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3</a:t>
            </a:r>
          </a:p>
        </p:txBody>
      </p:sp>
      <p:sp>
        <p:nvSpPr>
          <p:cNvPr id="20" name="Title 1">
            <a:extLst>
              <a:ext uri="{FF2B5EF4-FFF2-40B4-BE49-F238E27FC236}">
                <a16:creationId xmlns:a16="http://schemas.microsoft.com/office/drawing/2014/main" id="{281A99A6-2CCE-C249-99E4-73AAE3DADD22}"/>
              </a:ext>
            </a:extLst>
          </p:cNvPr>
          <p:cNvSpPr>
            <a:spLocks noGrp="1"/>
          </p:cNvSpPr>
          <p:nvPr>
            <p:ph type="title" hasCustomPrompt="1"/>
          </p:nvPr>
        </p:nvSpPr>
        <p:spPr>
          <a:xfrm>
            <a:off x="616773" y="417715"/>
            <a:ext cx="7383730" cy="4012106"/>
          </a:xfrm>
          <a:prstGeom prst="rect">
            <a:avLst/>
          </a:prstGeom>
        </p:spPr>
        <p:txBody>
          <a:bodyPr anchor="t">
            <a:normAutofit/>
          </a:bodyPr>
          <a:lstStyle>
            <a:lvl1pPr>
              <a:defRPr sz="7567" b="0"/>
            </a:lvl1pPr>
          </a:lstStyle>
          <a:p>
            <a:pPr>
              <a:lnSpc>
                <a:spcPct val="80000"/>
              </a:lnSpc>
            </a:pPr>
            <a:r>
              <a:rPr lang="en-US" sz="7567">
                <a:solidFill>
                  <a:schemeClr val="tx1"/>
                </a:solidFill>
              </a:rPr>
              <a:t>Photo with 3 callouts</a:t>
            </a:r>
          </a:p>
        </p:txBody>
      </p:sp>
      <p:sp>
        <p:nvSpPr>
          <p:cNvPr id="3" name="Text Placeholder 2">
            <a:extLst>
              <a:ext uri="{FF2B5EF4-FFF2-40B4-BE49-F238E27FC236}">
                <a16:creationId xmlns:a16="http://schemas.microsoft.com/office/drawing/2014/main" id="{3643A869-0A09-F84C-9A17-BC2FAF802685}"/>
              </a:ext>
            </a:extLst>
          </p:cNvPr>
          <p:cNvSpPr>
            <a:spLocks noGrp="1"/>
          </p:cNvSpPr>
          <p:nvPr>
            <p:ph type="body" sz="quarter" idx="22" hasCustomPrompt="1"/>
          </p:nvPr>
        </p:nvSpPr>
        <p:spPr>
          <a:xfrm>
            <a:off x="1338231" y="5193290"/>
            <a:ext cx="2733239" cy="1279154"/>
          </a:xfrm>
        </p:spPr>
        <p:txBody>
          <a:bodyPr>
            <a:noAutofit/>
          </a:bodyPr>
          <a:lstStyle>
            <a:lvl1pPr marL="0" indent="0">
              <a:lnSpc>
                <a:spcPct val="100000"/>
              </a:lnSpc>
              <a:spcBef>
                <a:spcPts val="545"/>
              </a:spcBef>
              <a:buNone/>
              <a:defRPr sz="1227" b="0" i="0">
                <a:latin typeface="Arial" panose="020B0604020202020204" pitchFamily="34" charset="0"/>
              </a:defRPr>
            </a:lvl1pPr>
          </a:lstStyle>
          <a:p>
            <a:pPr lvl="0"/>
            <a:r>
              <a:rPr lang="en-US"/>
              <a:t>Our PPT image library is here: Departments/</a:t>
            </a:r>
            <a:r>
              <a:rPr lang="en-US" err="1"/>
              <a:t>Yamamoto_Templates</a:t>
            </a:r>
            <a:r>
              <a:rPr lang="en-US"/>
              <a:t>/Images-for-decks</a:t>
            </a:r>
          </a:p>
        </p:txBody>
      </p:sp>
      <p:sp>
        <p:nvSpPr>
          <p:cNvPr id="21" name="Text Placeholder 2">
            <a:extLst>
              <a:ext uri="{FF2B5EF4-FFF2-40B4-BE49-F238E27FC236}">
                <a16:creationId xmlns:a16="http://schemas.microsoft.com/office/drawing/2014/main" id="{6E9BB237-6C65-AC41-92C1-984543CC578E}"/>
              </a:ext>
            </a:extLst>
          </p:cNvPr>
          <p:cNvSpPr>
            <a:spLocks noGrp="1"/>
          </p:cNvSpPr>
          <p:nvPr>
            <p:ph type="body" sz="quarter" idx="23" hasCustomPrompt="1"/>
          </p:nvPr>
        </p:nvSpPr>
        <p:spPr>
          <a:xfrm>
            <a:off x="5083487" y="5193290"/>
            <a:ext cx="2733239" cy="1279154"/>
          </a:xfrm>
        </p:spPr>
        <p:txBody>
          <a:bodyPr>
            <a:noAutofit/>
          </a:bodyPr>
          <a:lstStyle>
            <a:lvl1pPr marL="0" indent="0">
              <a:lnSpc>
                <a:spcPct val="100000"/>
              </a:lnSpc>
              <a:spcBef>
                <a:spcPts val="545"/>
              </a:spcBef>
              <a:buNone/>
              <a:defRPr sz="1227" b="0" i="0">
                <a:latin typeface="Arial" panose="020B0604020202020204" pitchFamily="34" charset="0"/>
              </a:defRPr>
            </a:lvl1pPr>
          </a:lstStyle>
          <a:p>
            <a:pPr lvl="0"/>
            <a:r>
              <a:rPr lang="en-US"/>
              <a:t>There isn’t a library for text—you supply that</a:t>
            </a:r>
          </a:p>
        </p:txBody>
      </p:sp>
      <p:sp>
        <p:nvSpPr>
          <p:cNvPr id="22" name="Text Placeholder 2">
            <a:extLst>
              <a:ext uri="{FF2B5EF4-FFF2-40B4-BE49-F238E27FC236}">
                <a16:creationId xmlns:a16="http://schemas.microsoft.com/office/drawing/2014/main" id="{2698FCDA-74F3-384D-BED1-D6DF03B19ADA}"/>
              </a:ext>
            </a:extLst>
          </p:cNvPr>
          <p:cNvSpPr>
            <a:spLocks noGrp="1"/>
          </p:cNvSpPr>
          <p:nvPr>
            <p:ph type="body" sz="quarter" idx="24" hasCustomPrompt="1"/>
          </p:nvPr>
        </p:nvSpPr>
        <p:spPr>
          <a:xfrm>
            <a:off x="8829240" y="5193290"/>
            <a:ext cx="2733239" cy="1279154"/>
          </a:xfrm>
        </p:spPr>
        <p:txBody>
          <a:bodyPr>
            <a:noAutofit/>
          </a:bodyPr>
          <a:lstStyle>
            <a:lvl1pPr marL="0" indent="0">
              <a:lnSpc>
                <a:spcPct val="100000"/>
              </a:lnSpc>
              <a:spcBef>
                <a:spcPts val="545"/>
              </a:spcBef>
              <a:buNone/>
              <a:defRPr sz="1227" b="0" i="0">
                <a:latin typeface="Arial" panose="020B0604020202020204" pitchFamily="34" charset="0"/>
              </a:defRPr>
            </a:lvl1pPr>
          </a:lstStyle>
          <a:p>
            <a:pPr lvl="0"/>
            <a:r>
              <a:rPr lang="en-US" err="1"/>
              <a:t>Macenas</a:t>
            </a:r>
            <a:r>
              <a:rPr lang="en-US"/>
              <a:t> </a:t>
            </a:r>
            <a:r>
              <a:rPr lang="en-US" err="1"/>
              <a:t>volutpat</a:t>
            </a:r>
            <a:r>
              <a:rPr lang="en-US"/>
              <a:t> </a:t>
            </a:r>
            <a:r>
              <a:rPr lang="en-US" err="1"/>
              <a:t>blandit</a:t>
            </a:r>
            <a:r>
              <a:rPr lang="en-US"/>
              <a:t> </a:t>
            </a:r>
            <a:r>
              <a:rPr lang="en-US" err="1"/>
              <a:t>aliquam</a:t>
            </a:r>
            <a:r>
              <a:rPr lang="en-US"/>
              <a:t> </a:t>
            </a:r>
            <a:r>
              <a:rPr lang="en-US" err="1"/>
              <a:t>etiam</a:t>
            </a:r>
            <a:r>
              <a:rPr lang="en-US"/>
              <a:t> </a:t>
            </a:r>
            <a:r>
              <a:rPr lang="en-US" err="1"/>
              <a:t>erat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p>
        </p:txBody>
      </p:sp>
    </p:spTree>
    <p:extLst>
      <p:ext uri="{BB962C8B-B14F-4D97-AF65-F5344CB8AC3E}">
        <p14:creationId xmlns:p14="http://schemas.microsoft.com/office/powerpoint/2010/main" val="37348213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Headline with 3 callout bulle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89EA16-7A07-374C-9320-F43A40E4245A}"/>
              </a:ext>
            </a:extLst>
          </p:cNvPr>
          <p:cNvSpPr/>
          <p:nvPr/>
        </p:nvSpPr>
        <p:spPr>
          <a:xfrm>
            <a:off x="1" y="0"/>
            <a:ext cx="12191999" cy="37407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77" b="0" i="0">
              <a:latin typeface="Arial" panose="020B0604020202020204" pitchFamily="34" charset="0"/>
            </a:endParaRPr>
          </a:p>
        </p:txBody>
      </p:sp>
      <p:sp>
        <p:nvSpPr>
          <p:cNvPr id="7" name="Slide Number Placeholder 6">
            <a:extLst>
              <a:ext uri="{FF2B5EF4-FFF2-40B4-BE49-F238E27FC236}">
                <a16:creationId xmlns:a16="http://schemas.microsoft.com/office/drawing/2014/main" id="{F3693CDB-D9FC-4648-9D59-79842B37913E}"/>
              </a:ext>
            </a:extLst>
          </p:cNvPr>
          <p:cNvSpPr>
            <a:spLocks noGrp="1"/>
          </p:cNvSpPr>
          <p:nvPr>
            <p:ph type="sldNum" sz="quarter" idx="10"/>
          </p:nvPr>
        </p:nvSpPr>
        <p:spPr>
          <a:xfrm>
            <a:off x="9278316" y="6353004"/>
            <a:ext cx="2612801" cy="365125"/>
          </a:xfrm>
        </p:spPr>
        <p:txBody>
          <a:bodyPr/>
          <a:lstStyle>
            <a:lvl1pPr>
              <a:defRPr b="0" i="0">
                <a:latin typeface="Arial" panose="020B0604020202020204" pitchFamily="34" charset="0"/>
              </a:defRPr>
            </a:lvl1pPr>
          </a:lstStyle>
          <a:p>
            <a:fld id="{64DF1125-80D7-5C48-9408-F746170441B0}" type="slidenum">
              <a:rPr lang="en-US" smtClean="0"/>
              <a:pPr/>
              <a:t>‹#›</a:t>
            </a:fld>
            <a:endParaRPr lang="en-US"/>
          </a:p>
        </p:txBody>
      </p:sp>
      <p:sp>
        <p:nvSpPr>
          <p:cNvPr id="14" name="Text Placeholder 15">
            <a:extLst>
              <a:ext uri="{FF2B5EF4-FFF2-40B4-BE49-F238E27FC236}">
                <a16:creationId xmlns:a16="http://schemas.microsoft.com/office/drawing/2014/main" id="{8075F8F8-949A-434C-ACDC-087D54DEF588}"/>
              </a:ext>
            </a:extLst>
          </p:cNvPr>
          <p:cNvSpPr>
            <a:spLocks noGrp="1" noChangeAspect="1"/>
          </p:cNvSpPr>
          <p:nvPr>
            <p:ph type="body" sz="quarter" idx="17" hasCustomPrompt="1"/>
          </p:nvPr>
        </p:nvSpPr>
        <p:spPr>
          <a:xfrm>
            <a:off x="740104" y="3515217"/>
            <a:ext cx="537882" cy="467591"/>
          </a:xfrm>
          <a:prstGeom prst="ellipse">
            <a:avLst/>
          </a:prstGeom>
          <a:solidFill>
            <a:schemeClr val="tx1"/>
          </a:solidFill>
        </p:spPr>
        <p:txBody>
          <a:bodyPr wrap="none" lIns="0" tIns="0" rIns="0" bIns="0" anchor="ctr">
            <a:noAutofit/>
          </a:bodyPr>
          <a:lstStyle>
            <a:lvl1pPr marL="0" indent="0" algn="ctr">
              <a:buNone/>
              <a:defRPr sz="1227" b="0" i="0">
                <a:solidFill>
                  <a:schemeClr val="accent3"/>
                </a:solidFill>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1</a:t>
            </a:r>
          </a:p>
        </p:txBody>
      </p:sp>
      <p:sp>
        <p:nvSpPr>
          <p:cNvPr id="16" name="Text Placeholder 15">
            <a:extLst>
              <a:ext uri="{FF2B5EF4-FFF2-40B4-BE49-F238E27FC236}">
                <a16:creationId xmlns:a16="http://schemas.microsoft.com/office/drawing/2014/main" id="{989E38C0-581B-894B-86D2-589DD2E6A082}"/>
              </a:ext>
            </a:extLst>
          </p:cNvPr>
          <p:cNvSpPr>
            <a:spLocks noGrp="1" noChangeAspect="1"/>
          </p:cNvSpPr>
          <p:nvPr>
            <p:ph type="body" sz="quarter" idx="19" hasCustomPrompt="1"/>
          </p:nvPr>
        </p:nvSpPr>
        <p:spPr>
          <a:xfrm>
            <a:off x="4485359" y="3515217"/>
            <a:ext cx="537882" cy="467591"/>
          </a:xfrm>
          <a:prstGeom prst="ellipse">
            <a:avLst/>
          </a:prstGeom>
          <a:solidFill>
            <a:schemeClr val="tx1"/>
          </a:solidFill>
        </p:spPr>
        <p:txBody>
          <a:bodyPr wrap="none" lIns="0" tIns="0" rIns="0" bIns="0" anchor="ctr">
            <a:noAutofit/>
          </a:bodyPr>
          <a:lstStyle>
            <a:lvl1pPr marL="0" indent="0" algn="ctr">
              <a:buNone/>
              <a:defRPr sz="1227" b="0" i="0">
                <a:solidFill>
                  <a:schemeClr val="tx2"/>
                </a:solidFill>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2</a:t>
            </a:r>
          </a:p>
        </p:txBody>
      </p:sp>
      <p:sp>
        <p:nvSpPr>
          <p:cNvPr id="18" name="Text Placeholder 15">
            <a:extLst>
              <a:ext uri="{FF2B5EF4-FFF2-40B4-BE49-F238E27FC236}">
                <a16:creationId xmlns:a16="http://schemas.microsoft.com/office/drawing/2014/main" id="{BD539EDB-ED16-924E-AFCC-AC79F4C5F8C1}"/>
              </a:ext>
            </a:extLst>
          </p:cNvPr>
          <p:cNvSpPr>
            <a:spLocks noGrp="1" noChangeAspect="1"/>
          </p:cNvSpPr>
          <p:nvPr>
            <p:ph type="body" sz="quarter" idx="21" hasCustomPrompt="1"/>
          </p:nvPr>
        </p:nvSpPr>
        <p:spPr>
          <a:xfrm>
            <a:off x="8230614" y="3515217"/>
            <a:ext cx="537882" cy="467591"/>
          </a:xfrm>
          <a:prstGeom prst="ellipse">
            <a:avLst/>
          </a:prstGeom>
          <a:solidFill>
            <a:schemeClr val="tx1"/>
          </a:solidFill>
        </p:spPr>
        <p:txBody>
          <a:bodyPr wrap="none" lIns="0" tIns="0" rIns="0" bIns="0" anchor="ctr">
            <a:noAutofit/>
          </a:bodyPr>
          <a:lstStyle>
            <a:lvl1pPr marL="0" indent="0" algn="ctr">
              <a:buNone/>
              <a:defRPr sz="1227" b="0" i="0">
                <a:solidFill>
                  <a:schemeClr val="accent4"/>
                </a:solidFill>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3</a:t>
            </a:r>
          </a:p>
        </p:txBody>
      </p:sp>
      <p:sp>
        <p:nvSpPr>
          <p:cNvPr id="20" name="Title 1">
            <a:extLst>
              <a:ext uri="{FF2B5EF4-FFF2-40B4-BE49-F238E27FC236}">
                <a16:creationId xmlns:a16="http://schemas.microsoft.com/office/drawing/2014/main" id="{281A99A6-2CCE-C249-99E4-73AAE3DADD22}"/>
              </a:ext>
            </a:extLst>
          </p:cNvPr>
          <p:cNvSpPr>
            <a:spLocks noGrp="1"/>
          </p:cNvSpPr>
          <p:nvPr>
            <p:ph type="title" hasCustomPrompt="1"/>
          </p:nvPr>
        </p:nvSpPr>
        <p:spPr>
          <a:xfrm>
            <a:off x="616772" y="417716"/>
            <a:ext cx="10945707" cy="2281711"/>
          </a:xfrm>
          <a:prstGeom prst="rect">
            <a:avLst/>
          </a:prstGeom>
        </p:spPr>
        <p:txBody>
          <a:bodyPr anchor="t">
            <a:normAutofit/>
          </a:bodyPr>
          <a:lstStyle>
            <a:lvl1pPr>
              <a:defRPr sz="7567" b="0"/>
            </a:lvl1pPr>
          </a:lstStyle>
          <a:p>
            <a:pPr>
              <a:lnSpc>
                <a:spcPct val="80000"/>
              </a:lnSpc>
            </a:pPr>
            <a:r>
              <a:rPr lang="en-US" sz="7567">
                <a:solidFill>
                  <a:schemeClr val="tx1"/>
                </a:solidFill>
              </a:rPr>
              <a:t>Headline with 3 callout bullets.</a:t>
            </a:r>
          </a:p>
        </p:txBody>
      </p:sp>
      <p:sp>
        <p:nvSpPr>
          <p:cNvPr id="3" name="Text Placeholder 2">
            <a:extLst>
              <a:ext uri="{FF2B5EF4-FFF2-40B4-BE49-F238E27FC236}">
                <a16:creationId xmlns:a16="http://schemas.microsoft.com/office/drawing/2014/main" id="{3643A869-0A09-F84C-9A17-BC2FAF802685}"/>
              </a:ext>
            </a:extLst>
          </p:cNvPr>
          <p:cNvSpPr>
            <a:spLocks noGrp="1"/>
          </p:cNvSpPr>
          <p:nvPr>
            <p:ph type="body" sz="quarter" idx="22" hasCustomPrompt="1"/>
          </p:nvPr>
        </p:nvSpPr>
        <p:spPr>
          <a:xfrm>
            <a:off x="1338231" y="4144825"/>
            <a:ext cx="2733239" cy="1572388"/>
          </a:xfrm>
        </p:spPr>
        <p:txBody>
          <a:bodyPr>
            <a:noAutofit/>
          </a:bodyPr>
          <a:lstStyle>
            <a:lvl1pPr marL="0" indent="0">
              <a:lnSpc>
                <a:spcPct val="100000"/>
              </a:lnSpc>
              <a:spcBef>
                <a:spcPts val="545"/>
              </a:spcBef>
              <a:buNone/>
              <a:defRPr sz="1227" b="0" i="0">
                <a:latin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Morbi </a:t>
            </a:r>
            <a:r>
              <a:rPr lang="en-US" err="1"/>
              <a:t>tristique</a:t>
            </a:r>
            <a:r>
              <a:rPr lang="en-US"/>
              <a:t>. </a:t>
            </a:r>
            <a:r>
              <a:rPr lang="en-US" err="1"/>
              <a:t>Macenas</a:t>
            </a:r>
            <a:r>
              <a:rPr lang="en-US"/>
              <a:t> </a:t>
            </a:r>
            <a:r>
              <a:rPr lang="en-US" err="1"/>
              <a:t>volutpat</a:t>
            </a:r>
            <a:r>
              <a:rPr lang="en-US"/>
              <a:t> </a:t>
            </a:r>
            <a:r>
              <a:rPr lang="en-US" err="1"/>
              <a:t>blandit</a:t>
            </a:r>
            <a:r>
              <a:rPr lang="en-US"/>
              <a:t> </a:t>
            </a:r>
            <a:r>
              <a:rPr lang="en-US" err="1"/>
              <a:t>aliquam</a:t>
            </a:r>
            <a:r>
              <a:rPr lang="en-US"/>
              <a:t> </a:t>
            </a:r>
            <a:r>
              <a:rPr lang="en-US" err="1"/>
              <a:t>etiam</a:t>
            </a:r>
            <a:r>
              <a:rPr lang="en-US"/>
              <a:t> </a:t>
            </a:r>
            <a:r>
              <a:rPr lang="en-US" err="1"/>
              <a:t>erat</a:t>
            </a:r>
            <a:r>
              <a:rPr lang="en-US"/>
              <a:t>.</a:t>
            </a:r>
          </a:p>
        </p:txBody>
      </p:sp>
      <p:sp>
        <p:nvSpPr>
          <p:cNvPr id="21" name="Text Placeholder 2">
            <a:extLst>
              <a:ext uri="{FF2B5EF4-FFF2-40B4-BE49-F238E27FC236}">
                <a16:creationId xmlns:a16="http://schemas.microsoft.com/office/drawing/2014/main" id="{6E9BB237-6C65-AC41-92C1-984543CC578E}"/>
              </a:ext>
            </a:extLst>
          </p:cNvPr>
          <p:cNvSpPr>
            <a:spLocks noGrp="1"/>
          </p:cNvSpPr>
          <p:nvPr>
            <p:ph type="body" sz="quarter" idx="23" hasCustomPrompt="1"/>
          </p:nvPr>
        </p:nvSpPr>
        <p:spPr>
          <a:xfrm>
            <a:off x="5083487" y="4144825"/>
            <a:ext cx="2733239" cy="1572388"/>
          </a:xfrm>
        </p:spPr>
        <p:txBody>
          <a:bodyPr>
            <a:noAutofit/>
          </a:bodyPr>
          <a:lstStyle>
            <a:lvl1pPr marL="0" indent="0">
              <a:lnSpc>
                <a:spcPct val="100000"/>
              </a:lnSpc>
              <a:spcBef>
                <a:spcPts val="545"/>
              </a:spcBef>
              <a:buNone/>
              <a:defRPr sz="1227" b="0" i="0">
                <a:latin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Morbi </a:t>
            </a:r>
            <a:r>
              <a:rPr lang="en-US" err="1"/>
              <a:t>tristique</a:t>
            </a:r>
            <a:r>
              <a:rPr lang="en-US"/>
              <a:t>. </a:t>
            </a:r>
            <a:r>
              <a:rPr lang="en-US" err="1"/>
              <a:t>Macenas</a:t>
            </a:r>
            <a:r>
              <a:rPr lang="en-US"/>
              <a:t> </a:t>
            </a:r>
            <a:r>
              <a:rPr lang="en-US" err="1"/>
              <a:t>volutpat</a:t>
            </a:r>
            <a:r>
              <a:rPr lang="en-US"/>
              <a:t> </a:t>
            </a:r>
            <a:r>
              <a:rPr lang="en-US" err="1"/>
              <a:t>blandit</a:t>
            </a:r>
            <a:r>
              <a:rPr lang="en-US"/>
              <a:t> </a:t>
            </a:r>
            <a:r>
              <a:rPr lang="en-US" err="1"/>
              <a:t>aliquam</a:t>
            </a:r>
            <a:r>
              <a:rPr lang="en-US"/>
              <a:t> </a:t>
            </a:r>
            <a:r>
              <a:rPr lang="en-US" err="1"/>
              <a:t>etiam</a:t>
            </a:r>
            <a:r>
              <a:rPr lang="en-US"/>
              <a:t> </a:t>
            </a:r>
            <a:r>
              <a:rPr lang="en-US" err="1"/>
              <a:t>erat</a:t>
            </a:r>
            <a:r>
              <a:rPr lang="en-US"/>
              <a:t>.</a:t>
            </a:r>
          </a:p>
        </p:txBody>
      </p:sp>
      <p:sp>
        <p:nvSpPr>
          <p:cNvPr id="22" name="Text Placeholder 2">
            <a:extLst>
              <a:ext uri="{FF2B5EF4-FFF2-40B4-BE49-F238E27FC236}">
                <a16:creationId xmlns:a16="http://schemas.microsoft.com/office/drawing/2014/main" id="{2698FCDA-74F3-384D-BED1-D6DF03B19ADA}"/>
              </a:ext>
            </a:extLst>
          </p:cNvPr>
          <p:cNvSpPr>
            <a:spLocks noGrp="1"/>
          </p:cNvSpPr>
          <p:nvPr>
            <p:ph type="body" sz="quarter" idx="24" hasCustomPrompt="1"/>
          </p:nvPr>
        </p:nvSpPr>
        <p:spPr>
          <a:xfrm>
            <a:off x="8829240" y="4144825"/>
            <a:ext cx="2733239" cy="1572388"/>
          </a:xfrm>
        </p:spPr>
        <p:txBody>
          <a:bodyPr>
            <a:noAutofit/>
          </a:bodyPr>
          <a:lstStyle>
            <a:lvl1pPr marL="0" indent="0">
              <a:lnSpc>
                <a:spcPct val="100000"/>
              </a:lnSpc>
              <a:spcBef>
                <a:spcPts val="545"/>
              </a:spcBef>
              <a:buNone/>
              <a:defRPr sz="1227" b="0" i="0">
                <a:latin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Morbi </a:t>
            </a:r>
            <a:r>
              <a:rPr lang="en-US" err="1"/>
              <a:t>tristique</a:t>
            </a:r>
            <a:r>
              <a:rPr lang="en-US"/>
              <a:t>. </a:t>
            </a:r>
            <a:r>
              <a:rPr lang="en-US" err="1"/>
              <a:t>Macenas</a:t>
            </a:r>
            <a:r>
              <a:rPr lang="en-US"/>
              <a:t> </a:t>
            </a:r>
            <a:r>
              <a:rPr lang="en-US" err="1"/>
              <a:t>volutpat</a:t>
            </a:r>
            <a:r>
              <a:rPr lang="en-US"/>
              <a:t> </a:t>
            </a:r>
            <a:r>
              <a:rPr lang="en-US" err="1"/>
              <a:t>blandit</a:t>
            </a:r>
            <a:r>
              <a:rPr lang="en-US"/>
              <a:t> </a:t>
            </a:r>
            <a:r>
              <a:rPr lang="en-US" err="1"/>
              <a:t>aliquam</a:t>
            </a:r>
            <a:r>
              <a:rPr lang="en-US"/>
              <a:t> </a:t>
            </a:r>
            <a:r>
              <a:rPr lang="en-US" err="1"/>
              <a:t>etiam</a:t>
            </a:r>
            <a:r>
              <a:rPr lang="en-US"/>
              <a:t> </a:t>
            </a:r>
            <a:r>
              <a:rPr lang="en-US" err="1"/>
              <a:t>erat</a:t>
            </a:r>
            <a:r>
              <a:rPr lang="en-US"/>
              <a:t>.</a:t>
            </a:r>
          </a:p>
        </p:txBody>
      </p:sp>
      <p:sp>
        <p:nvSpPr>
          <p:cNvPr id="17" name="Text Placeholder 2">
            <a:extLst>
              <a:ext uri="{FF2B5EF4-FFF2-40B4-BE49-F238E27FC236}">
                <a16:creationId xmlns:a16="http://schemas.microsoft.com/office/drawing/2014/main" id="{6A9207E7-7FF8-F74F-BE4D-43B29609554A}"/>
              </a:ext>
            </a:extLst>
          </p:cNvPr>
          <p:cNvSpPr>
            <a:spLocks noGrp="1"/>
          </p:cNvSpPr>
          <p:nvPr>
            <p:ph type="body" sz="quarter" idx="25" hasCustomPrompt="1"/>
          </p:nvPr>
        </p:nvSpPr>
        <p:spPr>
          <a:xfrm>
            <a:off x="1338231" y="3810368"/>
            <a:ext cx="2733239" cy="321190"/>
          </a:xfrm>
        </p:spPr>
        <p:txBody>
          <a:bodyPr>
            <a:noAutofit/>
          </a:bodyPr>
          <a:lstStyle>
            <a:lvl1pPr marL="0" indent="0">
              <a:spcBef>
                <a:spcPts val="545"/>
              </a:spcBef>
              <a:buNone/>
              <a:defRPr sz="1364" b="0" i="0">
                <a:latin typeface="Arial" panose="020B0604020202020204" pitchFamily="34" charset="0"/>
              </a:defRPr>
            </a:lvl1pPr>
          </a:lstStyle>
          <a:p>
            <a:pPr lvl="0"/>
            <a:r>
              <a:rPr lang="en-US"/>
              <a:t>Lorem ipsum dolor </a:t>
            </a:r>
            <a:r>
              <a:rPr lang="en-US" err="1"/>
              <a:t>ist</a:t>
            </a:r>
            <a:endParaRPr lang="en-US"/>
          </a:p>
        </p:txBody>
      </p:sp>
      <p:sp>
        <p:nvSpPr>
          <p:cNvPr id="23" name="Text Placeholder 2">
            <a:extLst>
              <a:ext uri="{FF2B5EF4-FFF2-40B4-BE49-F238E27FC236}">
                <a16:creationId xmlns:a16="http://schemas.microsoft.com/office/drawing/2014/main" id="{17C6167A-C382-7F46-97EE-E68A5C848377}"/>
              </a:ext>
            </a:extLst>
          </p:cNvPr>
          <p:cNvSpPr>
            <a:spLocks noGrp="1"/>
          </p:cNvSpPr>
          <p:nvPr>
            <p:ph type="body" sz="quarter" idx="26" hasCustomPrompt="1"/>
          </p:nvPr>
        </p:nvSpPr>
        <p:spPr>
          <a:xfrm>
            <a:off x="5083487" y="3810368"/>
            <a:ext cx="2733239" cy="321190"/>
          </a:xfrm>
        </p:spPr>
        <p:txBody>
          <a:bodyPr>
            <a:noAutofit/>
          </a:bodyPr>
          <a:lstStyle>
            <a:lvl1pPr marL="0" indent="0">
              <a:spcBef>
                <a:spcPts val="545"/>
              </a:spcBef>
              <a:buNone/>
              <a:defRPr sz="1364" b="0" i="0">
                <a:latin typeface="Arial" panose="020B0604020202020204" pitchFamily="34" charset="0"/>
              </a:defRPr>
            </a:lvl1pPr>
          </a:lstStyle>
          <a:p>
            <a:pPr lvl="0"/>
            <a:r>
              <a:rPr lang="en-US"/>
              <a:t>Lorem ipsum dolor </a:t>
            </a:r>
            <a:r>
              <a:rPr lang="en-US" err="1"/>
              <a:t>ist</a:t>
            </a:r>
            <a:endParaRPr lang="en-US"/>
          </a:p>
        </p:txBody>
      </p:sp>
      <p:sp>
        <p:nvSpPr>
          <p:cNvPr id="24" name="Text Placeholder 2">
            <a:extLst>
              <a:ext uri="{FF2B5EF4-FFF2-40B4-BE49-F238E27FC236}">
                <a16:creationId xmlns:a16="http://schemas.microsoft.com/office/drawing/2014/main" id="{2359EECC-F305-4647-9BCD-DC3344B5A072}"/>
              </a:ext>
            </a:extLst>
          </p:cNvPr>
          <p:cNvSpPr>
            <a:spLocks noGrp="1"/>
          </p:cNvSpPr>
          <p:nvPr>
            <p:ph type="body" sz="quarter" idx="27" hasCustomPrompt="1"/>
          </p:nvPr>
        </p:nvSpPr>
        <p:spPr>
          <a:xfrm>
            <a:off x="8828741" y="3810368"/>
            <a:ext cx="2733239" cy="321190"/>
          </a:xfrm>
        </p:spPr>
        <p:txBody>
          <a:bodyPr>
            <a:noAutofit/>
          </a:bodyPr>
          <a:lstStyle>
            <a:lvl1pPr marL="0" indent="0">
              <a:spcBef>
                <a:spcPts val="545"/>
              </a:spcBef>
              <a:buNone/>
              <a:defRPr sz="1364" b="0" i="0">
                <a:latin typeface="Arial" panose="020B0604020202020204" pitchFamily="34" charset="0"/>
              </a:defRPr>
            </a:lvl1pPr>
          </a:lstStyle>
          <a:p>
            <a:pPr lvl="0"/>
            <a:r>
              <a:rPr lang="en-US"/>
              <a:t>Lorem ipsum dolor </a:t>
            </a:r>
            <a:r>
              <a:rPr lang="en-US" err="1"/>
              <a:t>ist</a:t>
            </a:r>
            <a:endParaRPr lang="en-US"/>
          </a:p>
        </p:txBody>
      </p:sp>
    </p:spTree>
    <p:extLst>
      <p:ext uri="{BB962C8B-B14F-4D97-AF65-F5344CB8AC3E}">
        <p14:creationId xmlns:p14="http://schemas.microsoft.com/office/powerpoint/2010/main" val="38780789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with Caption-Lef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CFC6EF-D218-7A4D-9DCA-BCF2E5DFA0C6}"/>
              </a:ext>
            </a:extLst>
          </p:cNvPr>
          <p:cNvSpPr>
            <a:spLocks noGrp="1"/>
          </p:cNvSpPr>
          <p:nvPr>
            <p:ph idx="1" hasCustomPrompt="1"/>
          </p:nvPr>
        </p:nvSpPr>
        <p:spPr>
          <a:xfrm>
            <a:off x="6094976" y="2"/>
            <a:ext cx="6094976" cy="6857999"/>
          </a:xfrm>
        </p:spPr>
        <p:txBody>
          <a:bodyPr anchor="ctr">
            <a:normAutofit/>
          </a:bodyPr>
          <a:lstStyle>
            <a:lvl1pPr marL="0" indent="0" algn="ctr">
              <a:buNone/>
              <a:defRPr sz="2454"/>
            </a:lvl1pPr>
            <a:lvl2pPr marL="397424" indent="0" algn="ctr">
              <a:buNone/>
              <a:defRPr sz="2434"/>
            </a:lvl2pPr>
            <a:lvl3pPr marL="794849" indent="0" algn="ctr">
              <a:buNone/>
              <a:defRPr sz="2086"/>
            </a:lvl3pPr>
            <a:lvl4pPr marL="1192273" indent="0" algn="ctr">
              <a:buNone/>
              <a:defRPr sz="1739"/>
            </a:lvl4pPr>
            <a:lvl5pPr marL="1589696" indent="0" algn="ctr">
              <a:buNone/>
              <a:defRPr sz="1739"/>
            </a:lvl5pPr>
            <a:lvl6pPr>
              <a:defRPr sz="1739"/>
            </a:lvl6pPr>
            <a:lvl7pPr>
              <a:defRPr sz="1739"/>
            </a:lvl7pPr>
            <a:lvl8pPr>
              <a:defRPr sz="1739"/>
            </a:lvl8pPr>
            <a:lvl9pPr>
              <a:defRPr sz="1739"/>
            </a:lvl9pPr>
          </a:lstStyle>
          <a:p>
            <a:pPr lvl="0"/>
            <a:r>
              <a:rPr lang="en-US"/>
              <a:t>Picture, graphic or chart</a:t>
            </a:r>
          </a:p>
        </p:txBody>
      </p:sp>
      <p:sp>
        <p:nvSpPr>
          <p:cNvPr id="10" name="Rectangle 9">
            <a:extLst>
              <a:ext uri="{FF2B5EF4-FFF2-40B4-BE49-F238E27FC236}">
                <a16:creationId xmlns:a16="http://schemas.microsoft.com/office/drawing/2014/main" id="{92102B37-D187-BB4A-9806-F71A6DC27BFB}"/>
              </a:ext>
            </a:extLst>
          </p:cNvPr>
          <p:cNvSpPr/>
          <p:nvPr/>
        </p:nvSpPr>
        <p:spPr>
          <a:xfrm>
            <a:off x="0" y="0"/>
            <a:ext cx="609497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77" b="0" i="0">
              <a:latin typeface="Arial" panose="020B0604020202020204" pitchFamily="34" charset="0"/>
            </a:endParaRPr>
          </a:p>
        </p:txBody>
      </p:sp>
      <p:sp>
        <p:nvSpPr>
          <p:cNvPr id="2" name="Title 1">
            <a:extLst>
              <a:ext uri="{FF2B5EF4-FFF2-40B4-BE49-F238E27FC236}">
                <a16:creationId xmlns:a16="http://schemas.microsoft.com/office/drawing/2014/main" id="{64D8746B-2EE3-1547-B805-FD5B4BFF0892}"/>
              </a:ext>
            </a:extLst>
          </p:cNvPr>
          <p:cNvSpPr>
            <a:spLocks noGrp="1"/>
          </p:cNvSpPr>
          <p:nvPr>
            <p:ph type="title" hasCustomPrompt="1"/>
          </p:nvPr>
        </p:nvSpPr>
        <p:spPr>
          <a:xfrm>
            <a:off x="645460" y="1402773"/>
            <a:ext cx="4302151" cy="1303297"/>
          </a:xfrm>
          <a:prstGeom prst="rect">
            <a:avLst/>
          </a:prstGeom>
        </p:spPr>
        <p:txBody>
          <a:bodyPr anchor="b"/>
          <a:lstStyle>
            <a:lvl1pPr>
              <a:defRPr sz="3340"/>
            </a:lvl1pPr>
          </a:lstStyle>
          <a:p>
            <a:r>
              <a:rPr lang="en-US"/>
              <a:t>Content with caption – left</a:t>
            </a:r>
          </a:p>
        </p:txBody>
      </p:sp>
      <p:sp>
        <p:nvSpPr>
          <p:cNvPr id="4" name="Text Placeholder 3">
            <a:extLst>
              <a:ext uri="{FF2B5EF4-FFF2-40B4-BE49-F238E27FC236}">
                <a16:creationId xmlns:a16="http://schemas.microsoft.com/office/drawing/2014/main" id="{9EDD3A55-5351-9740-B674-5C1331A87D7E}"/>
              </a:ext>
            </a:extLst>
          </p:cNvPr>
          <p:cNvSpPr>
            <a:spLocks noGrp="1"/>
          </p:cNvSpPr>
          <p:nvPr>
            <p:ph type="body" sz="half" idx="2" hasCustomPrompt="1"/>
          </p:nvPr>
        </p:nvSpPr>
        <p:spPr>
          <a:xfrm>
            <a:off x="645459" y="3129742"/>
            <a:ext cx="4948518" cy="3026618"/>
          </a:xfrm>
        </p:spPr>
        <p:txBody>
          <a:bodyPr>
            <a:noAutofit/>
          </a:bodyPr>
          <a:lstStyle>
            <a:lvl1pPr marL="0" marR="0" indent="0" algn="l" defTabSz="794849" rtl="0" eaLnBrk="1" fontAlgn="auto" latinLnBrk="0" hangingPunct="1">
              <a:lnSpc>
                <a:spcPct val="90000"/>
              </a:lnSpc>
              <a:spcBef>
                <a:spcPts val="409"/>
              </a:spcBef>
              <a:spcAft>
                <a:spcPts val="0"/>
              </a:spcAft>
              <a:buClr>
                <a:schemeClr val="tx2"/>
              </a:buClr>
              <a:buSzTx/>
              <a:buFont typeface="Arial" panose="020B0604020202020204" pitchFamily="34" charset="0"/>
              <a:buNone/>
              <a:tabLst/>
              <a:defRPr sz="1227"/>
            </a:lvl1pPr>
            <a:lvl2pPr marL="397424" indent="0">
              <a:buNone/>
              <a:defRPr sz="1217"/>
            </a:lvl2pPr>
            <a:lvl3pPr marL="794849" indent="0">
              <a:buNone/>
              <a:defRPr sz="1043"/>
            </a:lvl3pPr>
            <a:lvl4pPr marL="1192273" indent="0">
              <a:buNone/>
              <a:defRPr sz="869"/>
            </a:lvl4pPr>
            <a:lvl5pPr marL="1589696" indent="0">
              <a:buNone/>
              <a:defRPr sz="869"/>
            </a:lvl5pPr>
            <a:lvl6pPr marL="1987120" indent="0">
              <a:buNone/>
              <a:defRPr sz="869"/>
            </a:lvl6pPr>
            <a:lvl7pPr marL="2384544" indent="0">
              <a:buNone/>
              <a:defRPr sz="869"/>
            </a:lvl7pPr>
            <a:lvl8pPr marL="2781969" indent="0">
              <a:buNone/>
              <a:defRPr sz="869"/>
            </a:lvl8pPr>
            <a:lvl9pPr marL="3179393" indent="0">
              <a:buNone/>
              <a:defRPr sz="869"/>
            </a:lvl9pPr>
          </a:lstStyle>
          <a:p>
            <a:pPr marL="0" marR="0" lvl="0" indent="0" algn="l" defTabSz="794849" rtl="0" eaLnBrk="1" fontAlgn="auto" latinLnBrk="0" hangingPunct="1">
              <a:lnSpc>
                <a:spcPct val="90000"/>
              </a:lnSpc>
              <a:spcBef>
                <a:spcPts val="409"/>
              </a:spcBef>
              <a:spcAft>
                <a:spcPts val="0"/>
              </a:spcAft>
              <a:buClr>
                <a:schemeClr val="tx2"/>
              </a:buClr>
              <a:buSzTx/>
              <a:buFont typeface="Arial" panose="020B0604020202020204" pitchFamily="34" charset="0"/>
              <a:buNone/>
              <a:tabLst/>
              <a:defRPr/>
            </a:pPr>
            <a:r>
              <a:rPr lang="en-US"/>
              <a:t>Our PPT image library is here: Departments/</a:t>
            </a:r>
            <a:r>
              <a:rPr lang="en-US" err="1"/>
              <a:t>Yamamoto_Templates</a:t>
            </a:r>
            <a:r>
              <a:rPr lang="en-US"/>
              <a:t>/Images-for-decks.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habitant </a:t>
            </a:r>
            <a:r>
              <a:rPr lang="en-US" err="1"/>
              <a:t>morbi</a:t>
            </a:r>
            <a:r>
              <a:rPr lang="en-US"/>
              <a:t> </a:t>
            </a:r>
            <a:r>
              <a:rPr lang="en-US" err="1"/>
              <a:t>tristique</a:t>
            </a:r>
            <a:r>
              <a:rPr lang="en-US"/>
              <a:t>. Maecenas </a:t>
            </a:r>
            <a:r>
              <a:rPr lang="en-US" err="1"/>
              <a:t>volutpat</a:t>
            </a:r>
            <a:r>
              <a:rPr lang="en-US"/>
              <a:t> </a:t>
            </a:r>
            <a:r>
              <a:rPr lang="en-US" err="1"/>
              <a:t>blandit</a:t>
            </a:r>
            <a:r>
              <a:rPr lang="en-US"/>
              <a:t> </a:t>
            </a:r>
            <a:r>
              <a:rPr lang="en-US" err="1"/>
              <a:t>aliquam</a:t>
            </a:r>
            <a:r>
              <a:rPr lang="en-US"/>
              <a:t> </a:t>
            </a:r>
            <a:r>
              <a:rPr lang="en-US" err="1"/>
              <a:t>etiam</a:t>
            </a:r>
            <a:endParaRPr lang="en-US"/>
          </a:p>
        </p:txBody>
      </p:sp>
      <p:sp>
        <p:nvSpPr>
          <p:cNvPr id="8" name="Slide Number Placeholder 7">
            <a:extLst>
              <a:ext uri="{FF2B5EF4-FFF2-40B4-BE49-F238E27FC236}">
                <a16:creationId xmlns:a16="http://schemas.microsoft.com/office/drawing/2014/main" id="{5CA3328A-CD86-4A47-BAE8-3D3C762B1CF7}"/>
              </a:ext>
            </a:extLst>
          </p:cNvPr>
          <p:cNvSpPr>
            <a:spLocks noGrp="1"/>
          </p:cNvSpPr>
          <p:nvPr>
            <p:ph type="sldNum" sz="quarter" idx="10"/>
          </p:nvPr>
        </p:nvSpPr>
        <p:spPr/>
        <p:txBody>
          <a:bodyPr/>
          <a:lstStyle/>
          <a:p>
            <a:fld id="{64DF1125-80D7-5C48-9408-F746170441B0}" type="slidenum">
              <a:rPr lang="en-US" smtClean="0"/>
              <a:pPr/>
              <a:t>‹#›</a:t>
            </a:fld>
            <a:endParaRPr lang="en-US"/>
          </a:p>
        </p:txBody>
      </p:sp>
      <p:sp>
        <p:nvSpPr>
          <p:cNvPr id="6" name="Text Placeholder 3">
            <a:extLst>
              <a:ext uri="{FF2B5EF4-FFF2-40B4-BE49-F238E27FC236}">
                <a16:creationId xmlns:a16="http://schemas.microsoft.com/office/drawing/2014/main" id="{01051117-6A42-D640-AE94-AACF39B44355}"/>
              </a:ext>
            </a:extLst>
          </p:cNvPr>
          <p:cNvSpPr>
            <a:spLocks noGrp="1"/>
          </p:cNvSpPr>
          <p:nvPr>
            <p:ph type="body" sz="half" idx="11" hasCustomPrompt="1"/>
          </p:nvPr>
        </p:nvSpPr>
        <p:spPr>
          <a:xfrm>
            <a:off x="645459" y="2892829"/>
            <a:ext cx="4948518" cy="236832"/>
          </a:xfrm>
        </p:spPr>
        <p:txBody>
          <a:bodyPr>
            <a:normAutofit/>
          </a:bodyPr>
          <a:lstStyle>
            <a:lvl1pPr marL="0" indent="0">
              <a:buNone/>
              <a:defRPr sz="1227" b="0" i="0">
                <a:latin typeface="Arial" panose="020B0604020202020204" pitchFamily="34" charset="0"/>
              </a:defRPr>
            </a:lvl1pPr>
            <a:lvl2pPr marL="397424" indent="0">
              <a:buNone/>
              <a:defRPr sz="1217"/>
            </a:lvl2pPr>
            <a:lvl3pPr marL="794849" indent="0">
              <a:buNone/>
              <a:defRPr sz="1043"/>
            </a:lvl3pPr>
            <a:lvl4pPr marL="1192273" indent="0">
              <a:buNone/>
              <a:defRPr sz="869"/>
            </a:lvl4pPr>
            <a:lvl5pPr marL="1589696" indent="0">
              <a:buNone/>
              <a:defRPr sz="869"/>
            </a:lvl5pPr>
            <a:lvl6pPr marL="1987120" indent="0">
              <a:buNone/>
              <a:defRPr sz="869"/>
            </a:lvl6pPr>
            <a:lvl7pPr marL="2384544" indent="0">
              <a:buNone/>
              <a:defRPr sz="869"/>
            </a:lvl7pPr>
            <a:lvl8pPr marL="2781969" indent="0">
              <a:buNone/>
              <a:defRPr sz="869"/>
            </a:lvl8pPr>
            <a:lvl9pPr marL="3179393" indent="0">
              <a:buNone/>
              <a:defRPr sz="869"/>
            </a:lvl9pPr>
          </a:lstStyle>
          <a:p>
            <a:pPr lvl="0"/>
            <a:r>
              <a:rPr lang="en-US"/>
              <a:t>Caption header</a:t>
            </a:r>
          </a:p>
        </p:txBody>
      </p:sp>
      <p:sp>
        <p:nvSpPr>
          <p:cNvPr id="15" name="Text Placeholder 3">
            <a:extLst>
              <a:ext uri="{FF2B5EF4-FFF2-40B4-BE49-F238E27FC236}">
                <a16:creationId xmlns:a16="http://schemas.microsoft.com/office/drawing/2014/main" id="{6C20BBFB-EBB1-2341-8BAB-9B05E58E5F4C}"/>
              </a:ext>
            </a:extLst>
          </p:cNvPr>
          <p:cNvSpPr>
            <a:spLocks noGrp="1"/>
          </p:cNvSpPr>
          <p:nvPr>
            <p:ph type="body" sz="half" idx="14" hasCustomPrompt="1"/>
          </p:nvPr>
        </p:nvSpPr>
        <p:spPr>
          <a:xfrm>
            <a:off x="358587" y="6392384"/>
            <a:ext cx="5737412" cy="229593"/>
          </a:xfrm>
        </p:spPr>
        <p:txBody>
          <a:bodyPr anchor="ctr">
            <a:normAutofit/>
          </a:bodyPr>
          <a:lstStyle>
            <a:lvl1pPr marL="0" indent="0">
              <a:spcBef>
                <a:spcPts val="136"/>
              </a:spcBef>
              <a:buNone/>
              <a:defRPr sz="682"/>
            </a:lvl1pPr>
            <a:lvl2pPr marL="397424" indent="0">
              <a:buNone/>
              <a:defRPr sz="1217"/>
            </a:lvl2pPr>
            <a:lvl3pPr marL="794849" indent="0">
              <a:buNone/>
              <a:defRPr sz="1043"/>
            </a:lvl3pPr>
            <a:lvl4pPr marL="1192273" indent="0">
              <a:buNone/>
              <a:defRPr sz="869"/>
            </a:lvl4pPr>
            <a:lvl5pPr marL="1589696" indent="0">
              <a:buNone/>
              <a:defRPr sz="869"/>
            </a:lvl5pPr>
            <a:lvl6pPr marL="1987120" indent="0">
              <a:buNone/>
              <a:defRPr sz="869"/>
            </a:lvl6pPr>
            <a:lvl7pPr marL="2384544" indent="0">
              <a:buNone/>
              <a:defRPr sz="869"/>
            </a:lvl7pPr>
            <a:lvl8pPr marL="2781969" indent="0">
              <a:buNone/>
              <a:defRPr sz="869"/>
            </a:lvl8pPr>
            <a:lvl9pPr marL="3179393" indent="0">
              <a:buNone/>
              <a:defRPr sz="869"/>
            </a:lvl9pPr>
          </a:lstStyle>
          <a:p>
            <a:pPr lvl="0"/>
            <a:r>
              <a:rPr lang="en-US"/>
              <a:t>Source: It came from somewhere, right?</a:t>
            </a:r>
          </a:p>
        </p:txBody>
      </p:sp>
    </p:spTree>
    <p:extLst>
      <p:ext uri="{BB962C8B-B14F-4D97-AF65-F5344CB8AC3E}">
        <p14:creationId xmlns:p14="http://schemas.microsoft.com/office/powerpoint/2010/main" val="24289524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with 2 Captions-Lef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CFC6EF-D218-7A4D-9DCA-BCF2E5DFA0C6}"/>
              </a:ext>
            </a:extLst>
          </p:cNvPr>
          <p:cNvSpPr>
            <a:spLocks noGrp="1"/>
          </p:cNvSpPr>
          <p:nvPr>
            <p:ph idx="1" hasCustomPrompt="1"/>
          </p:nvPr>
        </p:nvSpPr>
        <p:spPr>
          <a:xfrm>
            <a:off x="6094976" y="2"/>
            <a:ext cx="6094976" cy="6857999"/>
          </a:xfrm>
        </p:spPr>
        <p:txBody>
          <a:bodyPr anchor="ctr">
            <a:normAutofit/>
          </a:bodyPr>
          <a:lstStyle>
            <a:lvl1pPr marL="0" indent="0" algn="ctr">
              <a:buNone/>
              <a:defRPr sz="2454"/>
            </a:lvl1pPr>
            <a:lvl2pPr marL="397424" indent="0" algn="ctr">
              <a:buNone/>
              <a:defRPr sz="2434"/>
            </a:lvl2pPr>
            <a:lvl3pPr marL="794849" indent="0" algn="ctr">
              <a:buNone/>
              <a:defRPr sz="2086"/>
            </a:lvl3pPr>
            <a:lvl4pPr marL="1192273" indent="0" algn="ctr">
              <a:buNone/>
              <a:defRPr sz="1739"/>
            </a:lvl4pPr>
            <a:lvl5pPr marL="1589696" indent="0" algn="ctr">
              <a:buNone/>
              <a:defRPr sz="1739"/>
            </a:lvl5pPr>
            <a:lvl6pPr>
              <a:defRPr sz="1739"/>
            </a:lvl6pPr>
            <a:lvl7pPr>
              <a:defRPr sz="1739"/>
            </a:lvl7pPr>
            <a:lvl8pPr>
              <a:defRPr sz="1739"/>
            </a:lvl8pPr>
            <a:lvl9pPr>
              <a:defRPr sz="1739"/>
            </a:lvl9pPr>
          </a:lstStyle>
          <a:p>
            <a:pPr lvl="0"/>
            <a:r>
              <a:rPr lang="en-US"/>
              <a:t>Picture, graphic or chart</a:t>
            </a:r>
          </a:p>
        </p:txBody>
      </p:sp>
      <p:sp>
        <p:nvSpPr>
          <p:cNvPr id="10" name="Rectangle 9">
            <a:extLst>
              <a:ext uri="{FF2B5EF4-FFF2-40B4-BE49-F238E27FC236}">
                <a16:creationId xmlns:a16="http://schemas.microsoft.com/office/drawing/2014/main" id="{92102B37-D187-BB4A-9806-F71A6DC27BFB}"/>
              </a:ext>
            </a:extLst>
          </p:cNvPr>
          <p:cNvSpPr/>
          <p:nvPr/>
        </p:nvSpPr>
        <p:spPr>
          <a:xfrm>
            <a:off x="0" y="0"/>
            <a:ext cx="609497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77" b="0" i="0">
              <a:latin typeface="Arial" panose="020B0604020202020204" pitchFamily="34" charset="0"/>
            </a:endParaRPr>
          </a:p>
        </p:txBody>
      </p:sp>
      <p:sp>
        <p:nvSpPr>
          <p:cNvPr id="2" name="Title 1">
            <a:extLst>
              <a:ext uri="{FF2B5EF4-FFF2-40B4-BE49-F238E27FC236}">
                <a16:creationId xmlns:a16="http://schemas.microsoft.com/office/drawing/2014/main" id="{64D8746B-2EE3-1547-B805-FD5B4BFF0892}"/>
              </a:ext>
            </a:extLst>
          </p:cNvPr>
          <p:cNvSpPr>
            <a:spLocks noGrp="1"/>
          </p:cNvSpPr>
          <p:nvPr>
            <p:ph type="title" hasCustomPrompt="1"/>
          </p:nvPr>
        </p:nvSpPr>
        <p:spPr>
          <a:xfrm>
            <a:off x="645460" y="1402773"/>
            <a:ext cx="4302151" cy="1303297"/>
          </a:xfrm>
          <a:prstGeom prst="rect">
            <a:avLst/>
          </a:prstGeom>
        </p:spPr>
        <p:txBody>
          <a:bodyPr anchor="b"/>
          <a:lstStyle>
            <a:lvl1pPr>
              <a:defRPr sz="3340"/>
            </a:lvl1pPr>
          </a:lstStyle>
          <a:p>
            <a:r>
              <a:rPr lang="en-US"/>
              <a:t>Content with 2 captions - left</a:t>
            </a:r>
          </a:p>
        </p:txBody>
      </p:sp>
      <p:sp>
        <p:nvSpPr>
          <p:cNvPr id="4" name="Text Placeholder 3">
            <a:extLst>
              <a:ext uri="{FF2B5EF4-FFF2-40B4-BE49-F238E27FC236}">
                <a16:creationId xmlns:a16="http://schemas.microsoft.com/office/drawing/2014/main" id="{9EDD3A55-5351-9740-B674-5C1331A87D7E}"/>
              </a:ext>
            </a:extLst>
          </p:cNvPr>
          <p:cNvSpPr>
            <a:spLocks noGrp="1"/>
          </p:cNvSpPr>
          <p:nvPr>
            <p:ph type="body" sz="half" idx="2" hasCustomPrompt="1"/>
          </p:nvPr>
        </p:nvSpPr>
        <p:spPr>
          <a:xfrm>
            <a:off x="645459" y="3129744"/>
            <a:ext cx="2507299" cy="2454359"/>
          </a:xfrm>
        </p:spPr>
        <p:txBody>
          <a:bodyPr>
            <a:noAutofit/>
          </a:bodyPr>
          <a:lstStyle>
            <a:lvl1pPr marL="0" marR="0" indent="0" algn="l" defTabSz="794849" rtl="0" eaLnBrk="1" fontAlgn="auto" latinLnBrk="0" hangingPunct="1">
              <a:lnSpc>
                <a:spcPct val="90000"/>
              </a:lnSpc>
              <a:spcBef>
                <a:spcPts val="409"/>
              </a:spcBef>
              <a:spcAft>
                <a:spcPts val="0"/>
              </a:spcAft>
              <a:buClr>
                <a:schemeClr val="tx2"/>
              </a:buClr>
              <a:buSzTx/>
              <a:buFont typeface="Arial" panose="020B0604020202020204" pitchFamily="34" charset="0"/>
              <a:buNone/>
              <a:tabLst/>
              <a:defRPr sz="1227"/>
            </a:lvl1pPr>
            <a:lvl2pPr marL="397424" indent="0">
              <a:buNone/>
              <a:defRPr sz="1217"/>
            </a:lvl2pPr>
            <a:lvl3pPr marL="794849" indent="0">
              <a:buNone/>
              <a:defRPr sz="1043"/>
            </a:lvl3pPr>
            <a:lvl4pPr marL="1192273" indent="0">
              <a:buNone/>
              <a:defRPr sz="869"/>
            </a:lvl4pPr>
            <a:lvl5pPr marL="1589696" indent="0">
              <a:buNone/>
              <a:defRPr sz="869"/>
            </a:lvl5pPr>
            <a:lvl6pPr marL="1987120" indent="0">
              <a:buNone/>
              <a:defRPr sz="869"/>
            </a:lvl6pPr>
            <a:lvl7pPr marL="2384544" indent="0">
              <a:buNone/>
              <a:defRPr sz="869"/>
            </a:lvl7pPr>
            <a:lvl8pPr marL="2781969" indent="0">
              <a:buNone/>
              <a:defRPr sz="869"/>
            </a:lvl8pPr>
            <a:lvl9pPr marL="3179393" indent="0">
              <a:buNone/>
              <a:defRPr sz="869"/>
            </a:lvl9pPr>
          </a:lstStyle>
          <a:p>
            <a:pPr marL="0" marR="0" lvl="0" indent="0" algn="l" defTabSz="794849" rtl="0" eaLnBrk="1" fontAlgn="auto" latinLnBrk="0" hangingPunct="1">
              <a:lnSpc>
                <a:spcPct val="90000"/>
              </a:lnSpc>
              <a:spcBef>
                <a:spcPts val="409"/>
              </a:spcBef>
              <a:spcAft>
                <a:spcPts val="0"/>
              </a:spcAft>
              <a:buClr>
                <a:schemeClr val="tx2"/>
              </a:buClr>
              <a:buSzTx/>
              <a:buFont typeface="Arial" panose="020B0604020202020204" pitchFamily="34" charset="0"/>
              <a:buNone/>
              <a:tabLst/>
              <a:defRPr/>
            </a:pPr>
            <a:r>
              <a:rPr lang="en-US"/>
              <a:t>Our PPT image library is here: Departments/</a:t>
            </a:r>
            <a:r>
              <a:rPr lang="en-US" err="1"/>
              <a:t>Yamamoto_Templates</a:t>
            </a:r>
            <a:r>
              <a:rPr lang="en-US"/>
              <a:t>/Images-for-decks.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p:txBody>
      </p:sp>
      <p:sp>
        <p:nvSpPr>
          <p:cNvPr id="8" name="Slide Number Placeholder 7">
            <a:extLst>
              <a:ext uri="{FF2B5EF4-FFF2-40B4-BE49-F238E27FC236}">
                <a16:creationId xmlns:a16="http://schemas.microsoft.com/office/drawing/2014/main" id="{5CA3328A-CD86-4A47-BAE8-3D3C762B1CF7}"/>
              </a:ext>
            </a:extLst>
          </p:cNvPr>
          <p:cNvSpPr>
            <a:spLocks noGrp="1"/>
          </p:cNvSpPr>
          <p:nvPr>
            <p:ph type="sldNum" sz="quarter" idx="10"/>
          </p:nvPr>
        </p:nvSpPr>
        <p:spPr/>
        <p:txBody>
          <a:bodyPr/>
          <a:lstStyle/>
          <a:p>
            <a:fld id="{64DF1125-80D7-5C48-9408-F746170441B0}" type="slidenum">
              <a:rPr lang="en-US" smtClean="0"/>
              <a:pPr/>
              <a:t>‹#›</a:t>
            </a:fld>
            <a:endParaRPr lang="en-US"/>
          </a:p>
        </p:txBody>
      </p:sp>
      <p:sp>
        <p:nvSpPr>
          <p:cNvPr id="6" name="Text Placeholder 3">
            <a:extLst>
              <a:ext uri="{FF2B5EF4-FFF2-40B4-BE49-F238E27FC236}">
                <a16:creationId xmlns:a16="http://schemas.microsoft.com/office/drawing/2014/main" id="{01051117-6A42-D640-AE94-AACF39B44355}"/>
              </a:ext>
            </a:extLst>
          </p:cNvPr>
          <p:cNvSpPr>
            <a:spLocks noGrp="1"/>
          </p:cNvSpPr>
          <p:nvPr>
            <p:ph type="body" sz="half" idx="11" hasCustomPrompt="1"/>
          </p:nvPr>
        </p:nvSpPr>
        <p:spPr>
          <a:xfrm>
            <a:off x="645459" y="2892829"/>
            <a:ext cx="2510118" cy="236832"/>
          </a:xfrm>
        </p:spPr>
        <p:txBody>
          <a:bodyPr>
            <a:normAutofit/>
          </a:bodyPr>
          <a:lstStyle>
            <a:lvl1pPr marL="0" indent="0">
              <a:buNone/>
              <a:defRPr sz="1227" b="0" i="0">
                <a:latin typeface="Arial" panose="020B0604020202020204" pitchFamily="34" charset="0"/>
              </a:defRPr>
            </a:lvl1pPr>
            <a:lvl2pPr marL="397424" indent="0">
              <a:buNone/>
              <a:defRPr sz="1217"/>
            </a:lvl2pPr>
            <a:lvl3pPr marL="794849" indent="0">
              <a:buNone/>
              <a:defRPr sz="1043"/>
            </a:lvl3pPr>
            <a:lvl4pPr marL="1192273" indent="0">
              <a:buNone/>
              <a:defRPr sz="869"/>
            </a:lvl4pPr>
            <a:lvl5pPr marL="1589696" indent="0">
              <a:buNone/>
              <a:defRPr sz="869"/>
            </a:lvl5pPr>
            <a:lvl6pPr marL="1987120" indent="0">
              <a:buNone/>
              <a:defRPr sz="869"/>
            </a:lvl6pPr>
            <a:lvl7pPr marL="2384544" indent="0">
              <a:buNone/>
              <a:defRPr sz="869"/>
            </a:lvl7pPr>
            <a:lvl8pPr marL="2781969" indent="0">
              <a:buNone/>
              <a:defRPr sz="869"/>
            </a:lvl8pPr>
            <a:lvl9pPr marL="3179393" indent="0">
              <a:buNone/>
              <a:defRPr sz="869"/>
            </a:lvl9pPr>
          </a:lstStyle>
          <a:p>
            <a:pPr lvl="0"/>
            <a:r>
              <a:rPr lang="en-US"/>
              <a:t>Caption header</a:t>
            </a:r>
          </a:p>
        </p:txBody>
      </p:sp>
      <p:sp>
        <p:nvSpPr>
          <p:cNvPr id="11" name="Text Placeholder 3">
            <a:extLst>
              <a:ext uri="{FF2B5EF4-FFF2-40B4-BE49-F238E27FC236}">
                <a16:creationId xmlns:a16="http://schemas.microsoft.com/office/drawing/2014/main" id="{D9F63153-A0FB-0C48-B5FC-C64AA7A11F6B}"/>
              </a:ext>
            </a:extLst>
          </p:cNvPr>
          <p:cNvSpPr>
            <a:spLocks noGrp="1"/>
          </p:cNvSpPr>
          <p:nvPr>
            <p:ph type="body" sz="half" idx="12" hasCustomPrompt="1"/>
          </p:nvPr>
        </p:nvSpPr>
        <p:spPr>
          <a:xfrm>
            <a:off x="3370729" y="3129744"/>
            <a:ext cx="2510118" cy="2454359"/>
          </a:xfrm>
        </p:spPr>
        <p:txBody>
          <a:bodyPr>
            <a:noAutofit/>
          </a:bodyPr>
          <a:lstStyle>
            <a:lvl1pPr marL="0" indent="0">
              <a:spcBef>
                <a:spcPts val="409"/>
              </a:spcBef>
              <a:buNone/>
              <a:defRPr sz="1227"/>
            </a:lvl1pPr>
            <a:lvl2pPr marL="397424" indent="0">
              <a:buNone/>
              <a:defRPr sz="1217"/>
            </a:lvl2pPr>
            <a:lvl3pPr marL="794849" indent="0">
              <a:buNone/>
              <a:defRPr sz="1043"/>
            </a:lvl3pPr>
            <a:lvl4pPr marL="1192273" indent="0">
              <a:buNone/>
              <a:defRPr sz="869"/>
            </a:lvl4pPr>
            <a:lvl5pPr marL="1589696" indent="0">
              <a:buNone/>
              <a:defRPr sz="869"/>
            </a:lvl5pPr>
            <a:lvl6pPr marL="1987120" indent="0">
              <a:buNone/>
              <a:defRPr sz="869"/>
            </a:lvl6pPr>
            <a:lvl7pPr marL="2384544" indent="0">
              <a:buNone/>
              <a:defRPr sz="869"/>
            </a:lvl7pPr>
            <a:lvl8pPr marL="2781969" indent="0">
              <a:buNone/>
              <a:defRPr sz="869"/>
            </a:lvl8pPr>
            <a:lvl9pPr marL="3179393" indent="0">
              <a:buNone/>
              <a:defRPr sz="869"/>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habitant </a:t>
            </a:r>
            <a:r>
              <a:rPr lang="en-US" err="1"/>
              <a:t>morbi</a:t>
            </a:r>
            <a:r>
              <a:rPr lang="en-US"/>
              <a:t> </a:t>
            </a:r>
            <a:r>
              <a:rPr lang="en-US" err="1"/>
              <a:t>tristique</a:t>
            </a:r>
            <a:r>
              <a:rPr lang="en-US"/>
              <a:t>. Maecenas </a:t>
            </a:r>
            <a:r>
              <a:rPr lang="en-US" err="1"/>
              <a:t>volutpat</a:t>
            </a:r>
            <a:r>
              <a:rPr lang="en-US"/>
              <a:t> </a:t>
            </a:r>
            <a:r>
              <a:rPr lang="en-US" err="1"/>
              <a:t>blandit</a:t>
            </a:r>
            <a:r>
              <a:rPr lang="en-US"/>
              <a:t> </a:t>
            </a:r>
            <a:r>
              <a:rPr lang="en-US" err="1"/>
              <a:t>aliquam</a:t>
            </a:r>
            <a:r>
              <a:rPr lang="en-US"/>
              <a:t> </a:t>
            </a:r>
            <a:r>
              <a:rPr lang="en-US" err="1"/>
              <a:t>etiam</a:t>
            </a:r>
            <a:endParaRPr lang="en-US"/>
          </a:p>
        </p:txBody>
      </p:sp>
      <p:sp>
        <p:nvSpPr>
          <p:cNvPr id="12" name="Text Placeholder 3">
            <a:extLst>
              <a:ext uri="{FF2B5EF4-FFF2-40B4-BE49-F238E27FC236}">
                <a16:creationId xmlns:a16="http://schemas.microsoft.com/office/drawing/2014/main" id="{41246AF1-B1CB-BE4A-A3BA-91C14F22BB7B}"/>
              </a:ext>
            </a:extLst>
          </p:cNvPr>
          <p:cNvSpPr>
            <a:spLocks noGrp="1"/>
          </p:cNvSpPr>
          <p:nvPr>
            <p:ph type="body" sz="half" idx="13" hasCustomPrompt="1"/>
          </p:nvPr>
        </p:nvSpPr>
        <p:spPr>
          <a:xfrm>
            <a:off x="3370729" y="2892829"/>
            <a:ext cx="2510118" cy="236832"/>
          </a:xfrm>
        </p:spPr>
        <p:txBody>
          <a:bodyPr>
            <a:normAutofit/>
          </a:bodyPr>
          <a:lstStyle>
            <a:lvl1pPr marL="0" indent="0">
              <a:buNone/>
              <a:defRPr sz="1227" b="0" i="0">
                <a:latin typeface="Arial" panose="020B0604020202020204" pitchFamily="34" charset="0"/>
              </a:defRPr>
            </a:lvl1pPr>
            <a:lvl2pPr marL="397424" indent="0">
              <a:buNone/>
              <a:defRPr sz="1217"/>
            </a:lvl2pPr>
            <a:lvl3pPr marL="794849" indent="0">
              <a:buNone/>
              <a:defRPr sz="1043"/>
            </a:lvl3pPr>
            <a:lvl4pPr marL="1192273" indent="0">
              <a:buNone/>
              <a:defRPr sz="869"/>
            </a:lvl4pPr>
            <a:lvl5pPr marL="1589696" indent="0">
              <a:buNone/>
              <a:defRPr sz="869"/>
            </a:lvl5pPr>
            <a:lvl6pPr marL="1987120" indent="0">
              <a:buNone/>
              <a:defRPr sz="869"/>
            </a:lvl6pPr>
            <a:lvl7pPr marL="2384544" indent="0">
              <a:buNone/>
              <a:defRPr sz="869"/>
            </a:lvl7pPr>
            <a:lvl8pPr marL="2781969" indent="0">
              <a:buNone/>
              <a:defRPr sz="869"/>
            </a:lvl8pPr>
            <a:lvl9pPr marL="3179393" indent="0">
              <a:buNone/>
              <a:defRPr sz="869"/>
            </a:lvl9pPr>
          </a:lstStyle>
          <a:p>
            <a:pPr lvl="0"/>
            <a:r>
              <a:rPr lang="en-US"/>
              <a:t>Caption header</a:t>
            </a:r>
          </a:p>
        </p:txBody>
      </p:sp>
      <p:sp>
        <p:nvSpPr>
          <p:cNvPr id="15" name="Text Placeholder 3">
            <a:extLst>
              <a:ext uri="{FF2B5EF4-FFF2-40B4-BE49-F238E27FC236}">
                <a16:creationId xmlns:a16="http://schemas.microsoft.com/office/drawing/2014/main" id="{6C20BBFB-EBB1-2341-8BAB-9B05E58E5F4C}"/>
              </a:ext>
            </a:extLst>
          </p:cNvPr>
          <p:cNvSpPr>
            <a:spLocks noGrp="1"/>
          </p:cNvSpPr>
          <p:nvPr>
            <p:ph type="body" sz="half" idx="14" hasCustomPrompt="1"/>
          </p:nvPr>
        </p:nvSpPr>
        <p:spPr>
          <a:xfrm>
            <a:off x="358587" y="6392384"/>
            <a:ext cx="5737412" cy="229593"/>
          </a:xfrm>
        </p:spPr>
        <p:txBody>
          <a:bodyPr anchor="ctr">
            <a:normAutofit/>
          </a:bodyPr>
          <a:lstStyle>
            <a:lvl1pPr marL="0" indent="0">
              <a:spcBef>
                <a:spcPts val="136"/>
              </a:spcBef>
              <a:buNone/>
              <a:defRPr sz="682"/>
            </a:lvl1pPr>
            <a:lvl2pPr marL="397424" indent="0">
              <a:buNone/>
              <a:defRPr sz="1217"/>
            </a:lvl2pPr>
            <a:lvl3pPr marL="794849" indent="0">
              <a:buNone/>
              <a:defRPr sz="1043"/>
            </a:lvl3pPr>
            <a:lvl4pPr marL="1192273" indent="0">
              <a:buNone/>
              <a:defRPr sz="869"/>
            </a:lvl4pPr>
            <a:lvl5pPr marL="1589696" indent="0">
              <a:buNone/>
              <a:defRPr sz="869"/>
            </a:lvl5pPr>
            <a:lvl6pPr marL="1987120" indent="0">
              <a:buNone/>
              <a:defRPr sz="869"/>
            </a:lvl6pPr>
            <a:lvl7pPr marL="2384544" indent="0">
              <a:buNone/>
              <a:defRPr sz="869"/>
            </a:lvl7pPr>
            <a:lvl8pPr marL="2781969" indent="0">
              <a:buNone/>
              <a:defRPr sz="869"/>
            </a:lvl8pPr>
            <a:lvl9pPr marL="3179393" indent="0">
              <a:buNone/>
              <a:defRPr sz="869"/>
            </a:lvl9pPr>
          </a:lstStyle>
          <a:p>
            <a:pPr lvl="0"/>
            <a:r>
              <a:rPr lang="en-US"/>
              <a:t>Source: It came from somewhere, right?</a:t>
            </a:r>
          </a:p>
        </p:txBody>
      </p:sp>
    </p:spTree>
    <p:extLst>
      <p:ext uri="{BB962C8B-B14F-4D97-AF65-F5344CB8AC3E}">
        <p14:creationId xmlns:p14="http://schemas.microsoft.com/office/powerpoint/2010/main" val="30304165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Photo wCopy-dark">
    <p:bg>
      <p:bgPr>
        <a:solidFill>
          <a:schemeClr val="tx1"/>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4E0DC161-F191-0345-B888-D53D0AEDC630}"/>
              </a:ext>
            </a:extLst>
          </p:cNvPr>
          <p:cNvSpPr>
            <a:spLocks noGrp="1"/>
          </p:cNvSpPr>
          <p:nvPr>
            <p:ph type="pic" sz="quarter" idx="12"/>
          </p:nvPr>
        </p:nvSpPr>
        <p:spPr>
          <a:xfrm>
            <a:off x="1" y="0"/>
            <a:ext cx="6858954" cy="6858000"/>
          </a:xfrm>
        </p:spPr>
        <p:txBody>
          <a:bodyPr anchor="ctr"/>
          <a:lstStyle>
            <a:lvl1pPr marL="0" indent="0" algn="ctr">
              <a:buNone/>
              <a:defRPr>
                <a:solidFill>
                  <a:schemeClr val="accent6"/>
                </a:solidFill>
              </a:defRPr>
            </a:lvl1pPr>
          </a:lstStyle>
          <a:p>
            <a:r>
              <a:rPr lang="en-US"/>
              <a:t>Click icon to add picture</a:t>
            </a:r>
          </a:p>
        </p:txBody>
      </p:sp>
      <p:sp>
        <p:nvSpPr>
          <p:cNvPr id="2" name="Title 1">
            <a:extLst>
              <a:ext uri="{FF2B5EF4-FFF2-40B4-BE49-F238E27FC236}">
                <a16:creationId xmlns:a16="http://schemas.microsoft.com/office/drawing/2014/main" id="{5EB5B971-9520-F840-9E7F-B67E214755BB}"/>
              </a:ext>
            </a:extLst>
          </p:cNvPr>
          <p:cNvSpPr>
            <a:spLocks noGrp="1"/>
          </p:cNvSpPr>
          <p:nvPr>
            <p:ph type="title" hasCustomPrompt="1"/>
          </p:nvPr>
        </p:nvSpPr>
        <p:spPr>
          <a:xfrm>
            <a:off x="7618763" y="1912665"/>
            <a:ext cx="3835015" cy="962385"/>
          </a:xfrm>
          <a:prstGeom prst="rect">
            <a:avLst/>
          </a:prstGeom>
        </p:spPr>
        <p:txBody>
          <a:bodyPr anchor="b">
            <a:noAutofit/>
          </a:bodyPr>
          <a:lstStyle>
            <a:lvl1pPr>
              <a:lnSpc>
                <a:spcPct val="90000"/>
              </a:lnSpc>
              <a:defRPr sz="1909">
                <a:solidFill>
                  <a:schemeClr val="bg1"/>
                </a:solidFill>
              </a:defRPr>
            </a:lvl1pPr>
          </a:lstStyle>
          <a:p>
            <a:r>
              <a:rPr lang="en-US"/>
              <a:t>Photo </a:t>
            </a:r>
            <a:r>
              <a:rPr lang="en-US" err="1"/>
              <a:t>wCopy</a:t>
            </a:r>
            <a:r>
              <a:rPr lang="en-US"/>
              <a:t>-dark.</a:t>
            </a:r>
          </a:p>
        </p:txBody>
      </p:sp>
      <p:sp>
        <p:nvSpPr>
          <p:cNvPr id="7" name="Slide Number Placeholder 6">
            <a:extLst>
              <a:ext uri="{FF2B5EF4-FFF2-40B4-BE49-F238E27FC236}">
                <a16:creationId xmlns:a16="http://schemas.microsoft.com/office/drawing/2014/main" id="{5FF70303-0C3E-3940-8054-BECBA908952E}"/>
              </a:ext>
            </a:extLst>
          </p:cNvPr>
          <p:cNvSpPr>
            <a:spLocks noGrp="1"/>
          </p:cNvSpPr>
          <p:nvPr>
            <p:ph type="sldNum" sz="quarter" idx="10"/>
          </p:nvPr>
        </p:nvSpPr>
        <p:spPr/>
        <p:txBody>
          <a:bodyPr/>
          <a:lstStyle>
            <a:lvl1pPr>
              <a:defRPr>
                <a:solidFill>
                  <a:schemeClr val="bg1"/>
                </a:solidFill>
              </a:defRPr>
            </a:lvl1pPr>
          </a:lstStyle>
          <a:p>
            <a:fld id="{64DF1125-80D7-5C48-9408-F746170441B0}" type="slidenum">
              <a:rPr lang="en-US" smtClean="0"/>
              <a:pPr/>
              <a:t>‹#›</a:t>
            </a:fld>
            <a:endParaRPr lang="en-US"/>
          </a:p>
        </p:txBody>
      </p:sp>
      <p:sp>
        <p:nvSpPr>
          <p:cNvPr id="10" name="Content Placeholder 2">
            <a:extLst>
              <a:ext uri="{FF2B5EF4-FFF2-40B4-BE49-F238E27FC236}">
                <a16:creationId xmlns:a16="http://schemas.microsoft.com/office/drawing/2014/main" id="{4A11CCD1-FF9B-7042-81EB-585D6B0404B9}"/>
              </a:ext>
            </a:extLst>
          </p:cNvPr>
          <p:cNvSpPr>
            <a:spLocks noGrp="1"/>
          </p:cNvSpPr>
          <p:nvPr>
            <p:ph idx="11" hasCustomPrompt="1"/>
          </p:nvPr>
        </p:nvSpPr>
        <p:spPr>
          <a:xfrm>
            <a:off x="7664542" y="3428137"/>
            <a:ext cx="3835015" cy="286645"/>
          </a:xfrm>
        </p:spPr>
        <p:txBody>
          <a:bodyPr>
            <a:noAutofit/>
          </a:bodyPr>
          <a:lstStyle>
            <a:lvl1pPr marL="0" indent="0">
              <a:lnSpc>
                <a:spcPct val="100000"/>
              </a:lnSpc>
              <a:buNone/>
              <a:defRPr sz="1364" b="0" i="0">
                <a:solidFill>
                  <a:schemeClr val="bg1"/>
                </a:solidFill>
                <a:latin typeface="Arial" panose="020B0604020202020204" pitchFamily="34" charset="0"/>
              </a:defRPr>
            </a:lvl1pPr>
            <a:lvl2pPr marL="397424" indent="0">
              <a:buNone/>
              <a:defRPr sz="1364" b="0" i="0">
                <a:latin typeface="Work Sans Regular Roman" pitchFamily="2" charset="77"/>
              </a:defRPr>
            </a:lvl2pPr>
            <a:lvl3pPr marL="794849" indent="0">
              <a:buNone/>
              <a:defRPr sz="1364" b="0" i="0">
                <a:latin typeface="Work Sans Regular Roman" pitchFamily="2" charset="77"/>
              </a:defRPr>
            </a:lvl3pPr>
            <a:lvl4pPr marL="1192273" indent="0">
              <a:buNone/>
              <a:defRPr sz="1364" b="0" i="0">
                <a:latin typeface="Work Sans Regular Roman" pitchFamily="2" charset="77"/>
              </a:defRPr>
            </a:lvl4pPr>
            <a:lvl5pPr marL="1589696" indent="0">
              <a:buNone/>
              <a:defRPr sz="1364" b="0" i="0">
                <a:latin typeface="Work Sans Regular Roman" pitchFamily="2" charset="77"/>
              </a:defRPr>
            </a:lvl5pPr>
          </a:lstStyle>
          <a:p>
            <a:pPr lvl="0"/>
            <a:r>
              <a:rPr lang="en-US"/>
              <a:t>Optional Subhead</a:t>
            </a:r>
          </a:p>
        </p:txBody>
      </p:sp>
      <p:sp>
        <p:nvSpPr>
          <p:cNvPr id="5" name="Text Placeholder 4">
            <a:extLst>
              <a:ext uri="{FF2B5EF4-FFF2-40B4-BE49-F238E27FC236}">
                <a16:creationId xmlns:a16="http://schemas.microsoft.com/office/drawing/2014/main" id="{260E566A-B94C-7640-99D3-3052DCA989E6}"/>
              </a:ext>
            </a:extLst>
          </p:cNvPr>
          <p:cNvSpPr>
            <a:spLocks noGrp="1"/>
          </p:cNvSpPr>
          <p:nvPr>
            <p:ph type="body" sz="quarter" idx="14" hasCustomPrompt="1"/>
          </p:nvPr>
        </p:nvSpPr>
        <p:spPr>
          <a:xfrm>
            <a:off x="7664542" y="3728048"/>
            <a:ext cx="3835014" cy="2624954"/>
          </a:xfrm>
        </p:spPr>
        <p:txBody>
          <a:bodyPr>
            <a:noAutofit/>
          </a:bodyPr>
          <a:lstStyle>
            <a:lvl1pPr marL="0" marR="0" indent="0" algn="l" defTabSz="794849" rtl="0" eaLnBrk="1" fontAlgn="auto" latinLnBrk="0" hangingPunct="1">
              <a:lnSpc>
                <a:spcPct val="90000"/>
              </a:lnSpc>
              <a:spcBef>
                <a:spcPts val="545"/>
              </a:spcBef>
              <a:spcAft>
                <a:spcPts val="0"/>
              </a:spcAft>
              <a:buClr>
                <a:schemeClr val="tx2"/>
              </a:buClr>
              <a:buSzTx/>
              <a:buFont typeface="Arial" panose="020B0604020202020204" pitchFamily="34" charset="0"/>
              <a:buNone/>
              <a:tabLst/>
              <a:defRPr sz="1227" b="0" i="0">
                <a:solidFill>
                  <a:schemeClr val="bg1"/>
                </a:solidFill>
                <a:latin typeface="Arial" panose="020B0604020202020204" pitchFamily="34" charset="0"/>
              </a:defRPr>
            </a:lvl1pPr>
            <a:lvl3pPr marL="794849" indent="0">
              <a:buNone/>
              <a:defRPr/>
            </a:lvl3pPr>
          </a:lstStyle>
          <a:p>
            <a:pPr marL="0" marR="0" lvl="0" indent="0" algn="l" defTabSz="794849" rtl="0" eaLnBrk="1" fontAlgn="auto" latinLnBrk="0" hangingPunct="1">
              <a:lnSpc>
                <a:spcPct val="90000"/>
              </a:lnSpc>
              <a:spcBef>
                <a:spcPts val="545"/>
              </a:spcBef>
              <a:spcAft>
                <a:spcPts val="0"/>
              </a:spcAft>
              <a:buClr>
                <a:schemeClr val="tx2"/>
              </a:buClr>
              <a:buSzTx/>
              <a:buFont typeface="Arial" panose="020B0604020202020204" pitchFamily="34" charset="0"/>
              <a:buNone/>
              <a:tabLst/>
              <a:defRPr/>
            </a:pPr>
            <a:r>
              <a:rPr lang="en-US"/>
              <a:t>This layout could be good for mantras. Our PPT image library is here: Departments/</a:t>
            </a:r>
            <a:r>
              <a:rPr lang="en-US" err="1"/>
              <a:t>Yamamoto_Templates</a:t>
            </a:r>
            <a:r>
              <a:rPr lang="en-US"/>
              <a:t>/Images-for-decks.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habitant </a:t>
            </a:r>
            <a:r>
              <a:rPr lang="en-US" err="1"/>
              <a:t>morbi</a:t>
            </a:r>
            <a:r>
              <a:rPr lang="en-US"/>
              <a:t> </a:t>
            </a:r>
            <a:r>
              <a:rPr lang="en-US" err="1"/>
              <a:t>tristique</a:t>
            </a:r>
            <a:r>
              <a:rPr lang="en-US"/>
              <a:t>. </a:t>
            </a:r>
          </a:p>
        </p:txBody>
      </p:sp>
    </p:spTree>
    <p:extLst>
      <p:ext uri="{BB962C8B-B14F-4D97-AF65-F5344CB8AC3E}">
        <p14:creationId xmlns:p14="http://schemas.microsoft.com/office/powerpoint/2010/main" val="38985580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Photo wCopy-dark 2">
    <p:bg>
      <p:bgPr>
        <a:solidFill>
          <a:schemeClr val="tx1"/>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4E0DC161-F191-0345-B888-D53D0AEDC630}"/>
              </a:ext>
            </a:extLst>
          </p:cNvPr>
          <p:cNvSpPr>
            <a:spLocks noGrp="1"/>
          </p:cNvSpPr>
          <p:nvPr>
            <p:ph type="pic" sz="quarter" idx="12"/>
          </p:nvPr>
        </p:nvSpPr>
        <p:spPr>
          <a:xfrm>
            <a:off x="1" y="0"/>
            <a:ext cx="6858954" cy="6858000"/>
          </a:xfrm>
        </p:spPr>
        <p:txBody>
          <a:bodyPr anchor="ctr"/>
          <a:lstStyle>
            <a:lvl1pPr marL="0" indent="0" algn="ctr">
              <a:buNone/>
              <a:defRPr>
                <a:solidFill>
                  <a:schemeClr val="accent6"/>
                </a:solidFill>
              </a:defRPr>
            </a:lvl1pPr>
          </a:lstStyle>
          <a:p>
            <a:r>
              <a:rPr lang="en-US"/>
              <a:t>Click icon to add picture</a:t>
            </a:r>
          </a:p>
        </p:txBody>
      </p:sp>
      <p:sp>
        <p:nvSpPr>
          <p:cNvPr id="2" name="Title 1">
            <a:extLst>
              <a:ext uri="{FF2B5EF4-FFF2-40B4-BE49-F238E27FC236}">
                <a16:creationId xmlns:a16="http://schemas.microsoft.com/office/drawing/2014/main" id="{5EB5B971-9520-F840-9E7F-B67E214755BB}"/>
              </a:ext>
            </a:extLst>
          </p:cNvPr>
          <p:cNvSpPr>
            <a:spLocks noGrp="1"/>
          </p:cNvSpPr>
          <p:nvPr>
            <p:ph type="title" hasCustomPrompt="1"/>
          </p:nvPr>
        </p:nvSpPr>
        <p:spPr>
          <a:xfrm>
            <a:off x="7618763" y="504998"/>
            <a:ext cx="3835015" cy="2370052"/>
          </a:xfrm>
          <a:prstGeom prst="rect">
            <a:avLst/>
          </a:prstGeom>
        </p:spPr>
        <p:txBody>
          <a:bodyPr anchor="b">
            <a:noAutofit/>
          </a:bodyPr>
          <a:lstStyle>
            <a:lvl1pPr>
              <a:lnSpc>
                <a:spcPct val="90000"/>
              </a:lnSpc>
              <a:defRPr sz="4773">
                <a:solidFill>
                  <a:schemeClr val="bg1"/>
                </a:solidFill>
              </a:defRPr>
            </a:lvl1pPr>
          </a:lstStyle>
          <a:p>
            <a:r>
              <a:rPr lang="en-US"/>
              <a:t>Photo </a:t>
            </a:r>
            <a:r>
              <a:rPr lang="en-US" err="1"/>
              <a:t>wCopy</a:t>
            </a:r>
            <a:r>
              <a:rPr lang="en-US"/>
              <a:t>-dark 2.</a:t>
            </a:r>
          </a:p>
        </p:txBody>
      </p:sp>
      <p:sp>
        <p:nvSpPr>
          <p:cNvPr id="7" name="Slide Number Placeholder 6">
            <a:extLst>
              <a:ext uri="{FF2B5EF4-FFF2-40B4-BE49-F238E27FC236}">
                <a16:creationId xmlns:a16="http://schemas.microsoft.com/office/drawing/2014/main" id="{5FF70303-0C3E-3940-8054-BECBA908952E}"/>
              </a:ext>
            </a:extLst>
          </p:cNvPr>
          <p:cNvSpPr>
            <a:spLocks noGrp="1"/>
          </p:cNvSpPr>
          <p:nvPr>
            <p:ph type="sldNum" sz="quarter" idx="10"/>
          </p:nvPr>
        </p:nvSpPr>
        <p:spPr/>
        <p:txBody>
          <a:bodyPr/>
          <a:lstStyle>
            <a:lvl1pPr>
              <a:defRPr>
                <a:solidFill>
                  <a:schemeClr val="bg1"/>
                </a:solidFill>
              </a:defRPr>
            </a:lvl1pPr>
          </a:lstStyle>
          <a:p>
            <a:fld id="{64DF1125-80D7-5C48-9408-F746170441B0}" type="slidenum">
              <a:rPr lang="en-US" smtClean="0"/>
              <a:pPr/>
              <a:t>‹#›</a:t>
            </a:fld>
            <a:endParaRPr lang="en-US"/>
          </a:p>
        </p:txBody>
      </p:sp>
      <p:sp>
        <p:nvSpPr>
          <p:cNvPr id="10" name="Content Placeholder 2">
            <a:extLst>
              <a:ext uri="{FF2B5EF4-FFF2-40B4-BE49-F238E27FC236}">
                <a16:creationId xmlns:a16="http://schemas.microsoft.com/office/drawing/2014/main" id="{4A11CCD1-FF9B-7042-81EB-585D6B0404B9}"/>
              </a:ext>
            </a:extLst>
          </p:cNvPr>
          <p:cNvSpPr>
            <a:spLocks noGrp="1"/>
          </p:cNvSpPr>
          <p:nvPr>
            <p:ph idx="11" hasCustomPrompt="1"/>
          </p:nvPr>
        </p:nvSpPr>
        <p:spPr>
          <a:xfrm>
            <a:off x="7664542" y="3428137"/>
            <a:ext cx="3835015" cy="286645"/>
          </a:xfrm>
        </p:spPr>
        <p:txBody>
          <a:bodyPr>
            <a:noAutofit/>
          </a:bodyPr>
          <a:lstStyle>
            <a:lvl1pPr marL="0" indent="0">
              <a:lnSpc>
                <a:spcPct val="100000"/>
              </a:lnSpc>
              <a:buNone/>
              <a:defRPr sz="1364" b="0" i="0">
                <a:solidFill>
                  <a:schemeClr val="bg1"/>
                </a:solidFill>
                <a:latin typeface="Arial" panose="020B0604020202020204" pitchFamily="34" charset="0"/>
              </a:defRPr>
            </a:lvl1pPr>
            <a:lvl2pPr marL="397424" indent="0">
              <a:buNone/>
              <a:defRPr sz="1364" b="0" i="0">
                <a:latin typeface="Work Sans Regular Roman" pitchFamily="2" charset="77"/>
              </a:defRPr>
            </a:lvl2pPr>
            <a:lvl3pPr marL="794849" indent="0">
              <a:buNone/>
              <a:defRPr sz="1364" b="0" i="0">
                <a:latin typeface="Work Sans Regular Roman" pitchFamily="2" charset="77"/>
              </a:defRPr>
            </a:lvl3pPr>
            <a:lvl4pPr marL="1192273" indent="0">
              <a:buNone/>
              <a:defRPr sz="1364" b="0" i="0">
                <a:latin typeface="Work Sans Regular Roman" pitchFamily="2" charset="77"/>
              </a:defRPr>
            </a:lvl4pPr>
            <a:lvl5pPr marL="1589696" indent="0">
              <a:buNone/>
              <a:defRPr sz="1364" b="0" i="0">
                <a:latin typeface="Work Sans Regular Roman" pitchFamily="2" charset="77"/>
              </a:defRPr>
            </a:lvl5pPr>
          </a:lstStyle>
          <a:p>
            <a:pPr lvl="0"/>
            <a:r>
              <a:rPr lang="en-US"/>
              <a:t>Optional Subhead</a:t>
            </a:r>
          </a:p>
        </p:txBody>
      </p:sp>
      <p:sp>
        <p:nvSpPr>
          <p:cNvPr id="5" name="Text Placeholder 4">
            <a:extLst>
              <a:ext uri="{FF2B5EF4-FFF2-40B4-BE49-F238E27FC236}">
                <a16:creationId xmlns:a16="http://schemas.microsoft.com/office/drawing/2014/main" id="{260E566A-B94C-7640-99D3-3052DCA989E6}"/>
              </a:ext>
            </a:extLst>
          </p:cNvPr>
          <p:cNvSpPr>
            <a:spLocks noGrp="1"/>
          </p:cNvSpPr>
          <p:nvPr>
            <p:ph type="body" sz="quarter" idx="14" hasCustomPrompt="1"/>
          </p:nvPr>
        </p:nvSpPr>
        <p:spPr>
          <a:xfrm>
            <a:off x="7664542" y="3728048"/>
            <a:ext cx="3835014" cy="2624954"/>
          </a:xfrm>
        </p:spPr>
        <p:txBody>
          <a:bodyPr>
            <a:noAutofit/>
          </a:bodyPr>
          <a:lstStyle>
            <a:lvl1pPr marL="0" marR="0" indent="0" algn="l" defTabSz="794849" rtl="0" eaLnBrk="1" fontAlgn="auto" latinLnBrk="0" hangingPunct="1">
              <a:lnSpc>
                <a:spcPct val="90000"/>
              </a:lnSpc>
              <a:spcBef>
                <a:spcPts val="545"/>
              </a:spcBef>
              <a:spcAft>
                <a:spcPts val="0"/>
              </a:spcAft>
              <a:buClr>
                <a:schemeClr val="tx2"/>
              </a:buClr>
              <a:buSzTx/>
              <a:buFont typeface="Arial" panose="020B0604020202020204" pitchFamily="34" charset="0"/>
              <a:buNone/>
              <a:tabLst/>
              <a:defRPr sz="1227" b="0" i="0">
                <a:solidFill>
                  <a:schemeClr val="bg1"/>
                </a:solidFill>
                <a:latin typeface="Arial" panose="020B0604020202020204" pitchFamily="34" charset="0"/>
              </a:defRPr>
            </a:lvl1pPr>
            <a:lvl3pPr marL="794849" indent="0">
              <a:buNone/>
              <a:defRPr/>
            </a:lvl3pPr>
          </a:lstStyle>
          <a:p>
            <a:pPr marL="0" marR="0" lvl="0" indent="0" algn="l" defTabSz="794849" rtl="0" eaLnBrk="1" fontAlgn="auto" latinLnBrk="0" hangingPunct="1">
              <a:lnSpc>
                <a:spcPct val="90000"/>
              </a:lnSpc>
              <a:spcBef>
                <a:spcPts val="545"/>
              </a:spcBef>
              <a:spcAft>
                <a:spcPts val="0"/>
              </a:spcAft>
              <a:buClr>
                <a:schemeClr val="tx2"/>
              </a:buClr>
              <a:buSzTx/>
              <a:buFont typeface="Arial" panose="020B0604020202020204" pitchFamily="34" charset="0"/>
              <a:buNone/>
              <a:tabLst/>
              <a:defRPr/>
            </a:pPr>
            <a:r>
              <a:rPr lang="en-US"/>
              <a:t>This layout could be good for mantras. Our PPT image library is here: Departments/</a:t>
            </a:r>
            <a:r>
              <a:rPr lang="en-US" err="1"/>
              <a:t>Yamamoto_Templates</a:t>
            </a:r>
            <a:r>
              <a:rPr lang="en-US"/>
              <a:t>/Images-for-decks.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habitant </a:t>
            </a:r>
            <a:r>
              <a:rPr lang="en-US" err="1"/>
              <a:t>morbi</a:t>
            </a:r>
            <a:r>
              <a:rPr lang="en-US"/>
              <a:t> </a:t>
            </a:r>
            <a:r>
              <a:rPr lang="en-US" err="1"/>
              <a:t>tristique</a:t>
            </a:r>
            <a:r>
              <a:rPr lang="en-US"/>
              <a:t>. </a:t>
            </a:r>
          </a:p>
        </p:txBody>
      </p:sp>
    </p:spTree>
    <p:extLst>
      <p:ext uri="{BB962C8B-B14F-4D97-AF65-F5344CB8AC3E}">
        <p14:creationId xmlns:p14="http://schemas.microsoft.com/office/powerpoint/2010/main" val="18964491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Video">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43B8BF8C-2A1C-8041-A1A7-0E73CF1403F2}"/>
              </a:ext>
            </a:extLst>
          </p:cNvPr>
          <p:cNvSpPr>
            <a:spLocks noGrp="1"/>
          </p:cNvSpPr>
          <p:nvPr>
            <p:ph type="sldNum" sz="quarter" idx="10"/>
          </p:nvPr>
        </p:nvSpPr>
        <p:spPr/>
        <p:txBody>
          <a:bodyPr/>
          <a:lstStyle/>
          <a:p>
            <a:fld id="{64DF1125-80D7-5C48-9408-F746170441B0}" type="slidenum">
              <a:rPr lang="en-US" smtClean="0"/>
              <a:pPr/>
              <a:t>‹#›</a:t>
            </a:fld>
            <a:endParaRPr lang="en-US"/>
          </a:p>
        </p:txBody>
      </p:sp>
      <p:sp>
        <p:nvSpPr>
          <p:cNvPr id="11" name="Media Placeholder 9">
            <a:extLst>
              <a:ext uri="{FF2B5EF4-FFF2-40B4-BE49-F238E27FC236}">
                <a16:creationId xmlns:a16="http://schemas.microsoft.com/office/drawing/2014/main" id="{71F6A02D-E378-8349-9D2D-03E55CDEC957}"/>
              </a:ext>
            </a:extLst>
          </p:cNvPr>
          <p:cNvSpPr>
            <a:spLocks noGrp="1"/>
          </p:cNvSpPr>
          <p:nvPr>
            <p:ph type="media" sz="quarter" idx="11" hasCustomPrompt="1"/>
          </p:nvPr>
        </p:nvSpPr>
        <p:spPr>
          <a:xfrm>
            <a:off x="0" y="480959"/>
            <a:ext cx="12192000" cy="5980417"/>
          </a:xfrm>
          <a:solidFill>
            <a:schemeClr val="tx1"/>
          </a:solidFill>
        </p:spPr>
        <p:txBody>
          <a:bodyPr anchor="ctr"/>
          <a:lstStyle>
            <a:lvl1pPr algn="ctr">
              <a:buNone/>
              <a:defRPr>
                <a:solidFill>
                  <a:schemeClr val="accent6"/>
                </a:solidFill>
              </a:defRPr>
            </a:lvl1pPr>
          </a:lstStyle>
          <a:p>
            <a:r>
              <a:rPr lang="en-US"/>
              <a:t>Click to add video</a:t>
            </a:r>
          </a:p>
        </p:txBody>
      </p:sp>
      <p:sp>
        <p:nvSpPr>
          <p:cNvPr id="4" name="Title 1">
            <a:extLst>
              <a:ext uri="{FF2B5EF4-FFF2-40B4-BE49-F238E27FC236}">
                <a16:creationId xmlns:a16="http://schemas.microsoft.com/office/drawing/2014/main" id="{CB44D373-4E7F-9A4A-ABEB-BBE4549A183F}"/>
              </a:ext>
            </a:extLst>
          </p:cNvPr>
          <p:cNvSpPr>
            <a:spLocks noGrp="1"/>
          </p:cNvSpPr>
          <p:nvPr>
            <p:ph type="title" hasCustomPrompt="1"/>
          </p:nvPr>
        </p:nvSpPr>
        <p:spPr>
          <a:xfrm>
            <a:off x="616772" y="149629"/>
            <a:ext cx="10947245" cy="357940"/>
          </a:xfrm>
          <a:prstGeom prst="rect">
            <a:avLst/>
          </a:prstGeom>
        </p:spPr>
        <p:txBody>
          <a:bodyPr anchor="ctr">
            <a:normAutofit/>
          </a:bodyPr>
          <a:lstStyle>
            <a:lvl1pPr>
              <a:defRPr sz="1636"/>
            </a:lvl1pPr>
          </a:lstStyle>
          <a:p>
            <a:r>
              <a:rPr lang="en-US"/>
              <a:t>Video</a:t>
            </a:r>
          </a:p>
        </p:txBody>
      </p:sp>
    </p:spTree>
    <p:extLst>
      <p:ext uri="{BB962C8B-B14F-4D97-AF65-F5344CB8AC3E}">
        <p14:creationId xmlns:p14="http://schemas.microsoft.com/office/powerpoint/2010/main" val="30240742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Large Statement">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5FCDD70-0C69-BC4A-98D1-E52E0A7AA3A8}"/>
              </a:ext>
            </a:extLst>
          </p:cNvPr>
          <p:cNvSpPr>
            <a:spLocks noGrp="1"/>
          </p:cNvSpPr>
          <p:nvPr>
            <p:ph type="pic" sz="quarter" idx="11" hasCustomPrompt="1"/>
          </p:nvPr>
        </p:nvSpPr>
        <p:spPr>
          <a:xfrm>
            <a:off x="0" y="0"/>
            <a:ext cx="12192000" cy="6858000"/>
          </a:xfrm>
          <a:solidFill>
            <a:schemeClr val="accent1"/>
          </a:solidFill>
        </p:spPr>
        <p:txBody>
          <a:bodyPr anchor="t"/>
          <a:lstStyle>
            <a:lvl1pPr marL="0" indent="0" algn="ctr">
              <a:buFont typeface="+mj-lt"/>
              <a:buNone/>
              <a:defRPr>
                <a:solidFill>
                  <a:schemeClr val="bg2"/>
                </a:solidFill>
              </a:defRPr>
            </a:lvl1pPr>
          </a:lstStyle>
          <a:p>
            <a:r>
              <a:rPr lang="en-US"/>
              <a:t>The background is editable. </a:t>
            </a:r>
            <a:br>
              <a:rPr lang="en-US"/>
            </a:br>
            <a:r>
              <a:rPr lang="en-US"/>
              <a:t>It can be a solid fill or a picture.</a:t>
            </a:r>
          </a:p>
        </p:txBody>
      </p:sp>
      <p:sp>
        <p:nvSpPr>
          <p:cNvPr id="2" name="Title 1">
            <a:extLst>
              <a:ext uri="{FF2B5EF4-FFF2-40B4-BE49-F238E27FC236}">
                <a16:creationId xmlns:a16="http://schemas.microsoft.com/office/drawing/2014/main" id="{7AAAA706-ED41-DD4A-8E72-44C6FD7E21A6}"/>
              </a:ext>
            </a:extLst>
          </p:cNvPr>
          <p:cNvSpPr>
            <a:spLocks noGrp="1"/>
          </p:cNvSpPr>
          <p:nvPr>
            <p:ph type="title" hasCustomPrompt="1"/>
          </p:nvPr>
        </p:nvSpPr>
        <p:spPr>
          <a:xfrm>
            <a:off x="1414432" y="1968500"/>
            <a:ext cx="9279219" cy="2921000"/>
          </a:xfrm>
          <a:prstGeom prst="rect">
            <a:avLst/>
          </a:prstGeom>
        </p:spPr>
        <p:txBody>
          <a:bodyPr anchor="ctr">
            <a:noAutofit/>
          </a:bodyPr>
          <a:lstStyle>
            <a:lvl1pPr fontAlgn="ctr">
              <a:lnSpc>
                <a:spcPct val="90000"/>
              </a:lnSpc>
              <a:spcBef>
                <a:spcPts val="1364"/>
              </a:spcBef>
              <a:spcAft>
                <a:spcPts val="0"/>
              </a:spcAft>
              <a:defRPr sz="4091" b="0" i="0" baseline="0">
                <a:solidFill>
                  <a:schemeClr val="tx1"/>
                </a:solidFill>
                <a:latin typeface="Arial" panose="020B0604020202020204" pitchFamily="34" charset="0"/>
              </a:defRPr>
            </a:lvl1pPr>
          </a:lstStyle>
          <a:p>
            <a:r>
              <a:rPr lang="en-US"/>
              <a:t>Large statement. This slide has a single, editable statement. All of the colors can change, and the background may be a picture.</a:t>
            </a:r>
          </a:p>
        </p:txBody>
      </p:sp>
      <p:sp>
        <p:nvSpPr>
          <p:cNvPr id="3" name="Slide Number Placeholder 2">
            <a:extLst>
              <a:ext uri="{FF2B5EF4-FFF2-40B4-BE49-F238E27FC236}">
                <a16:creationId xmlns:a16="http://schemas.microsoft.com/office/drawing/2014/main" id="{9B8B74C3-DAC9-E940-A316-95337A78DA32}"/>
              </a:ext>
            </a:extLst>
          </p:cNvPr>
          <p:cNvSpPr>
            <a:spLocks noGrp="1"/>
          </p:cNvSpPr>
          <p:nvPr>
            <p:ph type="sldNum" sz="quarter" idx="10"/>
          </p:nvPr>
        </p:nvSpPr>
        <p:spPr/>
        <p:txBody>
          <a:bodyPr/>
          <a:lstStyle>
            <a:lvl1pPr>
              <a:defRPr>
                <a:solidFill>
                  <a:schemeClr val="tx1"/>
                </a:solidFill>
              </a:defRPr>
            </a:lvl1pPr>
          </a:lstStyle>
          <a:p>
            <a:fld id="{64DF1125-80D7-5C48-9408-F746170441B0}" type="slidenum">
              <a:rPr lang="en-US" smtClean="0"/>
              <a:pPr/>
              <a:t>‹#›</a:t>
            </a:fld>
            <a:endParaRPr lang="en-US"/>
          </a:p>
        </p:txBody>
      </p:sp>
    </p:spTree>
    <p:extLst>
      <p:ext uri="{BB962C8B-B14F-4D97-AF65-F5344CB8AC3E}">
        <p14:creationId xmlns:p14="http://schemas.microsoft.com/office/powerpoint/2010/main" val="39603402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Large Statement–Alt">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5FCDD70-0C69-BC4A-98D1-E52E0A7AA3A8}"/>
              </a:ext>
            </a:extLst>
          </p:cNvPr>
          <p:cNvSpPr>
            <a:spLocks noGrp="1"/>
          </p:cNvSpPr>
          <p:nvPr>
            <p:ph type="pic" sz="quarter" idx="11" hasCustomPrompt="1"/>
          </p:nvPr>
        </p:nvSpPr>
        <p:spPr>
          <a:xfrm>
            <a:off x="0" y="1412722"/>
            <a:ext cx="12192000" cy="4675910"/>
          </a:xfrm>
          <a:solidFill>
            <a:schemeClr val="bg1"/>
          </a:solidFill>
        </p:spPr>
        <p:txBody>
          <a:bodyPr anchor="t"/>
          <a:lstStyle>
            <a:lvl1pPr marL="0" indent="0" algn="ctr">
              <a:buFont typeface="+mj-lt"/>
              <a:buNone/>
              <a:defRPr>
                <a:solidFill>
                  <a:schemeClr val="accent6"/>
                </a:solidFill>
              </a:defRPr>
            </a:lvl1pPr>
          </a:lstStyle>
          <a:p>
            <a:r>
              <a:rPr lang="en-US"/>
              <a:t>The background is editable. </a:t>
            </a:r>
            <a:br>
              <a:rPr lang="en-US"/>
            </a:br>
            <a:r>
              <a:rPr lang="en-US"/>
              <a:t>It can be a solid fill or a picture.</a:t>
            </a:r>
          </a:p>
        </p:txBody>
      </p:sp>
      <p:sp>
        <p:nvSpPr>
          <p:cNvPr id="3" name="Slide Number Placeholder 2">
            <a:extLst>
              <a:ext uri="{FF2B5EF4-FFF2-40B4-BE49-F238E27FC236}">
                <a16:creationId xmlns:a16="http://schemas.microsoft.com/office/drawing/2014/main" id="{9B8B74C3-DAC9-E940-A316-95337A78DA32}"/>
              </a:ext>
            </a:extLst>
          </p:cNvPr>
          <p:cNvSpPr>
            <a:spLocks noGrp="1"/>
          </p:cNvSpPr>
          <p:nvPr>
            <p:ph type="sldNum" sz="quarter" idx="10"/>
          </p:nvPr>
        </p:nvSpPr>
        <p:spPr/>
        <p:txBody>
          <a:bodyPr/>
          <a:lstStyle>
            <a:lvl1pPr>
              <a:defRPr>
                <a:solidFill>
                  <a:schemeClr val="bg1"/>
                </a:solidFill>
              </a:defRPr>
            </a:lvl1pPr>
          </a:lstStyle>
          <a:p>
            <a:fld id="{64DF1125-80D7-5C48-9408-F746170441B0}" type="slidenum">
              <a:rPr lang="en-US" smtClean="0"/>
              <a:pPr/>
              <a:t>‹#›</a:t>
            </a:fld>
            <a:endParaRPr lang="en-US"/>
          </a:p>
        </p:txBody>
      </p:sp>
      <p:sp>
        <p:nvSpPr>
          <p:cNvPr id="8" name="Text Placeholder 7">
            <a:extLst>
              <a:ext uri="{FF2B5EF4-FFF2-40B4-BE49-F238E27FC236}">
                <a16:creationId xmlns:a16="http://schemas.microsoft.com/office/drawing/2014/main" id="{CF372DBA-7CC3-1046-BB97-8D3D44987664}"/>
              </a:ext>
            </a:extLst>
          </p:cNvPr>
          <p:cNvSpPr>
            <a:spLocks noGrp="1"/>
          </p:cNvSpPr>
          <p:nvPr>
            <p:ph type="body" sz="quarter" idx="14" hasCustomPrompt="1"/>
          </p:nvPr>
        </p:nvSpPr>
        <p:spPr>
          <a:xfrm>
            <a:off x="701917" y="2207029"/>
            <a:ext cx="10788165" cy="3117273"/>
          </a:xfrm>
        </p:spPr>
        <p:txBody>
          <a:bodyPr anchor="ctr">
            <a:normAutofit/>
          </a:bodyPr>
          <a:lstStyle>
            <a:lvl1pPr marL="0" indent="0" algn="ctr">
              <a:buNone/>
              <a:defRPr sz="2045" b="0" i="0">
                <a:solidFill>
                  <a:schemeClr val="accent3"/>
                </a:solidFill>
                <a:latin typeface="Arial" panose="020B0604020202020204" pitchFamily="34" charset="0"/>
              </a:defRPr>
            </a:lvl1pPr>
            <a:lvl2pPr marL="397424" indent="0" algn="ctr">
              <a:buNone/>
              <a:defRPr sz="2045" b="0" i="0">
                <a:solidFill>
                  <a:schemeClr val="accent3"/>
                </a:solidFill>
                <a:latin typeface="Work Sans Regular Roman" pitchFamily="2" charset="77"/>
              </a:defRPr>
            </a:lvl2pPr>
            <a:lvl3pPr marL="794849" indent="0" algn="ctr">
              <a:buNone/>
              <a:defRPr sz="2045" b="0" i="0">
                <a:solidFill>
                  <a:schemeClr val="accent3"/>
                </a:solidFill>
                <a:latin typeface="Work Sans Regular Roman" pitchFamily="2" charset="77"/>
              </a:defRPr>
            </a:lvl3pPr>
            <a:lvl4pPr marL="1192273" indent="0" algn="ctr">
              <a:buNone/>
              <a:defRPr sz="2045" b="0" i="0">
                <a:solidFill>
                  <a:schemeClr val="accent3"/>
                </a:solidFill>
                <a:latin typeface="Work Sans Regular Roman" pitchFamily="2" charset="77"/>
              </a:defRPr>
            </a:lvl4pPr>
            <a:lvl5pPr marL="1589696" indent="0" algn="ctr">
              <a:buNone/>
              <a:defRPr sz="2045" b="0" i="0">
                <a:solidFill>
                  <a:schemeClr val="accent3"/>
                </a:solidFill>
                <a:latin typeface="Work Sans Regular Roman" pitchFamily="2" charset="77"/>
              </a:defRPr>
            </a:lvl5pPr>
          </a:lstStyle>
          <a:p>
            <a:pPr lvl="0"/>
            <a:r>
              <a:rPr lang="en-US"/>
              <a:t>This slide has a single, editable statement </a:t>
            </a:r>
            <a:br>
              <a:rPr lang="en-US"/>
            </a:br>
            <a:r>
              <a:rPr lang="en-US"/>
              <a:t>in 30pt Work Sans Regular. All of the colors can change.</a:t>
            </a:r>
          </a:p>
        </p:txBody>
      </p:sp>
      <p:sp>
        <p:nvSpPr>
          <p:cNvPr id="7" name="Title 1">
            <a:extLst>
              <a:ext uri="{FF2B5EF4-FFF2-40B4-BE49-F238E27FC236}">
                <a16:creationId xmlns:a16="http://schemas.microsoft.com/office/drawing/2014/main" id="{E2F75B77-58E0-FF46-8763-29CA3E44B477}"/>
              </a:ext>
            </a:extLst>
          </p:cNvPr>
          <p:cNvSpPr>
            <a:spLocks noGrp="1"/>
          </p:cNvSpPr>
          <p:nvPr>
            <p:ph type="title" hasCustomPrompt="1"/>
          </p:nvPr>
        </p:nvSpPr>
        <p:spPr>
          <a:xfrm>
            <a:off x="616772" y="536171"/>
            <a:ext cx="10873310" cy="673331"/>
          </a:xfrm>
          <a:prstGeom prst="rect">
            <a:avLst/>
          </a:prstGeom>
        </p:spPr>
        <p:txBody>
          <a:bodyPr anchor="t">
            <a:noAutofit/>
          </a:bodyPr>
          <a:lstStyle>
            <a:lvl1pPr>
              <a:defRPr sz="3682">
                <a:solidFill>
                  <a:schemeClr val="bg1"/>
                </a:solidFill>
              </a:defRPr>
            </a:lvl1pPr>
          </a:lstStyle>
          <a:p>
            <a:r>
              <a:rPr lang="en-US"/>
              <a:t>Large Statement – Alt</a:t>
            </a:r>
          </a:p>
        </p:txBody>
      </p:sp>
    </p:spTree>
    <p:extLst>
      <p:ext uri="{BB962C8B-B14F-4D97-AF65-F5344CB8AC3E}">
        <p14:creationId xmlns:p14="http://schemas.microsoft.com/office/powerpoint/2010/main" val="32465306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reserve="1">
  <p:cSld name="Divider Layout 2">
    <p:bg>
      <p:bgPr>
        <a:solidFill>
          <a:schemeClr val="accent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B06365D-91F5-76F5-01EA-E878DAFAFFA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33454" y="6272412"/>
            <a:ext cx="1246932" cy="486508"/>
          </a:xfrm>
          <a:prstGeom prst="rect">
            <a:avLst/>
          </a:prstGeom>
        </p:spPr>
      </p:pic>
      <p:sp>
        <p:nvSpPr>
          <p:cNvPr id="4" name="Footer Placeholder 4">
            <a:extLst>
              <a:ext uri="{FF2B5EF4-FFF2-40B4-BE49-F238E27FC236}">
                <a16:creationId xmlns:a16="http://schemas.microsoft.com/office/drawing/2014/main" id="{AAD7E0DF-30A3-5D75-E508-D871B330581C}"/>
              </a:ext>
            </a:extLst>
          </p:cNvPr>
          <p:cNvSpPr>
            <a:spLocks noGrp="1"/>
          </p:cNvSpPr>
          <p:nvPr>
            <p:ph type="ftr" sz="quarter" idx="3"/>
          </p:nvPr>
        </p:nvSpPr>
        <p:spPr>
          <a:xfrm>
            <a:off x="9321799" y="6421902"/>
            <a:ext cx="2451099" cy="246221"/>
          </a:xfrm>
          <a:prstGeom prst="rect">
            <a:avLst/>
          </a:prstGeom>
        </p:spPr>
        <p:txBody>
          <a:bodyPr vert="horz" lIns="0" tIns="0" rIns="0" bIns="0" rtlCol="0" anchor="b">
            <a:noAutofit/>
          </a:bodyPr>
          <a:lstStyle>
            <a:lvl1pPr algn="r">
              <a:defRPr sz="1000">
                <a:solidFill>
                  <a:schemeClr val="bg1"/>
                </a:solidFill>
                <a:latin typeface="+mn-lt"/>
              </a:defRPr>
            </a:lvl1pPr>
          </a:lstStyle>
          <a:p>
            <a:r>
              <a:rPr lang="en-US"/>
              <a:t>© 2023  |  SEE  |  </a:t>
            </a:r>
            <a:fld id="{3A58E257-EB6E-4C2D-B1F3-E1DA43064D96}" type="slidenum">
              <a:rPr lang="en-US" altLang="en-US" smtClean="0"/>
              <a:pPr/>
              <a:t>‹#›</a:t>
            </a:fld>
            <a:endParaRPr lang="en-US" altLang="en-US" dirty="0"/>
          </a:p>
        </p:txBody>
      </p:sp>
    </p:spTree>
    <p:extLst>
      <p:ext uri="{BB962C8B-B14F-4D97-AF65-F5344CB8AC3E}">
        <p14:creationId xmlns:p14="http://schemas.microsoft.com/office/powerpoint/2010/main" val="1754533916"/>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Content, Large Typ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A8686C5-2383-4F43-90F7-A544BDCE7A4A}"/>
              </a:ext>
            </a:extLst>
          </p:cNvPr>
          <p:cNvSpPr>
            <a:spLocks noGrp="1"/>
          </p:cNvSpPr>
          <p:nvPr>
            <p:ph type="sldNum" sz="quarter" idx="10"/>
          </p:nvPr>
        </p:nvSpPr>
        <p:spPr/>
        <p:txBody>
          <a:bodyPr/>
          <a:lstStyle/>
          <a:p>
            <a:fld id="{64DF1125-80D7-5C48-9408-F746170441B0}" type="slidenum">
              <a:rPr lang="en-US" smtClean="0"/>
              <a:pPr/>
              <a:t>‹#›</a:t>
            </a:fld>
            <a:endParaRPr lang="en-US"/>
          </a:p>
        </p:txBody>
      </p:sp>
      <p:sp>
        <p:nvSpPr>
          <p:cNvPr id="15" name="Rectangle 14">
            <a:extLst>
              <a:ext uri="{FF2B5EF4-FFF2-40B4-BE49-F238E27FC236}">
                <a16:creationId xmlns:a16="http://schemas.microsoft.com/office/drawing/2014/main" id="{3EC445EF-5A0A-574C-B66F-AEA805259EC5}"/>
              </a:ext>
            </a:extLst>
          </p:cNvPr>
          <p:cNvSpPr/>
          <p:nvPr/>
        </p:nvSpPr>
        <p:spPr>
          <a:xfrm>
            <a:off x="0" y="0"/>
            <a:ext cx="12192000" cy="16651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77" b="0" i="0">
              <a:latin typeface="Arial" panose="020B0604020202020204" pitchFamily="34" charset="0"/>
            </a:endParaRPr>
          </a:p>
        </p:txBody>
      </p:sp>
      <p:sp>
        <p:nvSpPr>
          <p:cNvPr id="17" name="Title 1">
            <a:extLst>
              <a:ext uri="{FF2B5EF4-FFF2-40B4-BE49-F238E27FC236}">
                <a16:creationId xmlns:a16="http://schemas.microsoft.com/office/drawing/2014/main" id="{2929EA89-A3C1-AE48-81BE-26F9F8FEA818}"/>
              </a:ext>
            </a:extLst>
          </p:cNvPr>
          <p:cNvSpPr>
            <a:spLocks noGrp="1"/>
          </p:cNvSpPr>
          <p:nvPr>
            <p:ph type="title" hasCustomPrompt="1"/>
          </p:nvPr>
        </p:nvSpPr>
        <p:spPr>
          <a:xfrm>
            <a:off x="616773" y="536173"/>
            <a:ext cx="10874539" cy="674875"/>
          </a:xfrm>
          <a:prstGeom prst="rect">
            <a:avLst/>
          </a:prstGeom>
        </p:spPr>
        <p:txBody>
          <a:bodyPr anchor="t">
            <a:noAutofit/>
          </a:bodyPr>
          <a:lstStyle/>
          <a:p>
            <a:r>
              <a:rPr lang="en-US"/>
              <a:t>Title, content, large type</a:t>
            </a:r>
          </a:p>
        </p:txBody>
      </p:sp>
      <p:sp>
        <p:nvSpPr>
          <p:cNvPr id="18" name="Text Placeholder 12">
            <a:extLst>
              <a:ext uri="{FF2B5EF4-FFF2-40B4-BE49-F238E27FC236}">
                <a16:creationId xmlns:a16="http://schemas.microsoft.com/office/drawing/2014/main" id="{4D98227F-FD3A-2A4B-B945-974563D1EC65}"/>
              </a:ext>
            </a:extLst>
          </p:cNvPr>
          <p:cNvSpPr>
            <a:spLocks noGrp="1"/>
          </p:cNvSpPr>
          <p:nvPr>
            <p:ph type="body" sz="quarter" idx="14" hasCustomPrompt="1"/>
          </p:nvPr>
        </p:nvSpPr>
        <p:spPr>
          <a:xfrm>
            <a:off x="616324" y="1206098"/>
            <a:ext cx="10874539" cy="434263"/>
          </a:xfrm>
        </p:spPr>
        <p:txBody>
          <a:bodyPr>
            <a:normAutofit/>
          </a:bodyPr>
          <a:lstStyle>
            <a:lvl1pPr marL="0" indent="0">
              <a:buNone/>
              <a:defRPr sz="1636" b="0" i="0">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Subtitle goes here.</a:t>
            </a:r>
          </a:p>
        </p:txBody>
      </p:sp>
      <p:sp>
        <p:nvSpPr>
          <p:cNvPr id="8" name="Text Placeholder 3">
            <a:extLst>
              <a:ext uri="{FF2B5EF4-FFF2-40B4-BE49-F238E27FC236}">
                <a16:creationId xmlns:a16="http://schemas.microsoft.com/office/drawing/2014/main" id="{C6DF6816-01DE-5E46-8755-21EC78B89F66}"/>
              </a:ext>
            </a:extLst>
          </p:cNvPr>
          <p:cNvSpPr>
            <a:spLocks noGrp="1"/>
          </p:cNvSpPr>
          <p:nvPr>
            <p:ph type="body" sz="half" idx="15" hasCustomPrompt="1"/>
          </p:nvPr>
        </p:nvSpPr>
        <p:spPr>
          <a:xfrm>
            <a:off x="358587" y="6392384"/>
            <a:ext cx="5737412" cy="229593"/>
          </a:xfrm>
        </p:spPr>
        <p:txBody>
          <a:bodyPr anchor="ctr">
            <a:normAutofit/>
          </a:bodyPr>
          <a:lstStyle>
            <a:lvl1pPr marL="0" indent="0">
              <a:spcBef>
                <a:spcPts val="136"/>
              </a:spcBef>
              <a:buNone/>
              <a:defRPr sz="682"/>
            </a:lvl1pPr>
            <a:lvl2pPr marL="397424" indent="0">
              <a:buNone/>
              <a:defRPr sz="1217"/>
            </a:lvl2pPr>
            <a:lvl3pPr marL="794849" indent="0">
              <a:buNone/>
              <a:defRPr sz="1043"/>
            </a:lvl3pPr>
            <a:lvl4pPr marL="1192273" indent="0">
              <a:buNone/>
              <a:defRPr sz="869"/>
            </a:lvl4pPr>
            <a:lvl5pPr marL="1589696" indent="0">
              <a:buNone/>
              <a:defRPr sz="869"/>
            </a:lvl5pPr>
            <a:lvl6pPr marL="1987120" indent="0">
              <a:buNone/>
              <a:defRPr sz="869"/>
            </a:lvl6pPr>
            <a:lvl7pPr marL="2384544" indent="0">
              <a:buNone/>
              <a:defRPr sz="869"/>
            </a:lvl7pPr>
            <a:lvl8pPr marL="2781969" indent="0">
              <a:buNone/>
              <a:defRPr sz="869"/>
            </a:lvl8pPr>
            <a:lvl9pPr marL="3179393" indent="0">
              <a:buNone/>
              <a:defRPr sz="869"/>
            </a:lvl9pPr>
          </a:lstStyle>
          <a:p>
            <a:pPr lvl="0"/>
            <a:r>
              <a:rPr lang="en-US"/>
              <a:t>Source: It came from somewhere, right?</a:t>
            </a:r>
          </a:p>
        </p:txBody>
      </p:sp>
      <p:sp>
        <p:nvSpPr>
          <p:cNvPr id="9" name="Content Placeholder 2">
            <a:extLst>
              <a:ext uri="{FF2B5EF4-FFF2-40B4-BE49-F238E27FC236}">
                <a16:creationId xmlns:a16="http://schemas.microsoft.com/office/drawing/2014/main" id="{5CCCD5EF-EEDA-0646-8C70-1C6885522776}"/>
              </a:ext>
            </a:extLst>
          </p:cNvPr>
          <p:cNvSpPr>
            <a:spLocks noGrp="1"/>
          </p:cNvSpPr>
          <p:nvPr>
            <p:ph idx="11" hasCustomPrompt="1"/>
          </p:nvPr>
        </p:nvSpPr>
        <p:spPr>
          <a:xfrm>
            <a:off x="616772" y="2074186"/>
            <a:ext cx="10040471" cy="4282165"/>
          </a:xfrm>
        </p:spPr>
        <p:txBody>
          <a:bodyPr>
            <a:normAutofit/>
          </a:bodyPr>
          <a:lstStyle>
            <a:lvl1pPr marL="187023" indent="-187023">
              <a:lnSpc>
                <a:spcPct val="100000"/>
              </a:lnSpc>
              <a:spcBef>
                <a:spcPts val="1364"/>
              </a:spcBef>
              <a:buFont typeface="Arial" panose="020B0604020202020204" pitchFamily="34" charset="0"/>
              <a:buChar char="•"/>
              <a:defRPr sz="2045" b="0" i="0">
                <a:latin typeface="Arial" panose="020B0604020202020204" pitchFamily="34" charset="0"/>
              </a:defRPr>
            </a:lvl1pPr>
            <a:lvl2pPr marL="374046" indent="-187023">
              <a:spcBef>
                <a:spcPts val="1364"/>
              </a:spcBef>
              <a:buFont typeface="Arial" panose="020B0604020202020204" pitchFamily="34" charset="0"/>
              <a:buChar char="•"/>
              <a:defRPr sz="2045" b="0" i="0">
                <a:latin typeface="Arial" panose="020B0604020202020204" pitchFamily="34" charset="0"/>
              </a:defRPr>
            </a:lvl2pPr>
            <a:lvl3pPr marL="748092" indent="-187023">
              <a:spcBef>
                <a:spcPts val="1364"/>
              </a:spcBef>
              <a:buFont typeface="Arial" panose="020B0604020202020204" pitchFamily="34" charset="0"/>
              <a:buChar char="•"/>
              <a:defRPr sz="2045" b="0" i="0">
                <a:latin typeface="Arial" panose="020B0604020202020204" pitchFamily="34" charset="0"/>
              </a:defRPr>
            </a:lvl3pPr>
            <a:lvl4pPr marL="1192273" indent="0">
              <a:buNone/>
              <a:defRPr sz="1364" b="0" i="0">
                <a:latin typeface="Work Sans Regular Roman" pitchFamily="2" charset="77"/>
              </a:defRPr>
            </a:lvl4pPr>
            <a:lvl5pPr marL="1589696" indent="0">
              <a:buNone/>
              <a:defRPr sz="1364" b="0" i="0">
                <a:latin typeface="Work Sans Regular Roman" pitchFamily="2" charset="77"/>
              </a:defRPr>
            </a:lvl5pPr>
          </a:lstStyle>
          <a:p>
            <a:pPr lvl="0"/>
            <a:r>
              <a:rPr lang="en-US"/>
              <a:t>Copy goes here lorem ipsum dolor sit </a:t>
            </a:r>
            <a:r>
              <a:rPr lang="en-US" err="1"/>
              <a:t>amet</a:t>
            </a:r>
            <a:r>
              <a:rPr lang="en-US"/>
              <a:t> eras sunt </a:t>
            </a:r>
            <a:r>
              <a:rPr lang="en-US" err="1"/>
              <a:t>latin</a:t>
            </a:r>
            <a:r>
              <a:rPr lang="en-US"/>
              <a:t> is a dead language but </a:t>
            </a:r>
            <a:r>
              <a:rPr lang="en-US" err="1"/>
              <a:t>cualquier</a:t>
            </a:r>
            <a:r>
              <a:rPr lang="en-US"/>
              <a:t> is </a:t>
            </a:r>
            <a:r>
              <a:rPr lang="en-US" err="1"/>
              <a:t>spanish</a:t>
            </a:r>
            <a:r>
              <a:rPr lang="en-US"/>
              <a:t> and means whatever and in </a:t>
            </a:r>
            <a:r>
              <a:rPr lang="en-US" err="1"/>
              <a:t>latin</a:t>
            </a:r>
            <a:r>
              <a:rPr lang="en-US"/>
              <a:t> it’s </a:t>
            </a:r>
            <a:r>
              <a:rPr lang="la-Latn"/>
              <a:t>quicumque. </a:t>
            </a:r>
            <a:r>
              <a:rPr lang="en-US"/>
              <a:t>Et </a:t>
            </a:r>
            <a:r>
              <a:rPr lang="en-US" err="1"/>
              <a:t>tortor</a:t>
            </a:r>
            <a:r>
              <a:rPr lang="en-US"/>
              <a:t> </a:t>
            </a:r>
            <a:r>
              <a:rPr lang="en-US" err="1"/>
              <a:t>consequat</a:t>
            </a:r>
            <a:r>
              <a:rPr lang="en-US"/>
              <a:t> id porta </a:t>
            </a:r>
            <a:r>
              <a:rPr lang="en-US" err="1"/>
              <a:t>nibh</a:t>
            </a:r>
            <a:r>
              <a:rPr lang="en-US"/>
              <a:t> </a:t>
            </a:r>
            <a:r>
              <a:rPr lang="en-US" err="1"/>
              <a:t>venenatis</a:t>
            </a:r>
            <a:r>
              <a:rPr lang="en-US"/>
              <a:t> </a:t>
            </a:r>
            <a:r>
              <a:rPr lang="en-US" err="1"/>
              <a:t>cras</a:t>
            </a:r>
            <a:r>
              <a:rPr lang="en-US"/>
              <a:t> sed. </a:t>
            </a:r>
          </a:p>
          <a:p>
            <a:pPr lvl="1"/>
            <a:r>
              <a:rPr lang="en-US"/>
              <a:t>Pulvinar </a:t>
            </a:r>
            <a:r>
              <a:rPr lang="en-US" err="1"/>
              <a:t>neque</a:t>
            </a:r>
            <a:r>
              <a:rPr lang="en-US"/>
              <a:t> </a:t>
            </a:r>
            <a:r>
              <a:rPr lang="en-US" err="1"/>
              <a:t>laoreet</a:t>
            </a:r>
            <a:r>
              <a:rPr lang="en-US"/>
              <a:t> </a:t>
            </a:r>
            <a:r>
              <a:rPr lang="en-US" err="1"/>
              <a:t>sagittis</a:t>
            </a:r>
            <a:r>
              <a:rPr lang="en-US"/>
              <a:t> </a:t>
            </a:r>
            <a:r>
              <a:rPr lang="en-US" err="1"/>
              <a:t>orci</a:t>
            </a:r>
            <a:r>
              <a:rPr lang="en-US"/>
              <a:t> a </a:t>
            </a:r>
            <a:r>
              <a:rPr lang="en-US" err="1"/>
              <a:t>suspendisse</a:t>
            </a:r>
            <a:r>
              <a:rPr lang="en-US"/>
              <a:t> </a:t>
            </a:r>
            <a:r>
              <a:rPr lang="en-US" err="1"/>
              <a:t>interdum</a:t>
            </a:r>
            <a:r>
              <a:rPr lang="en-US"/>
              <a:t> </a:t>
            </a:r>
            <a:r>
              <a:rPr lang="en-US" err="1"/>
              <a:t>consectetur</a:t>
            </a:r>
            <a:r>
              <a:rPr lang="en-US"/>
              <a:t> libero id </a:t>
            </a:r>
            <a:r>
              <a:rPr lang="en-US" err="1"/>
              <a:t>faucibus</a:t>
            </a:r>
            <a:r>
              <a:rPr lang="en-US"/>
              <a:t>. </a:t>
            </a:r>
          </a:p>
          <a:p>
            <a:pPr lvl="2"/>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Aliquam</a:t>
            </a:r>
            <a:r>
              <a:rPr lang="en-US"/>
              <a:t> </a:t>
            </a:r>
            <a:r>
              <a:rPr lang="en-US" err="1"/>
              <a:t>ultrices</a:t>
            </a:r>
            <a:r>
              <a:rPr lang="en-US"/>
              <a:t> </a:t>
            </a:r>
            <a:r>
              <a:rPr lang="en-US" err="1"/>
              <a:t>scelerisque</a:t>
            </a:r>
            <a:r>
              <a:rPr lang="en-US"/>
              <a:t> </a:t>
            </a:r>
            <a:r>
              <a:rPr lang="en-US" err="1"/>
              <a:t>purus</a:t>
            </a:r>
            <a:r>
              <a:rPr lang="en-US"/>
              <a:t> semper. </a:t>
            </a:r>
          </a:p>
        </p:txBody>
      </p:sp>
    </p:spTree>
    <p:extLst>
      <p:ext uri="{BB962C8B-B14F-4D97-AF65-F5344CB8AC3E}">
        <p14:creationId xmlns:p14="http://schemas.microsoft.com/office/powerpoint/2010/main" val="1748519762"/>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subhead, large type, pictur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A8686C5-2383-4F43-90F7-A544BDCE7A4A}"/>
              </a:ext>
            </a:extLst>
          </p:cNvPr>
          <p:cNvSpPr>
            <a:spLocks noGrp="1"/>
          </p:cNvSpPr>
          <p:nvPr>
            <p:ph type="sldNum" sz="quarter" idx="10"/>
          </p:nvPr>
        </p:nvSpPr>
        <p:spPr/>
        <p:txBody>
          <a:bodyPr/>
          <a:lstStyle/>
          <a:p>
            <a:fld id="{64DF1125-80D7-5C48-9408-F746170441B0}" type="slidenum">
              <a:rPr lang="en-US" smtClean="0"/>
              <a:pPr/>
              <a:t>‹#›</a:t>
            </a:fld>
            <a:endParaRPr lang="en-US"/>
          </a:p>
        </p:txBody>
      </p:sp>
      <p:sp>
        <p:nvSpPr>
          <p:cNvPr id="7" name="Picture Placeholder 6">
            <a:extLst>
              <a:ext uri="{FF2B5EF4-FFF2-40B4-BE49-F238E27FC236}">
                <a16:creationId xmlns:a16="http://schemas.microsoft.com/office/drawing/2014/main" id="{13B1292A-5A61-9949-B6E3-D67DDD94A00E}"/>
              </a:ext>
            </a:extLst>
          </p:cNvPr>
          <p:cNvSpPr>
            <a:spLocks noGrp="1"/>
          </p:cNvSpPr>
          <p:nvPr>
            <p:ph type="pic" sz="quarter" idx="13"/>
          </p:nvPr>
        </p:nvSpPr>
        <p:spPr>
          <a:xfrm>
            <a:off x="6813177" y="2074173"/>
            <a:ext cx="5378824" cy="4282683"/>
          </a:xfrm>
        </p:spPr>
        <p:txBody>
          <a:bodyPr anchor="ctr"/>
          <a:lstStyle>
            <a:lvl1pPr marL="0" indent="0" algn="ctr">
              <a:buNone/>
              <a:defRPr/>
            </a:lvl1pPr>
          </a:lstStyle>
          <a:p>
            <a:r>
              <a:rPr lang="en-US"/>
              <a:t>Click icon to add picture</a:t>
            </a:r>
          </a:p>
        </p:txBody>
      </p:sp>
      <p:sp>
        <p:nvSpPr>
          <p:cNvPr id="15" name="Rectangle 14">
            <a:extLst>
              <a:ext uri="{FF2B5EF4-FFF2-40B4-BE49-F238E27FC236}">
                <a16:creationId xmlns:a16="http://schemas.microsoft.com/office/drawing/2014/main" id="{3EC445EF-5A0A-574C-B66F-AEA805259EC5}"/>
              </a:ext>
            </a:extLst>
          </p:cNvPr>
          <p:cNvSpPr/>
          <p:nvPr/>
        </p:nvSpPr>
        <p:spPr>
          <a:xfrm>
            <a:off x="0" y="0"/>
            <a:ext cx="12192000" cy="16651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77" b="0" i="0">
              <a:latin typeface="Arial" panose="020B0604020202020204" pitchFamily="34" charset="0"/>
            </a:endParaRPr>
          </a:p>
        </p:txBody>
      </p:sp>
      <p:sp>
        <p:nvSpPr>
          <p:cNvPr id="17" name="Title 1">
            <a:extLst>
              <a:ext uri="{FF2B5EF4-FFF2-40B4-BE49-F238E27FC236}">
                <a16:creationId xmlns:a16="http://schemas.microsoft.com/office/drawing/2014/main" id="{2929EA89-A3C1-AE48-81BE-26F9F8FEA818}"/>
              </a:ext>
            </a:extLst>
          </p:cNvPr>
          <p:cNvSpPr>
            <a:spLocks noGrp="1"/>
          </p:cNvSpPr>
          <p:nvPr>
            <p:ph type="title" hasCustomPrompt="1"/>
          </p:nvPr>
        </p:nvSpPr>
        <p:spPr>
          <a:xfrm>
            <a:off x="616773" y="536173"/>
            <a:ext cx="10874539" cy="674875"/>
          </a:xfrm>
          <a:prstGeom prst="rect">
            <a:avLst/>
          </a:prstGeom>
        </p:spPr>
        <p:txBody>
          <a:bodyPr anchor="t">
            <a:noAutofit/>
          </a:bodyPr>
          <a:lstStyle/>
          <a:p>
            <a:r>
              <a:rPr lang="en-US"/>
              <a:t>Title, subhead, large type, picture</a:t>
            </a:r>
          </a:p>
        </p:txBody>
      </p:sp>
      <p:sp>
        <p:nvSpPr>
          <p:cNvPr id="18" name="Text Placeholder 12">
            <a:extLst>
              <a:ext uri="{FF2B5EF4-FFF2-40B4-BE49-F238E27FC236}">
                <a16:creationId xmlns:a16="http://schemas.microsoft.com/office/drawing/2014/main" id="{4D98227F-FD3A-2A4B-B945-974563D1EC65}"/>
              </a:ext>
            </a:extLst>
          </p:cNvPr>
          <p:cNvSpPr>
            <a:spLocks noGrp="1"/>
          </p:cNvSpPr>
          <p:nvPr>
            <p:ph type="body" sz="quarter" idx="14" hasCustomPrompt="1"/>
          </p:nvPr>
        </p:nvSpPr>
        <p:spPr>
          <a:xfrm>
            <a:off x="616324" y="1206098"/>
            <a:ext cx="10874539" cy="434263"/>
          </a:xfrm>
        </p:spPr>
        <p:txBody>
          <a:bodyPr>
            <a:normAutofit/>
          </a:bodyPr>
          <a:lstStyle>
            <a:lvl1pPr marL="0" indent="0">
              <a:buNone/>
              <a:defRPr sz="1636" b="0" i="0">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Optional subhead goes here</a:t>
            </a:r>
          </a:p>
        </p:txBody>
      </p:sp>
      <p:sp>
        <p:nvSpPr>
          <p:cNvPr id="9" name="Text Placeholder 3">
            <a:extLst>
              <a:ext uri="{FF2B5EF4-FFF2-40B4-BE49-F238E27FC236}">
                <a16:creationId xmlns:a16="http://schemas.microsoft.com/office/drawing/2014/main" id="{E984F12C-CAF2-7B4E-92B0-671602EEBA42}"/>
              </a:ext>
            </a:extLst>
          </p:cNvPr>
          <p:cNvSpPr>
            <a:spLocks noGrp="1"/>
          </p:cNvSpPr>
          <p:nvPr>
            <p:ph type="body" sz="half" idx="15" hasCustomPrompt="1"/>
          </p:nvPr>
        </p:nvSpPr>
        <p:spPr>
          <a:xfrm>
            <a:off x="358587" y="6392384"/>
            <a:ext cx="5737412" cy="229593"/>
          </a:xfrm>
        </p:spPr>
        <p:txBody>
          <a:bodyPr anchor="ctr">
            <a:normAutofit/>
          </a:bodyPr>
          <a:lstStyle>
            <a:lvl1pPr marL="0" indent="0">
              <a:spcBef>
                <a:spcPts val="136"/>
              </a:spcBef>
              <a:buNone/>
              <a:defRPr sz="682"/>
            </a:lvl1pPr>
            <a:lvl2pPr marL="397424" indent="0">
              <a:buNone/>
              <a:defRPr sz="1217"/>
            </a:lvl2pPr>
            <a:lvl3pPr marL="794849" indent="0">
              <a:buNone/>
              <a:defRPr sz="1043"/>
            </a:lvl3pPr>
            <a:lvl4pPr marL="1192273" indent="0">
              <a:buNone/>
              <a:defRPr sz="869"/>
            </a:lvl4pPr>
            <a:lvl5pPr marL="1589696" indent="0">
              <a:buNone/>
              <a:defRPr sz="869"/>
            </a:lvl5pPr>
            <a:lvl6pPr marL="1987120" indent="0">
              <a:buNone/>
              <a:defRPr sz="869"/>
            </a:lvl6pPr>
            <a:lvl7pPr marL="2384544" indent="0">
              <a:buNone/>
              <a:defRPr sz="869"/>
            </a:lvl7pPr>
            <a:lvl8pPr marL="2781969" indent="0">
              <a:buNone/>
              <a:defRPr sz="869"/>
            </a:lvl8pPr>
            <a:lvl9pPr marL="3179393" indent="0">
              <a:buNone/>
              <a:defRPr sz="869"/>
            </a:lvl9pPr>
          </a:lstStyle>
          <a:p>
            <a:pPr lvl="0"/>
            <a:r>
              <a:rPr lang="en-US"/>
              <a:t>Source: It came from somewhere, right?</a:t>
            </a:r>
          </a:p>
        </p:txBody>
      </p:sp>
      <p:sp>
        <p:nvSpPr>
          <p:cNvPr id="10" name="Content Placeholder 2">
            <a:extLst>
              <a:ext uri="{FF2B5EF4-FFF2-40B4-BE49-F238E27FC236}">
                <a16:creationId xmlns:a16="http://schemas.microsoft.com/office/drawing/2014/main" id="{3966FE92-043C-7E40-B509-913FF3F932BD}"/>
              </a:ext>
            </a:extLst>
          </p:cNvPr>
          <p:cNvSpPr>
            <a:spLocks noGrp="1"/>
          </p:cNvSpPr>
          <p:nvPr>
            <p:ph idx="11" hasCustomPrompt="1"/>
          </p:nvPr>
        </p:nvSpPr>
        <p:spPr>
          <a:xfrm>
            <a:off x="616773" y="2074186"/>
            <a:ext cx="6081144" cy="4282165"/>
          </a:xfrm>
        </p:spPr>
        <p:txBody>
          <a:bodyPr>
            <a:normAutofit/>
          </a:bodyPr>
          <a:lstStyle>
            <a:lvl1pPr marL="187023" indent="-187023">
              <a:lnSpc>
                <a:spcPct val="100000"/>
              </a:lnSpc>
              <a:spcBef>
                <a:spcPts val="1364"/>
              </a:spcBef>
              <a:buFont typeface="Arial" panose="020B0604020202020204" pitchFamily="34" charset="0"/>
              <a:buChar char="•"/>
              <a:defRPr sz="2045" b="0" i="0">
                <a:latin typeface="Arial" panose="020B0604020202020204" pitchFamily="34" charset="0"/>
              </a:defRPr>
            </a:lvl1pPr>
            <a:lvl2pPr marL="374046" indent="-187023">
              <a:spcBef>
                <a:spcPts val="1364"/>
              </a:spcBef>
              <a:buFont typeface="Arial" panose="020B0604020202020204" pitchFamily="34" charset="0"/>
              <a:buChar char="•"/>
              <a:defRPr sz="2045" b="0" i="0">
                <a:latin typeface="Arial" panose="020B0604020202020204" pitchFamily="34" charset="0"/>
              </a:defRPr>
            </a:lvl2pPr>
            <a:lvl3pPr marL="748092" indent="-187023">
              <a:spcBef>
                <a:spcPts val="1364"/>
              </a:spcBef>
              <a:buFont typeface="Arial" panose="020B0604020202020204" pitchFamily="34" charset="0"/>
              <a:buChar char="•"/>
              <a:defRPr sz="2045" b="0" i="0">
                <a:latin typeface="Arial" panose="020B0604020202020204" pitchFamily="34" charset="0"/>
              </a:defRPr>
            </a:lvl3pPr>
            <a:lvl4pPr marL="1192273" indent="0">
              <a:buNone/>
              <a:defRPr sz="1364" b="0" i="0">
                <a:latin typeface="Work Sans Regular Roman" pitchFamily="2" charset="77"/>
              </a:defRPr>
            </a:lvl4pPr>
            <a:lvl5pPr marL="1589696" indent="0">
              <a:buNone/>
              <a:defRPr sz="1364" b="0" i="0">
                <a:latin typeface="Work Sans Regular Roman" pitchFamily="2" charset="77"/>
              </a:defRPr>
            </a:lvl5pPr>
          </a:lstStyle>
          <a:p>
            <a:pPr lvl="0"/>
            <a:r>
              <a:rPr lang="en-US"/>
              <a:t>Copy goes here lorem ipsum dolor sit </a:t>
            </a:r>
            <a:r>
              <a:rPr lang="en-US" err="1"/>
              <a:t>amet</a:t>
            </a:r>
            <a:r>
              <a:rPr lang="en-US"/>
              <a:t> eras sunt </a:t>
            </a:r>
            <a:r>
              <a:rPr lang="en-US" err="1"/>
              <a:t>latin</a:t>
            </a:r>
            <a:r>
              <a:rPr lang="en-US"/>
              <a:t> is a dead language but </a:t>
            </a:r>
            <a:r>
              <a:rPr lang="en-US" err="1"/>
              <a:t>cualquier</a:t>
            </a:r>
            <a:r>
              <a:rPr lang="en-US"/>
              <a:t> is </a:t>
            </a:r>
            <a:r>
              <a:rPr lang="en-US" err="1"/>
              <a:t>spanish</a:t>
            </a:r>
            <a:r>
              <a:rPr lang="en-US"/>
              <a:t> and means whatever and in </a:t>
            </a:r>
            <a:r>
              <a:rPr lang="en-US" err="1"/>
              <a:t>latin</a:t>
            </a:r>
            <a:r>
              <a:rPr lang="en-US"/>
              <a:t> it’s </a:t>
            </a:r>
            <a:r>
              <a:rPr lang="la-Latn"/>
              <a:t>quicumque.</a:t>
            </a:r>
            <a:r>
              <a:rPr lang="en-US"/>
              <a:t> </a:t>
            </a:r>
          </a:p>
          <a:p>
            <a:pPr lvl="1"/>
            <a:r>
              <a:rPr lang="en-US"/>
              <a:t>Pulvinar </a:t>
            </a:r>
            <a:r>
              <a:rPr lang="en-US" err="1"/>
              <a:t>neque</a:t>
            </a:r>
            <a:r>
              <a:rPr lang="en-US"/>
              <a:t> </a:t>
            </a:r>
            <a:r>
              <a:rPr lang="en-US" err="1"/>
              <a:t>laoreet</a:t>
            </a:r>
            <a:r>
              <a:rPr lang="en-US"/>
              <a:t> </a:t>
            </a:r>
            <a:r>
              <a:rPr lang="en-US" err="1"/>
              <a:t>suspendisse</a:t>
            </a:r>
            <a:r>
              <a:rPr lang="en-US"/>
              <a:t> </a:t>
            </a:r>
            <a:r>
              <a:rPr lang="en-US" err="1"/>
              <a:t>interdum</a:t>
            </a:r>
            <a:r>
              <a:rPr lang="en-US"/>
              <a:t> </a:t>
            </a:r>
            <a:r>
              <a:rPr lang="en-US" err="1"/>
              <a:t>consectetur</a:t>
            </a:r>
            <a:r>
              <a:rPr lang="en-US"/>
              <a:t> libero </a:t>
            </a:r>
            <a:r>
              <a:rPr lang="en-US" err="1"/>
              <a:t>faucibus</a:t>
            </a:r>
            <a:r>
              <a:rPr lang="en-US"/>
              <a:t>. </a:t>
            </a:r>
          </a:p>
          <a:p>
            <a:pPr lvl="2"/>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p>
        </p:txBody>
      </p:sp>
    </p:spTree>
    <p:extLst>
      <p:ext uri="{BB962C8B-B14F-4D97-AF65-F5344CB8AC3E}">
        <p14:creationId xmlns:p14="http://schemas.microsoft.com/office/powerpoint/2010/main" val="2451995006"/>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Medium title, content, medium typ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A8686C5-2383-4F43-90F7-A544BDCE7A4A}"/>
              </a:ext>
            </a:extLst>
          </p:cNvPr>
          <p:cNvSpPr>
            <a:spLocks noGrp="1"/>
          </p:cNvSpPr>
          <p:nvPr>
            <p:ph type="sldNum" sz="quarter" idx="10"/>
          </p:nvPr>
        </p:nvSpPr>
        <p:spPr/>
        <p:txBody>
          <a:bodyPr/>
          <a:lstStyle/>
          <a:p>
            <a:fld id="{64DF1125-80D7-5C48-9408-F746170441B0}" type="slidenum">
              <a:rPr lang="en-US" smtClean="0"/>
              <a:pPr/>
              <a:t>‹#›</a:t>
            </a:fld>
            <a:endParaRPr lang="en-US"/>
          </a:p>
        </p:txBody>
      </p:sp>
      <p:sp>
        <p:nvSpPr>
          <p:cNvPr id="15" name="Rectangle 14">
            <a:extLst>
              <a:ext uri="{FF2B5EF4-FFF2-40B4-BE49-F238E27FC236}">
                <a16:creationId xmlns:a16="http://schemas.microsoft.com/office/drawing/2014/main" id="{3EC445EF-5A0A-574C-B66F-AEA805259EC5}"/>
              </a:ext>
            </a:extLst>
          </p:cNvPr>
          <p:cNvSpPr/>
          <p:nvPr/>
        </p:nvSpPr>
        <p:spPr>
          <a:xfrm>
            <a:off x="0" y="0"/>
            <a:ext cx="12192000" cy="11142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77" b="0" i="0">
              <a:latin typeface="Arial" panose="020B0604020202020204" pitchFamily="34" charset="0"/>
            </a:endParaRPr>
          </a:p>
        </p:txBody>
      </p:sp>
      <p:sp>
        <p:nvSpPr>
          <p:cNvPr id="17" name="Title 1">
            <a:extLst>
              <a:ext uri="{FF2B5EF4-FFF2-40B4-BE49-F238E27FC236}">
                <a16:creationId xmlns:a16="http://schemas.microsoft.com/office/drawing/2014/main" id="{2929EA89-A3C1-AE48-81BE-26F9F8FEA818}"/>
              </a:ext>
            </a:extLst>
          </p:cNvPr>
          <p:cNvSpPr>
            <a:spLocks noGrp="1"/>
          </p:cNvSpPr>
          <p:nvPr>
            <p:ph type="title" hasCustomPrompt="1"/>
          </p:nvPr>
        </p:nvSpPr>
        <p:spPr>
          <a:xfrm>
            <a:off x="616773" y="149630"/>
            <a:ext cx="10874539" cy="505493"/>
          </a:xfrm>
          <a:prstGeom prst="rect">
            <a:avLst/>
          </a:prstGeom>
        </p:spPr>
        <p:txBody>
          <a:bodyPr anchor="t">
            <a:noAutofit/>
          </a:bodyPr>
          <a:lstStyle>
            <a:lvl1pPr>
              <a:defRPr sz="2727"/>
            </a:lvl1pPr>
          </a:lstStyle>
          <a:p>
            <a:r>
              <a:rPr lang="en-US"/>
              <a:t>Medium title, content, medium type</a:t>
            </a:r>
          </a:p>
        </p:txBody>
      </p:sp>
      <p:sp>
        <p:nvSpPr>
          <p:cNvPr id="18" name="Text Placeholder 12">
            <a:extLst>
              <a:ext uri="{FF2B5EF4-FFF2-40B4-BE49-F238E27FC236}">
                <a16:creationId xmlns:a16="http://schemas.microsoft.com/office/drawing/2014/main" id="{4D98227F-FD3A-2A4B-B945-974563D1EC65}"/>
              </a:ext>
            </a:extLst>
          </p:cNvPr>
          <p:cNvSpPr>
            <a:spLocks noGrp="1"/>
          </p:cNvSpPr>
          <p:nvPr>
            <p:ph type="body" sz="quarter" idx="14" hasCustomPrompt="1"/>
          </p:nvPr>
        </p:nvSpPr>
        <p:spPr>
          <a:xfrm>
            <a:off x="616324" y="655123"/>
            <a:ext cx="10874539" cy="434263"/>
          </a:xfrm>
        </p:spPr>
        <p:txBody>
          <a:bodyPr>
            <a:normAutofit/>
          </a:bodyPr>
          <a:lstStyle>
            <a:lvl1pPr marL="0" indent="0">
              <a:buNone/>
              <a:defRPr sz="1636" b="0" i="0">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Subtitle goes here.</a:t>
            </a:r>
          </a:p>
        </p:txBody>
      </p:sp>
      <p:sp>
        <p:nvSpPr>
          <p:cNvPr id="8" name="Text Placeholder 3">
            <a:extLst>
              <a:ext uri="{FF2B5EF4-FFF2-40B4-BE49-F238E27FC236}">
                <a16:creationId xmlns:a16="http://schemas.microsoft.com/office/drawing/2014/main" id="{C6DF6816-01DE-5E46-8755-21EC78B89F66}"/>
              </a:ext>
            </a:extLst>
          </p:cNvPr>
          <p:cNvSpPr>
            <a:spLocks noGrp="1"/>
          </p:cNvSpPr>
          <p:nvPr>
            <p:ph type="body" sz="half" idx="15" hasCustomPrompt="1"/>
          </p:nvPr>
        </p:nvSpPr>
        <p:spPr>
          <a:xfrm>
            <a:off x="358587" y="6392384"/>
            <a:ext cx="5737412" cy="229593"/>
          </a:xfrm>
        </p:spPr>
        <p:txBody>
          <a:bodyPr anchor="ctr">
            <a:normAutofit/>
          </a:bodyPr>
          <a:lstStyle>
            <a:lvl1pPr marL="0" indent="0">
              <a:spcBef>
                <a:spcPts val="136"/>
              </a:spcBef>
              <a:buNone/>
              <a:defRPr sz="682"/>
            </a:lvl1pPr>
            <a:lvl2pPr marL="397424" indent="0">
              <a:buNone/>
              <a:defRPr sz="1217"/>
            </a:lvl2pPr>
            <a:lvl3pPr marL="794849" indent="0">
              <a:buNone/>
              <a:defRPr sz="1043"/>
            </a:lvl3pPr>
            <a:lvl4pPr marL="1192273" indent="0">
              <a:buNone/>
              <a:defRPr sz="869"/>
            </a:lvl4pPr>
            <a:lvl5pPr marL="1589696" indent="0">
              <a:buNone/>
              <a:defRPr sz="869"/>
            </a:lvl5pPr>
            <a:lvl6pPr marL="1987120" indent="0">
              <a:buNone/>
              <a:defRPr sz="869"/>
            </a:lvl6pPr>
            <a:lvl7pPr marL="2384544" indent="0">
              <a:buNone/>
              <a:defRPr sz="869"/>
            </a:lvl7pPr>
            <a:lvl8pPr marL="2781969" indent="0">
              <a:buNone/>
              <a:defRPr sz="869"/>
            </a:lvl8pPr>
            <a:lvl9pPr marL="3179393" indent="0">
              <a:buNone/>
              <a:defRPr sz="869"/>
            </a:lvl9pPr>
          </a:lstStyle>
          <a:p>
            <a:pPr lvl="0"/>
            <a:r>
              <a:rPr lang="en-US"/>
              <a:t>Source: It came from somewhere, right?</a:t>
            </a:r>
          </a:p>
        </p:txBody>
      </p:sp>
      <p:sp>
        <p:nvSpPr>
          <p:cNvPr id="11" name="Content Placeholder 2">
            <a:extLst>
              <a:ext uri="{FF2B5EF4-FFF2-40B4-BE49-F238E27FC236}">
                <a16:creationId xmlns:a16="http://schemas.microsoft.com/office/drawing/2014/main" id="{A59DF60C-4AA6-434F-B7CC-6B2CA7EFE0D1}"/>
              </a:ext>
            </a:extLst>
          </p:cNvPr>
          <p:cNvSpPr>
            <a:spLocks noGrp="1"/>
          </p:cNvSpPr>
          <p:nvPr>
            <p:ph idx="11" hasCustomPrompt="1"/>
          </p:nvPr>
        </p:nvSpPr>
        <p:spPr>
          <a:xfrm>
            <a:off x="616772" y="1454727"/>
            <a:ext cx="10874091" cy="4779818"/>
          </a:xfrm>
        </p:spPr>
        <p:txBody>
          <a:bodyPr numCol="1" spcCol="228600">
            <a:normAutofit/>
          </a:bodyPr>
          <a:lstStyle>
            <a:lvl1pPr marL="155853" indent="-155853">
              <a:lnSpc>
                <a:spcPct val="100000"/>
              </a:lnSpc>
              <a:spcBef>
                <a:spcPts val="1091"/>
              </a:spcBef>
              <a:buFont typeface="Arial" panose="020B0604020202020204" pitchFamily="34" charset="0"/>
              <a:buChar char="•"/>
              <a:defRPr sz="1636" b="0" i="0">
                <a:latin typeface="Arial" panose="020B0604020202020204" pitchFamily="34" charset="0"/>
              </a:defRPr>
            </a:lvl1pPr>
            <a:lvl2pPr marL="311705" indent="-155853">
              <a:lnSpc>
                <a:spcPct val="100000"/>
              </a:lnSpc>
              <a:spcBef>
                <a:spcPts val="1091"/>
              </a:spcBef>
              <a:buFont typeface="Arial" panose="020B0604020202020204" pitchFamily="34" charset="0"/>
              <a:buChar char="•"/>
              <a:defRPr sz="1636" b="0" i="0">
                <a:latin typeface="Arial" panose="020B0604020202020204" pitchFamily="34" charset="0"/>
              </a:defRPr>
            </a:lvl2pPr>
            <a:lvl3pPr marL="467558" indent="-155853">
              <a:lnSpc>
                <a:spcPct val="100000"/>
              </a:lnSpc>
              <a:spcBef>
                <a:spcPts val="1091"/>
              </a:spcBef>
              <a:buFont typeface="Arial" panose="020B0604020202020204" pitchFamily="34" charset="0"/>
              <a:buChar char="•"/>
              <a:defRPr sz="1636" b="0" i="0">
                <a:latin typeface="Arial" panose="020B0604020202020204" pitchFamily="34" charset="0"/>
              </a:defRPr>
            </a:lvl3pPr>
            <a:lvl4pPr marL="1192273" indent="0">
              <a:buNone/>
              <a:defRPr sz="1364" b="0" i="0">
                <a:latin typeface="Work Sans Regular Roman" pitchFamily="2" charset="77"/>
              </a:defRPr>
            </a:lvl4pPr>
            <a:lvl5pPr marL="1589696" indent="0">
              <a:buNone/>
              <a:defRPr sz="1364" b="0" i="0">
                <a:latin typeface="Work Sans Regular Roman" pitchFamily="2" charset="77"/>
              </a:defRPr>
            </a:lvl5pPr>
          </a:lstStyle>
          <a:p>
            <a:pPr lvl="0"/>
            <a:r>
              <a:rPr lang="en-US"/>
              <a:t>All of your copy goes here lorem ipsum dolor sit </a:t>
            </a:r>
            <a:r>
              <a:rPr lang="en-US" err="1"/>
              <a:t>amet</a:t>
            </a:r>
            <a:r>
              <a:rPr lang="en-US"/>
              <a:t> eras sunt </a:t>
            </a:r>
            <a:r>
              <a:rPr lang="en-US" err="1"/>
              <a:t>latin</a:t>
            </a:r>
            <a:r>
              <a:rPr lang="en-US"/>
              <a:t> is a dead language but </a:t>
            </a:r>
            <a:r>
              <a:rPr lang="en-US" err="1"/>
              <a:t>cualquier</a:t>
            </a:r>
            <a:r>
              <a:rPr lang="en-US"/>
              <a:t> is </a:t>
            </a:r>
            <a:r>
              <a:rPr lang="en-US" err="1"/>
              <a:t>spanish</a:t>
            </a:r>
            <a:r>
              <a:rPr lang="en-US"/>
              <a:t> and means whatever and in </a:t>
            </a:r>
            <a:r>
              <a:rPr lang="en-US" err="1"/>
              <a:t>latin</a:t>
            </a:r>
            <a:r>
              <a:rPr lang="en-US"/>
              <a:t> it’s </a:t>
            </a:r>
            <a:r>
              <a:rPr lang="la-Latn"/>
              <a:t>quicumque.</a:t>
            </a:r>
          </a:p>
          <a:p>
            <a:pPr lvl="1"/>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Magna fermentum </a:t>
            </a:r>
            <a:r>
              <a:rPr lang="en-US" err="1"/>
              <a:t>iaculis</a:t>
            </a:r>
            <a:r>
              <a:rPr lang="en-US"/>
              <a:t> </a:t>
            </a:r>
            <a:r>
              <a:rPr lang="en-US" err="1"/>
              <a:t>eu</a:t>
            </a:r>
            <a:r>
              <a:rPr lang="en-US"/>
              <a:t> non diam </a:t>
            </a:r>
            <a:r>
              <a:rPr lang="en-US" err="1"/>
              <a:t>phasellus</a:t>
            </a:r>
            <a:r>
              <a:rPr lang="en-US"/>
              <a:t>. Et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t>
            </a:r>
          </a:p>
          <a:p>
            <a:pPr lvl="2"/>
            <a:r>
              <a:rPr lang="en-US"/>
              <a:t>Auctor </a:t>
            </a:r>
            <a:r>
              <a:rPr lang="en-US" err="1"/>
              <a:t>elit</a:t>
            </a:r>
            <a:r>
              <a:rPr lang="en-US"/>
              <a:t> sed </a:t>
            </a:r>
            <a:r>
              <a:rPr lang="en-US" err="1"/>
              <a:t>vulputate</a:t>
            </a:r>
            <a:r>
              <a:rPr lang="en-US"/>
              <a:t> mi sit </a:t>
            </a:r>
            <a:r>
              <a:rPr lang="en-US" err="1"/>
              <a:t>amet</a:t>
            </a:r>
            <a:r>
              <a:rPr lang="en-US"/>
              <a:t> </a:t>
            </a:r>
            <a:r>
              <a:rPr lang="en-US" err="1"/>
              <a:t>mauris</a:t>
            </a:r>
            <a:r>
              <a:rPr lang="en-US"/>
              <a:t>. Auctor </a:t>
            </a:r>
            <a:r>
              <a:rPr lang="en-US" err="1"/>
              <a:t>eu</a:t>
            </a:r>
            <a:r>
              <a:rPr lang="en-US"/>
              <a:t> </a:t>
            </a:r>
            <a:r>
              <a:rPr lang="en-US" err="1"/>
              <a:t>augue</a:t>
            </a:r>
            <a:r>
              <a:rPr lang="en-US"/>
              <a:t> </a:t>
            </a:r>
            <a:r>
              <a:rPr lang="en-US" err="1"/>
              <a:t>ut</a:t>
            </a:r>
            <a:r>
              <a:rPr lang="en-US"/>
              <a:t> </a:t>
            </a:r>
            <a:r>
              <a:rPr lang="en-US" err="1"/>
              <a:t>lectus</a:t>
            </a:r>
            <a:r>
              <a:rPr lang="en-US"/>
              <a:t> </a:t>
            </a:r>
            <a:r>
              <a:rPr lang="en-US" err="1"/>
              <a:t>arcu</a:t>
            </a:r>
            <a:r>
              <a:rPr lang="en-US"/>
              <a:t> </a:t>
            </a:r>
            <a:r>
              <a:rPr lang="en-US" err="1"/>
              <a:t>bibendum</a:t>
            </a:r>
            <a:r>
              <a:rPr lang="en-US"/>
              <a:t> at. </a:t>
            </a:r>
            <a:r>
              <a:rPr lang="en-US" err="1"/>
              <a:t>Molestie</a:t>
            </a:r>
            <a:r>
              <a:rPr lang="en-US"/>
              <a:t> a </a:t>
            </a:r>
            <a:r>
              <a:rPr lang="en-US" err="1"/>
              <a:t>iaculis</a:t>
            </a:r>
            <a:r>
              <a:rPr lang="en-US"/>
              <a:t> at </a:t>
            </a:r>
            <a:r>
              <a:rPr lang="en-US" err="1"/>
              <a:t>erat</a:t>
            </a:r>
            <a:r>
              <a:rPr lang="en-US"/>
              <a:t> </a:t>
            </a:r>
            <a:r>
              <a:rPr lang="en-US" err="1"/>
              <a:t>pellentesque</a:t>
            </a:r>
            <a:r>
              <a:rPr lang="en-US"/>
              <a:t> </a:t>
            </a:r>
            <a:r>
              <a:rPr lang="en-US" err="1"/>
              <a:t>adipiscing</a:t>
            </a:r>
            <a:r>
              <a:rPr lang="en-US"/>
              <a:t> </a:t>
            </a:r>
            <a:r>
              <a:rPr lang="en-US" err="1"/>
              <a:t>commodo</a:t>
            </a:r>
            <a:r>
              <a:rPr lang="en-US"/>
              <a:t> </a:t>
            </a:r>
            <a:r>
              <a:rPr lang="en-US" err="1"/>
              <a:t>elit</a:t>
            </a:r>
            <a:r>
              <a:rPr lang="en-US"/>
              <a:t> at. Pharetra convallis </a:t>
            </a:r>
            <a:r>
              <a:rPr lang="en-US" err="1"/>
              <a:t>posuere</a:t>
            </a:r>
            <a:r>
              <a:rPr lang="en-US"/>
              <a:t> </a:t>
            </a:r>
            <a:r>
              <a:rPr lang="en-US" err="1"/>
              <a:t>morbi</a:t>
            </a:r>
            <a:r>
              <a:rPr lang="en-US"/>
              <a:t> </a:t>
            </a:r>
            <a:r>
              <a:rPr lang="en-US" err="1"/>
              <a:t>leo</a:t>
            </a:r>
            <a:r>
              <a:rPr lang="en-US"/>
              <a:t> </a:t>
            </a:r>
            <a:r>
              <a:rPr lang="en-US" err="1"/>
              <a:t>urna</a:t>
            </a:r>
            <a:r>
              <a:rPr lang="en-US"/>
              <a:t> </a:t>
            </a:r>
            <a:r>
              <a:rPr lang="en-US" err="1"/>
              <a:t>molestie</a:t>
            </a:r>
            <a:r>
              <a:rPr lang="en-US"/>
              <a:t> at </a:t>
            </a:r>
            <a:r>
              <a:rPr lang="en-US" err="1"/>
              <a:t>elementum</a:t>
            </a:r>
            <a:r>
              <a:rPr lang="en-US"/>
              <a:t>.</a:t>
            </a:r>
          </a:p>
        </p:txBody>
      </p:sp>
    </p:spTree>
    <p:extLst>
      <p:ext uri="{BB962C8B-B14F-4D97-AF65-F5344CB8AC3E}">
        <p14:creationId xmlns:p14="http://schemas.microsoft.com/office/powerpoint/2010/main" val="3348576446"/>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Medium title, medium type, pictur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A8686C5-2383-4F43-90F7-A544BDCE7A4A}"/>
              </a:ext>
            </a:extLst>
          </p:cNvPr>
          <p:cNvSpPr>
            <a:spLocks noGrp="1"/>
          </p:cNvSpPr>
          <p:nvPr>
            <p:ph type="sldNum" sz="quarter" idx="10"/>
          </p:nvPr>
        </p:nvSpPr>
        <p:spPr/>
        <p:txBody>
          <a:bodyPr/>
          <a:lstStyle/>
          <a:p>
            <a:fld id="{64DF1125-80D7-5C48-9408-F746170441B0}" type="slidenum">
              <a:rPr lang="en-US" smtClean="0"/>
              <a:pPr/>
              <a:t>‹#›</a:t>
            </a:fld>
            <a:endParaRPr lang="en-US"/>
          </a:p>
        </p:txBody>
      </p:sp>
      <p:sp>
        <p:nvSpPr>
          <p:cNvPr id="7" name="Picture Placeholder 6">
            <a:extLst>
              <a:ext uri="{FF2B5EF4-FFF2-40B4-BE49-F238E27FC236}">
                <a16:creationId xmlns:a16="http://schemas.microsoft.com/office/drawing/2014/main" id="{13B1292A-5A61-9949-B6E3-D67DDD94A00E}"/>
              </a:ext>
            </a:extLst>
          </p:cNvPr>
          <p:cNvSpPr>
            <a:spLocks noGrp="1"/>
          </p:cNvSpPr>
          <p:nvPr>
            <p:ph type="pic" sz="quarter" idx="13"/>
          </p:nvPr>
        </p:nvSpPr>
        <p:spPr>
          <a:xfrm>
            <a:off x="6813177" y="1454728"/>
            <a:ext cx="5378824" cy="4902128"/>
          </a:xfrm>
        </p:spPr>
        <p:txBody>
          <a:bodyPr anchor="ctr"/>
          <a:lstStyle>
            <a:lvl1pPr marL="0" indent="0" algn="ctr">
              <a:buNone/>
              <a:defRPr/>
            </a:lvl1pPr>
          </a:lstStyle>
          <a:p>
            <a:r>
              <a:rPr lang="en-US"/>
              <a:t>Click icon to add picture</a:t>
            </a:r>
          </a:p>
        </p:txBody>
      </p:sp>
      <p:sp>
        <p:nvSpPr>
          <p:cNvPr id="9" name="Text Placeholder 3">
            <a:extLst>
              <a:ext uri="{FF2B5EF4-FFF2-40B4-BE49-F238E27FC236}">
                <a16:creationId xmlns:a16="http://schemas.microsoft.com/office/drawing/2014/main" id="{E984F12C-CAF2-7B4E-92B0-671602EEBA42}"/>
              </a:ext>
            </a:extLst>
          </p:cNvPr>
          <p:cNvSpPr>
            <a:spLocks noGrp="1"/>
          </p:cNvSpPr>
          <p:nvPr>
            <p:ph type="body" sz="half" idx="15" hasCustomPrompt="1"/>
          </p:nvPr>
        </p:nvSpPr>
        <p:spPr>
          <a:xfrm>
            <a:off x="358587" y="6392384"/>
            <a:ext cx="5737412" cy="229593"/>
          </a:xfrm>
        </p:spPr>
        <p:txBody>
          <a:bodyPr anchor="ctr">
            <a:normAutofit/>
          </a:bodyPr>
          <a:lstStyle>
            <a:lvl1pPr marL="0" indent="0">
              <a:spcBef>
                <a:spcPts val="136"/>
              </a:spcBef>
              <a:buNone/>
              <a:defRPr sz="682"/>
            </a:lvl1pPr>
            <a:lvl2pPr marL="397424" indent="0">
              <a:buNone/>
              <a:defRPr sz="1217"/>
            </a:lvl2pPr>
            <a:lvl3pPr marL="794849" indent="0">
              <a:buNone/>
              <a:defRPr sz="1043"/>
            </a:lvl3pPr>
            <a:lvl4pPr marL="1192273" indent="0">
              <a:buNone/>
              <a:defRPr sz="869"/>
            </a:lvl4pPr>
            <a:lvl5pPr marL="1589696" indent="0">
              <a:buNone/>
              <a:defRPr sz="869"/>
            </a:lvl5pPr>
            <a:lvl6pPr marL="1987120" indent="0">
              <a:buNone/>
              <a:defRPr sz="869"/>
            </a:lvl6pPr>
            <a:lvl7pPr marL="2384544" indent="0">
              <a:buNone/>
              <a:defRPr sz="869"/>
            </a:lvl7pPr>
            <a:lvl8pPr marL="2781969" indent="0">
              <a:buNone/>
              <a:defRPr sz="869"/>
            </a:lvl8pPr>
            <a:lvl9pPr marL="3179393" indent="0">
              <a:buNone/>
              <a:defRPr sz="869"/>
            </a:lvl9pPr>
          </a:lstStyle>
          <a:p>
            <a:pPr lvl="0"/>
            <a:r>
              <a:rPr lang="en-US"/>
              <a:t>Source: It came from somewhere, right?</a:t>
            </a:r>
          </a:p>
        </p:txBody>
      </p:sp>
      <p:sp>
        <p:nvSpPr>
          <p:cNvPr id="10" name="Content Placeholder 2">
            <a:extLst>
              <a:ext uri="{FF2B5EF4-FFF2-40B4-BE49-F238E27FC236}">
                <a16:creationId xmlns:a16="http://schemas.microsoft.com/office/drawing/2014/main" id="{3966FE92-043C-7E40-B509-913FF3F932BD}"/>
              </a:ext>
            </a:extLst>
          </p:cNvPr>
          <p:cNvSpPr>
            <a:spLocks noGrp="1"/>
          </p:cNvSpPr>
          <p:nvPr>
            <p:ph idx="11" hasCustomPrompt="1"/>
          </p:nvPr>
        </p:nvSpPr>
        <p:spPr>
          <a:xfrm>
            <a:off x="616773" y="1454728"/>
            <a:ext cx="6081144" cy="4901622"/>
          </a:xfrm>
        </p:spPr>
        <p:txBody>
          <a:bodyPr>
            <a:normAutofit/>
          </a:bodyPr>
          <a:lstStyle>
            <a:lvl1pPr marL="155853" indent="-155853">
              <a:lnSpc>
                <a:spcPct val="100000"/>
              </a:lnSpc>
              <a:spcBef>
                <a:spcPts val="1091"/>
              </a:spcBef>
              <a:buFont typeface="Arial" panose="020B0604020202020204" pitchFamily="34" charset="0"/>
              <a:buChar char="•"/>
              <a:defRPr sz="1636" b="0" i="0">
                <a:latin typeface="Arial" panose="020B0604020202020204" pitchFamily="34" charset="0"/>
              </a:defRPr>
            </a:lvl1pPr>
            <a:lvl2pPr marL="311705" indent="-155853">
              <a:lnSpc>
                <a:spcPct val="100000"/>
              </a:lnSpc>
              <a:spcBef>
                <a:spcPts val="1091"/>
              </a:spcBef>
              <a:buFont typeface="Arial" panose="020B0604020202020204" pitchFamily="34" charset="0"/>
              <a:buChar char="•"/>
              <a:defRPr sz="1636" b="0" i="0">
                <a:latin typeface="Arial" panose="020B0604020202020204" pitchFamily="34" charset="0"/>
              </a:defRPr>
            </a:lvl2pPr>
            <a:lvl3pPr marL="467558" indent="-155853">
              <a:lnSpc>
                <a:spcPct val="100000"/>
              </a:lnSpc>
              <a:spcBef>
                <a:spcPts val="1091"/>
              </a:spcBef>
              <a:buFont typeface="Arial" panose="020B0604020202020204" pitchFamily="34" charset="0"/>
              <a:buChar char="•"/>
              <a:defRPr sz="1636" b="0" i="0">
                <a:latin typeface="Arial" panose="020B0604020202020204" pitchFamily="34" charset="0"/>
              </a:defRPr>
            </a:lvl3pPr>
            <a:lvl4pPr marL="1192273" indent="0">
              <a:buNone/>
              <a:defRPr sz="1364" b="0" i="0">
                <a:latin typeface="Work Sans Regular Roman" pitchFamily="2" charset="77"/>
              </a:defRPr>
            </a:lvl4pPr>
            <a:lvl5pPr marL="1589696" indent="0">
              <a:buNone/>
              <a:defRPr sz="1364" b="0" i="0">
                <a:latin typeface="Work Sans Regular Roman" pitchFamily="2" charset="77"/>
              </a:defRPr>
            </a:lvl5pPr>
          </a:lstStyle>
          <a:p>
            <a:pPr lvl="0"/>
            <a:r>
              <a:rPr lang="en-US"/>
              <a:t>All of your copy goes here lorem ipsum dolor sit </a:t>
            </a:r>
            <a:r>
              <a:rPr lang="en-US" err="1"/>
              <a:t>amet</a:t>
            </a:r>
            <a:r>
              <a:rPr lang="en-US"/>
              <a:t> eras sunt </a:t>
            </a:r>
            <a:r>
              <a:rPr lang="en-US" err="1"/>
              <a:t>latin</a:t>
            </a:r>
            <a:r>
              <a:rPr lang="en-US"/>
              <a:t> is a dead language but </a:t>
            </a:r>
            <a:r>
              <a:rPr lang="en-US" err="1"/>
              <a:t>cualquier</a:t>
            </a:r>
            <a:r>
              <a:rPr lang="en-US"/>
              <a:t> is </a:t>
            </a:r>
            <a:r>
              <a:rPr lang="en-US" err="1"/>
              <a:t>spanish</a:t>
            </a:r>
            <a:r>
              <a:rPr lang="en-US"/>
              <a:t> and means whatever and in </a:t>
            </a:r>
            <a:r>
              <a:rPr lang="en-US" err="1"/>
              <a:t>latin</a:t>
            </a:r>
            <a:r>
              <a:rPr lang="en-US"/>
              <a:t> it’s </a:t>
            </a:r>
            <a:r>
              <a:rPr lang="la-Latn"/>
              <a:t>quicumque.</a:t>
            </a:r>
            <a:r>
              <a:rPr lang="en-US"/>
              <a:t> </a:t>
            </a:r>
          </a:p>
          <a:p>
            <a:pPr lvl="1"/>
            <a:r>
              <a:rPr lang="en-US"/>
              <a:t>Pulvinar </a:t>
            </a:r>
            <a:r>
              <a:rPr lang="en-US" err="1"/>
              <a:t>neque</a:t>
            </a:r>
            <a:r>
              <a:rPr lang="en-US"/>
              <a:t> </a:t>
            </a:r>
            <a:r>
              <a:rPr lang="en-US" err="1"/>
              <a:t>laoreet</a:t>
            </a:r>
            <a:r>
              <a:rPr lang="en-US"/>
              <a:t> </a:t>
            </a:r>
            <a:r>
              <a:rPr lang="en-US" err="1"/>
              <a:t>suspendisse</a:t>
            </a:r>
            <a:r>
              <a:rPr lang="en-US"/>
              <a:t> </a:t>
            </a:r>
            <a:r>
              <a:rPr lang="en-US" err="1"/>
              <a:t>interdum</a:t>
            </a:r>
            <a:r>
              <a:rPr lang="en-US"/>
              <a:t> </a:t>
            </a:r>
            <a:r>
              <a:rPr lang="en-US" err="1"/>
              <a:t>consectetur</a:t>
            </a:r>
            <a:r>
              <a:rPr lang="en-US"/>
              <a:t> libero </a:t>
            </a:r>
            <a:r>
              <a:rPr lang="en-US" err="1"/>
              <a:t>faucibus</a:t>
            </a:r>
            <a:r>
              <a:rPr lang="en-US"/>
              <a:t>. </a:t>
            </a:r>
          </a:p>
          <a:p>
            <a:pPr lvl="2"/>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p>
        </p:txBody>
      </p:sp>
      <p:sp>
        <p:nvSpPr>
          <p:cNvPr id="11" name="Rectangle 10">
            <a:extLst>
              <a:ext uri="{FF2B5EF4-FFF2-40B4-BE49-F238E27FC236}">
                <a16:creationId xmlns:a16="http://schemas.microsoft.com/office/drawing/2014/main" id="{D50B91B8-C967-1C49-A272-DC3677134053}"/>
              </a:ext>
            </a:extLst>
          </p:cNvPr>
          <p:cNvSpPr/>
          <p:nvPr/>
        </p:nvSpPr>
        <p:spPr>
          <a:xfrm>
            <a:off x="0" y="0"/>
            <a:ext cx="12192000" cy="11142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77" b="0" i="0">
              <a:latin typeface="Arial" panose="020B0604020202020204" pitchFamily="34" charset="0"/>
            </a:endParaRPr>
          </a:p>
        </p:txBody>
      </p:sp>
      <p:sp>
        <p:nvSpPr>
          <p:cNvPr id="12" name="Title 1">
            <a:extLst>
              <a:ext uri="{FF2B5EF4-FFF2-40B4-BE49-F238E27FC236}">
                <a16:creationId xmlns:a16="http://schemas.microsoft.com/office/drawing/2014/main" id="{051530A5-01EE-5842-83A5-1998277F61F3}"/>
              </a:ext>
            </a:extLst>
          </p:cNvPr>
          <p:cNvSpPr>
            <a:spLocks noGrp="1"/>
          </p:cNvSpPr>
          <p:nvPr>
            <p:ph type="title" hasCustomPrompt="1"/>
          </p:nvPr>
        </p:nvSpPr>
        <p:spPr>
          <a:xfrm>
            <a:off x="616773" y="149630"/>
            <a:ext cx="10874539" cy="505493"/>
          </a:xfrm>
          <a:prstGeom prst="rect">
            <a:avLst/>
          </a:prstGeom>
        </p:spPr>
        <p:txBody>
          <a:bodyPr anchor="t">
            <a:noAutofit/>
          </a:bodyPr>
          <a:lstStyle>
            <a:lvl1pPr>
              <a:defRPr sz="2727"/>
            </a:lvl1pPr>
          </a:lstStyle>
          <a:p>
            <a:r>
              <a:rPr lang="en-US"/>
              <a:t>Medium title, medium type, picture</a:t>
            </a:r>
          </a:p>
        </p:txBody>
      </p:sp>
      <p:sp>
        <p:nvSpPr>
          <p:cNvPr id="13" name="Text Placeholder 12">
            <a:extLst>
              <a:ext uri="{FF2B5EF4-FFF2-40B4-BE49-F238E27FC236}">
                <a16:creationId xmlns:a16="http://schemas.microsoft.com/office/drawing/2014/main" id="{79320A47-1DC5-7C4A-ADA6-1EFD8BA55CE0}"/>
              </a:ext>
            </a:extLst>
          </p:cNvPr>
          <p:cNvSpPr>
            <a:spLocks noGrp="1"/>
          </p:cNvSpPr>
          <p:nvPr>
            <p:ph type="body" sz="quarter" idx="14" hasCustomPrompt="1"/>
          </p:nvPr>
        </p:nvSpPr>
        <p:spPr>
          <a:xfrm>
            <a:off x="616324" y="655123"/>
            <a:ext cx="10874539" cy="434263"/>
          </a:xfrm>
        </p:spPr>
        <p:txBody>
          <a:bodyPr>
            <a:normAutofit/>
          </a:bodyPr>
          <a:lstStyle>
            <a:lvl1pPr marL="0" indent="0">
              <a:buNone/>
              <a:defRPr sz="1636" b="0" i="0">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Subtitle goes here.</a:t>
            </a:r>
          </a:p>
        </p:txBody>
      </p:sp>
    </p:spTree>
    <p:extLst>
      <p:ext uri="{BB962C8B-B14F-4D97-AF65-F5344CB8AC3E}">
        <p14:creationId xmlns:p14="http://schemas.microsoft.com/office/powerpoint/2010/main" val="3511586301"/>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Large title, medium type, pictur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2C3037C-0432-2A41-8C95-2C46B3408F91}"/>
              </a:ext>
            </a:extLst>
          </p:cNvPr>
          <p:cNvSpPr>
            <a:spLocks noGrp="1"/>
          </p:cNvSpPr>
          <p:nvPr>
            <p:ph type="sldNum" sz="quarter" idx="10"/>
          </p:nvPr>
        </p:nvSpPr>
        <p:spPr/>
        <p:txBody>
          <a:bodyPr/>
          <a:lstStyle/>
          <a:p>
            <a:fld id="{64DF1125-80D7-5C48-9408-F746170441B0}" type="slidenum">
              <a:rPr lang="en-US" smtClean="0"/>
              <a:pPr/>
              <a:t>‹#›</a:t>
            </a:fld>
            <a:endParaRPr lang="en-US"/>
          </a:p>
        </p:txBody>
      </p:sp>
      <p:sp>
        <p:nvSpPr>
          <p:cNvPr id="4" name="Title 1">
            <a:extLst>
              <a:ext uri="{FF2B5EF4-FFF2-40B4-BE49-F238E27FC236}">
                <a16:creationId xmlns:a16="http://schemas.microsoft.com/office/drawing/2014/main" id="{05BD4DA0-459D-9644-A638-FD60BF9CE7B0}"/>
              </a:ext>
            </a:extLst>
          </p:cNvPr>
          <p:cNvSpPr>
            <a:spLocks noGrp="1"/>
          </p:cNvSpPr>
          <p:nvPr>
            <p:ph type="title" hasCustomPrompt="1"/>
          </p:nvPr>
        </p:nvSpPr>
        <p:spPr>
          <a:xfrm>
            <a:off x="616773" y="536171"/>
            <a:ext cx="10874539" cy="590339"/>
          </a:xfrm>
          <a:prstGeom prst="rect">
            <a:avLst/>
          </a:prstGeom>
        </p:spPr>
        <p:txBody>
          <a:bodyPr anchor="t">
            <a:noAutofit/>
          </a:bodyPr>
          <a:lstStyle/>
          <a:p>
            <a:r>
              <a:rPr lang="en-US"/>
              <a:t>Large title, medium type, picture</a:t>
            </a:r>
          </a:p>
        </p:txBody>
      </p:sp>
      <p:sp>
        <p:nvSpPr>
          <p:cNvPr id="8" name="Picture Placeholder 6">
            <a:extLst>
              <a:ext uri="{FF2B5EF4-FFF2-40B4-BE49-F238E27FC236}">
                <a16:creationId xmlns:a16="http://schemas.microsoft.com/office/drawing/2014/main" id="{AD54B4A8-9FBF-7844-B8BC-C2DC6438AFA9}"/>
              </a:ext>
            </a:extLst>
          </p:cNvPr>
          <p:cNvSpPr>
            <a:spLocks noGrp="1"/>
          </p:cNvSpPr>
          <p:nvPr>
            <p:ph type="pic" sz="quarter" idx="13"/>
          </p:nvPr>
        </p:nvSpPr>
        <p:spPr>
          <a:xfrm>
            <a:off x="6813177" y="1454728"/>
            <a:ext cx="5378824" cy="4902128"/>
          </a:xfrm>
        </p:spPr>
        <p:txBody>
          <a:bodyPr anchor="ctr"/>
          <a:lstStyle>
            <a:lvl1pPr marL="0" indent="0" algn="ctr">
              <a:buNone/>
              <a:defRPr/>
            </a:lvl1pPr>
          </a:lstStyle>
          <a:p>
            <a:r>
              <a:rPr lang="en-US"/>
              <a:t>Click icon to add picture</a:t>
            </a:r>
          </a:p>
        </p:txBody>
      </p:sp>
      <p:sp>
        <p:nvSpPr>
          <p:cNvPr id="9" name="Content Placeholder 2">
            <a:extLst>
              <a:ext uri="{FF2B5EF4-FFF2-40B4-BE49-F238E27FC236}">
                <a16:creationId xmlns:a16="http://schemas.microsoft.com/office/drawing/2014/main" id="{CAC8F5B7-7C57-B547-BBA9-F58C24E0A5EF}"/>
              </a:ext>
            </a:extLst>
          </p:cNvPr>
          <p:cNvSpPr>
            <a:spLocks noGrp="1"/>
          </p:cNvSpPr>
          <p:nvPr>
            <p:ph idx="11" hasCustomPrompt="1"/>
          </p:nvPr>
        </p:nvSpPr>
        <p:spPr>
          <a:xfrm>
            <a:off x="616773" y="1454728"/>
            <a:ext cx="6081144" cy="4901622"/>
          </a:xfrm>
        </p:spPr>
        <p:txBody>
          <a:bodyPr>
            <a:normAutofit/>
          </a:bodyPr>
          <a:lstStyle>
            <a:lvl1pPr marL="155853" indent="-155853">
              <a:lnSpc>
                <a:spcPct val="100000"/>
              </a:lnSpc>
              <a:spcBef>
                <a:spcPts val="1091"/>
              </a:spcBef>
              <a:buFont typeface="Arial" panose="020B0604020202020204" pitchFamily="34" charset="0"/>
              <a:buChar char="•"/>
              <a:defRPr sz="1636" b="0" i="0">
                <a:latin typeface="Arial" panose="020B0604020202020204" pitchFamily="34" charset="0"/>
              </a:defRPr>
            </a:lvl1pPr>
            <a:lvl2pPr marL="311705" indent="-155853">
              <a:lnSpc>
                <a:spcPct val="100000"/>
              </a:lnSpc>
              <a:spcBef>
                <a:spcPts val="1091"/>
              </a:spcBef>
              <a:buFont typeface="Arial" panose="020B0604020202020204" pitchFamily="34" charset="0"/>
              <a:buChar char="•"/>
              <a:defRPr sz="1636" b="0" i="0">
                <a:latin typeface="Arial" panose="020B0604020202020204" pitchFamily="34" charset="0"/>
              </a:defRPr>
            </a:lvl2pPr>
            <a:lvl3pPr marL="467558" indent="-155853">
              <a:lnSpc>
                <a:spcPct val="100000"/>
              </a:lnSpc>
              <a:spcBef>
                <a:spcPts val="1091"/>
              </a:spcBef>
              <a:buFont typeface="Arial" panose="020B0604020202020204" pitchFamily="34" charset="0"/>
              <a:buChar char="•"/>
              <a:defRPr sz="1636" b="0" i="0">
                <a:latin typeface="Arial" panose="020B0604020202020204" pitchFamily="34" charset="0"/>
              </a:defRPr>
            </a:lvl3pPr>
            <a:lvl4pPr marL="1192273" indent="0">
              <a:buNone/>
              <a:defRPr sz="1364" b="0" i="0">
                <a:latin typeface="Work Sans Regular Roman" pitchFamily="2" charset="77"/>
              </a:defRPr>
            </a:lvl4pPr>
            <a:lvl5pPr marL="1589696" indent="0">
              <a:buNone/>
              <a:defRPr sz="1364" b="0" i="0">
                <a:latin typeface="Work Sans Regular Roman" pitchFamily="2" charset="77"/>
              </a:defRPr>
            </a:lvl5pPr>
          </a:lstStyle>
          <a:p>
            <a:pPr lvl="0"/>
            <a:r>
              <a:rPr lang="en-US"/>
              <a:t>All of your copy goes here lorem ipsum dolor sit </a:t>
            </a:r>
            <a:r>
              <a:rPr lang="en-US" err="1"/>
              <a:t>amet</a:t>
            </a:r>
            <a:r>
              <a:rPr lang="en-US"/>
              <a:t> eras sunt </a:t>
            </a:r>
            <a:r>
              <a:rPr lang="en-US" err="1"/>
              <a:t>latin</a:t>
            </a:r>
            <a:r>
              <a:rPr lang="en-US"/>
              <a:t> is a dead language but </a:t>
            </a:r>
            <a:r>
              <a:rPr lang="en-US" err="1"/>
              <a:t>cualquier</a:t>
            </a:r>
            <a:r>
              <a:rPr lang="en-US"/>
              <a:t> is </a:t>
            </a:r>
            <a:r>
              <a:rPr lang="en-US" err="1"/>
              <a:t>spanish</a:t>
            </a:r>
            <a:r>
              <a:rPr lang="en-US"/>
              <a:t> and means whatever and in </a:t>
            </a:r>
            <a:r>
              <a:rPr lang="en-US" err="1"/>
              <a:t>latin</a:t>
            </a:r>
            <a:r>
              <a:rPr lang="en-US"/>
              <a:t> it’s </a:t>
            </a:r>
            <a:r>
              <a:rPr lang="la-Latn"/>
              <a:t>quicumque.</a:t>
            </a:r>
            <a:r>
              <a:rPr lang="en-US"/>
              <a:t> </a:t>
            </a:r>
          </a:p>
          <a:p>
            <a:pPr lvl="1"/>
            <a:r>
              <a:rPr lang="en-US"/>
              <a:t>Pulvinar </a:t>
            </a:r>
            <a:r>
              <a:rPr lang="en-US" err="1"/>
              <a:t>neque</a:t>
            </a:r>
            <a:r>
              <a:rPr lang="en-US"/>
              <a:t> </a:t>
            </a:r>
            <a:r>
              <a:rPr lang="en-US" err="1"/>
              <a:t>laoreet</a:t>
            </a:r>
            <a:r>
              <a:rPr lang="en-US"/>
              <a:t> </a:t>
            </a:r>
            <a:r>
              <a:rPr lang="en-US" err="1"/>
              <a:t>suspendisse</a:t>
            </a:r>
            <a:r>
              <a:rPr lang="en-US"/>
              <a:t> </a:t>
            </a:r>
            <a:r>
              <a:rPr lang="en-US" err="1"/>
              <a:t>interdum</a:t>
            </a:r>
            <a:r>
              <a:rPr lang="en-US"/>
              <a:t> </a:t>
            </a:r>
            <a:r>
              <a:rPr lang="en-US" err="1"/>
              <a:t>consectetur</a:t>
            </a:r>
            <a:r>
              <a:rPr lang="en-US"/>
              <a:t> libero </a:t>
            </a:r>
            <a:r>
              <a:rPr lang="en-US" err="1"/>
              <a:t>faucibus</a:t>
            </a:r>
            <a:r>
              <a:rPr lang="en-US"/>
              <a:t>. </a:t>
            </a:r>
          </a:p>
          <a:p>
            <a:pPr lvl="2"/>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p>
        </p:txBody>
      </p:sp>
      <p:sp>
        <p:nvSpPr>
          <p:cNvPr id="10" name="Text Placeholder 3">
            <a:extLst>
              <a:ext uri="{FF2B5EF4-FFF2-40B4-BE49-F238E27FC236}">
                <a16:creationId xmlns:a16="http://schemas.microsoft.com/office/drawing/2014/main" id="{642A7A9D-0E4B-9E4B-86F3-774E395D143A}"/>
              </a:ext>
            </a:extLst>
          </p:cNvPr>
          <p:cNvSpPr>
            <a:spLocks noGrp="1"/>
          </p:cNvSpPr>
          <p:nvPr>
            <p:ph type="body" sz="half" idx="15" hasCustomPrompt="1"/>
          </p:nvPr>
        </p:nvSpPr>
        <p:spPr>
          <a:xfrm>
            <a:off x="358587" y="6392384"/>
            <a:ext cx="5737412" cy="229593"/>
          </a:xfrm>
        </p:spPr>
        <p:txBody>
          <a:bodyPr anchor="ctr">
            <a:normAutofit/>
          </a:bodyPr>
          <a:lstStyle>
            <a:lvl1pPr marL="0" indent="0">
              <a:spcBef>
                <a:spcPts val="136"/>
              </a:spcBef>
              <a:buNone/>
              <a:defRPr sz="682"/>
            </a:lvl1pPr>
            <a:lvl2pPr marL="397424" indent="0">
              <a:buNone/>
              <a:defRPr sz="1217"/>
            </a:lvl2pPr>
            <a:lvl3pPr marL="794849" indent="0">
              <a:buNone/>
              <a:defRPr sz="1043"/>
            </a:lvl3pPr>
            <a:lvl4pPr marL="1192273" indent="0">
              <a:buNone/>
              <a:defRPr sz="869"/>
            </a:lvl4pPr>
            <a:lvl5pPr marL="1589696" indent="0">
              <a:buNone/>
              <a:defRPr sz="869"/>
            </a:lvl5pPr>
            <a:lvl6pPr marL="1987120" indent="0">
              <a:buNone/>
              <a:defRPr sz="869"/>
            </a:lvl6pPr>
            <a:lvl7pPr marL="2384544" indent="0">
              <a:buNone/>
              <a:defRPr sz="869"/>
            </a:lvl7pPr>
            <a:lvl8pPr marL="2781969" indent="0">
              <a:buNone/>
              <a:defRPr sz="869"/>
            </a:lvl8pPr>
            <a:lvl9pPr marL="3179393" indent="0">
              <a:buNone/>
              <a:defRPr sz="869"/>
            </a:lvl9pPr>
          </a:lstStyle>
          <a:p>
            <a:pPr lvl="0"/>
            <a:r>
              <a:rPr lang="en-US"/>
              <a:t>Source: It came from somewhere, right?</a:t>
            </a:r>
          </a:p>
        </p:txBody>
      </p:sp>
    </p:spTree>
    <p:extLst>
      <p:ext uri="{BB962C8B-B14F-4D97-AF65-F5344CB8AC3E}">
        <p14:creationId xmlns:p14="http://schemas.microsoft.com/office/powerpoint/2010/main" val="21640417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Medium title red,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A8686C5-2383-4F43-90F7-A544BDCE7A4A}"/>
              </a:ext>
            </a:extLst>
          </p:cNvPr>
          <p:cNvSpPr>
            <a:spLocks noGrp="1"/>
          </p:cNvSpPr>
          <p:nvPr>
            <p:ph type="sldNum" sz="quarter" idx="10"/>
          </p:nvPr>
        </p:nvSpPr>
        <p:spPr/>
        <p:txBody>
          <a:bodyPr/>
          <a:lstStyle/>
          <a:p>
            <a:fld id="{64DF1125-80D7-5C48-9408-F746170441B0}" type="slidenum">
              <a:rPr lang="en-US" smtClean="0"/>
              <a:pPr/>
              <a:t>‹#›</a:t>
            </a:fld>
            <a:endParaRPr lang="en-US"/>
          </a:p>
        </p:txBody>
      </p:sp>
      <p:sp>
        <p:nvSpPr>
          <p:cNvPr id="15" name="Rectangle 14">
            <a:extLst>
              <a:ext uri="{FF2B5EF4-FFF2-40B4-BE49-F238E27FC236}">
                <a16:creationId xmlns:a16="http://schemas.microsoft.com/office/drawing/2014/main" id="{3EC445EF-5A0A-574C-B66F-AEA805259EC5}"/>
              </a:ext>
            </a:extLst>
          </p:cNvPr>
          <p:cNvSpPr/>
          <p:nvPr/>
        </p:nvSpPr>
        <p:spPr>
          <a:xfrm>
            <a:off x="0" y="-1"/>
            <a:ext cx="12192000" cy="7169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77" b="0" i="0">
              <a:latin typeface="Arial" panose="020B0604020202020204" pitchFamily="34" charset="0"/>
            </a:endParaRPr>
          </a:p>
        </p:txBody>
      </p:sp>
      <p:sp>
        <p:nvSpPr>
          <p:cNvPr id="17" name="Title 1">
            <a:extLst>
              <a:ext uri="{FF2B5EF4-FFF2-40B4-BE49-F238E27FC236}">
                <a16:creationId xmlns:a16="http://schemas.microsoft.com/office/drawing/2014/main" id="{2929EA89-A3C1-AE48-81BE-26F9F8FEA818}"/>
              </a:ext>
            </a:extLst>
          </p:cNvPr>
          <p:cNvSpPr>
            <a:spLocks noGrp="1"/>
          </p:cNvSpPr>
          <p:nvPr>
            <p:ph type="title" hasCustomPrompt="1"/>
          </p:nvPr>
        </p:nvSpPr>
        <p:spPr>
          <a:xfrm>
            <a:off x="616773" y="184266"/>
            <a:ext cx="10874539" cy="505493"/>
          </a:xfrm>
          <a:prstGeom prst="rect">
            <a:avLst/>
          </a:prstGeom>
        </p:spPr>
        <p:txBody>
          <a:bodyPr anchor="ctr">
            <a:noAutofit/>
          </a:bodyPr>
          <a:lstStyle>
            <a:lvl1pPr>
              <a:defRPr sz="2727">
                <a:solidFill>
                  <a:schemeClr val="bg1"/>
                </a:solidFill>
              </a:defRPr>
            </a:lvl1pPr>
          </a:lstStyle>
          <a:p>
            <a:r>
              <a:rPr lang="en-US"/>
              <a:t>Medium title red, content</a:t>
            </a:r>
          </a:p>
        </p:txBody>
      </p:sp>
      <p:sp>
        <p:nvSpPr>
          <p:cNvPr id="8" name="Text Placeholder 3">
            <a:extLst>
              <a:ext uri="{FF2B5EF4-FFF2-40B4-BE49-F238E27FC236}">
                <a16:creationId xmlns:a16="http://schemas.microsoft.com/office/drawing/2014/main" id="{C6DF6816-01DE-5E46-8755-21EC78B89F66}"/>
              </a:ext>
            </a:extLst>
          </p:cNvPr>
          <p:cNvSpPr>
            <a:spLocks noGrp="1"/>
          </p:cNvSpPr>
          <p:nvPr>
            <p:ph type="body" sz="half" idx="15" hasCustomPrompt="1"/>
          </p:nvPr>
        </p:nvSpPr>
        <p:spPr>
          <a:xfrm>
            <a:off x="358587" y="6392384"/>
            <a:ext cx="5737412" cy="229593"/>
          </a:xfrm>
        </p:spPr>
        <p:txBody>
          <a:bodyPr anchor="ctr">
            <a:normAutofit/>
          </a:bodyPr>
          <a:lstStyle>
            <a:lvl1pPr marL="0" indent="0">
              <a:spcBef>
                <a:spcPts val="136"/>
              </a:spcBef>
              <a:buNone/>
              <a:defRPr sz="682"/>
            </a:lvl1pPr>
            <a:lvl2pPr marL="397424" indent="0">
              <a:buNone/>
              <a:defRPr sz="1217"/>
            </a:lvl2pPr>
            <a:lvl3pPr marL="794849" indent="0">
              <a:buNone/>
              <a:defRPr sz="1043"/>
            </a:lvl3pPr>
            <a:lvl4pPr marL="1192273" indent="0">
              <a:buNone/>
              <a:defRPr sz="869"/>
            </a:lvl4pPr>
            <a:lvl5pPr marL="1589696" indent="0">
              <a:buNone/>
              <a:defRPr sz="869"/>
            </a:lvl5pPr>
            <a:lvl6pPr marL="1987120" indent="0">
              <a:buNone/>
              <a:defRPr sz="869"/>
            </a:lvl6pPr>
            <a:lvl7pPr marL="2384544" indent="0">
              <a:buNone/>
              <a:defRPr sz="869"/>
            </a:lvl7pPr>
            <a:lvl8pPr marL="2781969" indent="0">
              <a:buNone/>
              <a:defRPr sz="869"/>
            </a:lvl8pPr>
            <a:lvl9pPr marL="3179393" indent="0">
              <a:buNone/>
              <a:defRPr sz="869"/>
            </a:lvl9pPr>
          </a:lstStyle>
          <a:p>
            <a:pPr lvl="0"/>
            <a:r>
              <a:rPr lang="en-US"/>
              <a:t>Source: It came from somewhere, right?</a:t>
            </a:r>
          </a:p>
        </p:txBody>
      </p:sp>
      <p:sp>
        <p:nvSpPr>
          <p:cNvPr id="7" name="Content Placeholder 2">
            <a:extLst>
              <a:ext uri="{FF2B5EF4-FFF2-40B4-BE49-F238E27FC236}">
                <a16:creationId xmlns:a16="http://schemas.microsoft.com/office/drawing/2014/main" id="{49E9B4D2-F8EF-F049-89D8-581ABD91B53E}"/>
              </a:ext>
            </a:extLst>
          </p:cNvPr>
          <p:cNvSpPr>
            <a:spLocks noGrp="1"/>
          </p:cNvSpPr>
          <p:nvPr>
            <p:ph idx="11" hasCustomPrompt="1"/>
          </p:nvPr>
        </p:nvSpPr>
        <p:spPr>
          <a:xfrm>
            <a:off x="616772" y="1191899"/>
            <a:ext cx="10874091" cy="5042647"/>
          </a:xfrm>
        </p:spPr>
        <p:txBody>
          <a:bodyPr numCol="1" spcCol="228600">
            <a:normAutofit/>
          </a:bodyPr>
          <a:lstStyle>
            <a:lvl1pPr marL="155853" indent="-155853">
              <a:lnSpc>
                <a:spcPct val="100000"/>
              </a:lnSpc>
              <a:spcBef>
                <a:spcPts val="869"/>
              </a:spcBef>
              <a:buFont typeface="Arial" panose="020B0604020202020204" pitchFamily="34" charset="0"/>
              <a:buChar char="•"/>
              <a:defRPr sz="1227" b="0" i="0">
                <a:latin typeface="Arial" panose="020B0604020202020204" pitchFamily="34" charset="0"/>
              </a:defRPr>
            </a:lvl1pPr>
            <a:lvl2pPr marL="311705" indent="-155853">
              <a:lnSpc>
                <a:spcPct val="100000"/>
              </a:lnSpc>
              <a:spcBef>
                <a:spcPts val="869"/>
              </a:spcBef>
              <a:buFont typeface="Arial" panose="020B0604020202020204" pitchFamily="34" charset="0"/>
              <a:buChar char="•"/>
              <a:defRPr sz="1227" b="0" i="0">
                <a:latin typeface="Arial" panose="020B0604020202020204" pitchFamily="34" charset="0"/>
              </a:defRPr>
            </a:lvl2pPr>
            <a:lvl3pPr marL="467558" indent="-155853">
              <a:lnSpc>
                <a:spcPct val="100000"/>
              </a:lnSpc>
              <a:spcBef>
                <a:spcPts val="869"/>
              </a:spcBef>
              <a:buFont typeface="Arial" panose="020B0604020202020204" pitchFamily="34" charset="0"/>
              <a:buChar char="•"/>
              <a:defRPr sz="1227" b="0" i="0">
                <a:latin typeface="Arial" panose="020B0604020202020204" pitchFamily="34" charset="0"/>
              </a:defRPr>
            </a:lvl3pPr>
            <a:lvl4pPr marL="1192273" indent="0">
              <a:buNone/>
              <a:defRPr sz="1364" b="0" i="0">
                <a:latin typeface="Work Sans Regular Roman" pitchFamily="2" charset="77"/>
              </a:defRPr>
            </a:lvl4pPr>
            <a:lvl5pPr marL="1589696" indent="0">
              <a:buNone/>
              <a:defRPr sz="1364" b="0" i="0">
                <a:latin typeface="Work Sans Regular Roman" pitchFamily="2" charset="77"/>
              </a:defRPr>
            </a:lvl5pPr>
          </a:lstStyle>
          <a:p>
            <a:pPr lvl="0"/>
            <a:r>
              <a:rPr lang="en-US"/>
              <a:t>Intro copy goes here lorem ipsum dolor sit </a:t>
            </a:r>
            <a:r>
              <a:rPr lang="en-US" err="1"/>
              <a:t>amet</a:t>
            </a:r>
            <a:r>
              <a:rPr lang="en-US"/>
              <a:t> eras sunt </a:t>
            </a:r>
            <a:r>
              <a:rPr lang="en-US" err="1"/>
              <a:t>latin</a:t>
            </a:r>
            <a:r>
              <a:rPr lang="en-US"/>
              <a:t> is a dead language but </a:t>
            </a:r>
            <a:r>
              <a:rPr lang="en-US" err="1"/>
              <a:t>cualquier</a:t>
            </a:r>
            <a:r>
              <a:rPr lang="en-US"/>
              <a:t> is </a:t>
            </a:r>
            <a:r>
              <a:rPr lang="en-US" err="1"/>
              <a:t>spanish</a:t>
            </a:r>
            <a:r>
              <a:rPr lang="en-US"/>
              <a:t> and means whatever and in </a:t>
            </a:r>
            <a:r>
              <a:rPr lang="en-US" err="1"/>
              <a:t>latin</a:t>
            </a:r>
            <a:r>
              <a:rPr lang="en-US"/>
              <a:t> it’s </a:t>
            </a:r>
            <a:r>
              <a:rPr lang="la-Latn"/>
              <a:t>quicumque.</a:t>
            </a:r>
          </a:p>
          <a:p>
            <a:pPr lvl="1"/>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Magna fermentum </a:t>
            </a:r>
            <a:r>
              <a:rPr lang="en-US" err="1"/>
              <a:t>iaculis</a:t>
            </a:r>
            <a:r>
              <a:rPr lang="en-US"/>
              <a:t> </a:t>
            </a:r>
            <a:r>
              <a:rPr lang="en-US" err="1"/>
              <a:t>eu</a:t>
            </a:r>
            <a:r>
              <a:rPr lang="en-US"/>
              <a:t> non diam </a:t>
            </a:r>
            <a:r>
              <a:rPr lang="en-US" err="1"/>
              <a:t>phasellus</a:t>
            </a:r>
            <a:r>
              <a:rPr lang="en-US"/>
              <a:t>. Et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t>
            </a:r>
          </a:p>
          <a:p>
            <a:pPr lvl="2"/>
            <a:r>
              <a:rPr lang="en-US"/>
              <a:t>Auctor </a:t>
            </a:r>
            <a:r>
              <a:rPr lang="en-US" err="1"/>
              <a:t>elit</a:t>
            </a:r>
            <a:r>
              <a:rPr lang="en-US"/>
              <a:t> sed </a:t>
            </a:r>
            <a:r>
              <a:rPr lang="en-US" err="1"/>
              <a:t>vulputate</a:t>
            </a:r>
            <a:r>
              <a:rPr lang="en-US"/>
              <a:t> mi sit </a:t>
            </a:r>
            <a:r>
              <a:rPr lang="en-US" err="1"/>
              <a:t>amet</a:t>
            </a:r>
            <a:r>
              <a:rPr lang="en-US"/>
              <a:t> </a:t>
            </a:r>
            <a:r>
              <a:rPr lang="en-US" err="1"/>
              <a:t>mauris</a:t>
            </a:r>
            <a:r>
              <a:rPr lang="en-US"/>
              <a:t>. Auctor </a:t>
            </a:r>
            <a:r>
              <a:rPr lang="en-US" err="1"/>
              <a:t>eu</a:t>
            </a:r>
            <a:r>
              <a:rPr lang="en-US"/>
              <a:t> </a:t>
            </a:r>
            <a:r>
              <a:rPr lang="en-US" err="1"/>
              <a:t>augue</a:t>
            </a:r>
            <a:r>
              <a:rPr lang="en-US"/>
              <a:t> </a:t>
            </a:r>
            <a:r>
              <a:rPr lang="en-US" err="1"/>
              <a:t>ut</a:t>
            </a:r>
            <a:r>
              <a:rPr lang="en-US"/>
              <a:t> </a:t>
            </a:r>
            <a:r>
              <a:rPr lang="en-US" err="1"/>
              <a:t>lectus</a:t>
            </a:r>
            <a:r>
              <a:rPr lang="en-US"/>
              <a:t> </a:t>
            </a:r>
            <a:r>
              <a:rPr lang="en-US" err="1"/>
              <a:t>arcu</a:t>
            </a:r>
            <a:r>
              <a:rPr lang="en-US"/>
              <a:t> </a:t>
            </a:r>
            <a:r>
              <a:rPr lang="en-US" err="1"/>
              <a:t>bibendum</a:t>
            </a:r>
            <a:r>
              <a:rPr lang="en-US"/>
              <a:t> at. </a:t>
            </a:r>
            <a:r>
              <a:rPr lang="en-US" err="1"/>
              <a:t>Molestie</a:t>
            </a:r>
            <a:r>
              <a:rPr lang="en-US"/>
              <a:t> a </a:t>
            </a:r>
            <a:r>
              <a:rPr lang="en-US" err="1"/>
              <a:t>iaculis</a:t>
            </a:r>
            <a:r>
              <a:rPr lang="en-US"/>
              <a:t> at </a:t>
            </a:r>
            <a:r>
              <a:rPr lang="en-US" err="1"/>
              <a:t>erat</a:t>
            </a:r>
            <a:r>
              <a:rPr lang="en-US"/>
              <a:t> </a:t>
            </a:r>
            <a:r>
              <a:rPr lang="en-US" err="1"/>
              <a:t>pellentesque</a:t>
            </a:r>
            <a:r>
              <a:rPr lang="en-US"/>
              <a:t> </a:t>
            </a:r>
            <a:r>
              <a:rPr lang="en-US" err="1"/>
              <a:t>adipiscing</a:t>
            </a:r>
            <a:r>
              <a:rPr lang="en-US"/>
              <a:t> </a:t>
            </a:r>
            <a:r>
              <a:rPr lang="en-US" err="1"/>
              <a:t>commodo</a:t>
            </a:r>
            <a:r>
              <a:rPr lang="en-US"/>
              <a:t> </a:t>
            </a:r>
            <a:r>
              <a:rPr lang="en-US" err="1"/>
              <a:t>elit</a:t>
            </a:r>
            <a:r>
              <a:rPr lang="en-US"/>
              <a:t> at. Pharetra convallis </a:t>
            </a:r>
            <a:r>
              <a:rPr lang="en-US" err="1"/>
              <a:t>posuere</a:t>
            </a:r>
            <a:r>
              <a:rPr lang="en-US"/>
              <a:t> </a:t>
            </a:r>
            <a:r>
              <a:rPr lang="en-US" err="1"/>
              <a:t>morbi</a:t>
            </a:r>
            <a:r>
              <a:rPr lang="en-US"/>
              <a:t> </a:t>
            </a:r>
            <a:r>
              <a:rPr lang="en-US" err="1"/>
              <a:t>leo</a:t>
            </a:r>
            <a:r>
              <a:rPr lang="en-US"/>
              <a:t> </a:t>
            </a:r>
            <a:r>
              <a:rPr lang="en-US" err="1"/>
              <a:t>urna</a:t>
            </a:r>
            <a:r>
              <a:rPr lang="en-US"/>
              <a:t> </a:t>
            </a:r>
            <a:r>
              <a:rPr lang="en-US" err="1"/>
              <a:t>molestie</a:t>
            </a:r>
            <a:r>
              <a:rPr lang="en-US"/>
              <a:t> at </a:t>
            </a:r>
            <a:r>
              <a:rPr lang="en-US" err="1"/>
              <a:t>elementum</a:t>
            </a:r>
            <a:r>
              <a:rPr lang="en-US"/>
              <a:t>.</a:t>
            </a:r>
          </a:p>
        </p:txBody>
      </p:sp>
    </p:spTree>
    <p:extLst>
      <p:ext uri="{BB962C8B-B14F-4D97-AF65-F5344CB8AC3E}">
        <p14:creationId xmlns:p14="http://schemas.microsoft.com/office/powerpoint/2010/main" val="333991440"/>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and Content-1 Colum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93F65E-9801-644F-9D1A-49E969D60ADB}"/>
              </a:ext>
            </a:extLst>
          </p:cNvPr>
          <p:cNvSpPr/>
          <p:nvPr/>
        </p:nvSpPr>
        <p:spPr>
          <a:xfrm>
            <a:off x="0" y="0"/>
            <a:ext cx="12192000" cy="16651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77" b="0" i="0">
              <a:latin typeface="Arial" panose="020B0604020202020204" pitchFamily="34" charset="0"/>
            </a:endParaRPr>
          </a:p>
        </p:txBody>
      </p:sp>
      <p:sp>
        <p:nvSpPr>
          <p:cNvPr id="7" name="Slide Number Placeholder 6">
            <a:extLst>
              <a:ext uri="{FF2B5EF4-FFF2-40B4-BE49-F238E27FC236}">
                <a16:creationId xmlns:a16="http://schemas.microsoft.com/office/drawing/2014/main" id="{5FF70303-0C3E-3940-8054-BECBA908952E}"/>
              </a:ext>
            </a:extLst>
          </p:cNvPr>
          <p:cNvSpPr>
            <a:spLocks noGrp="1"/>
          </p:cNvSpPr>
          <p:nvPr>
            <p:ph type="sldNum" sz="quarter" idx="10"/>
          </p:nvPr>
        </p:nvSpPr>
        <p:spPr/>
        <p:txBody>
          <a:bodyPr/>
          <a:lstStyle/>
          <a:p>
            <a:fld id="{64DF1125-80D7-5C48-9408-F746170441B0}" type="slidenum">
              <a:rPr lang="en-US" smtClean="0"/>
              <a:pPr/>
              <a:t>‹#›</a:t>
            </a:fld>
            <a:endParaRPr lang="en-US"/>
          </a:p>
        </p:txBody>
      </p:sp>
      <p:sp>
        <p:nvSpPr>
          <p:cNvPr id="5" name="Title 1">
            <a:extLst>
              <a:ext uri="{FF2B5EF4-FFF2-40B4-BE49-F238E27FC236}">
                <a16:creationId xmlns:a16="http://schemas.microsoft.com/office/drawing/2014/main" id="{EF4623B2-9F5C-CA48-9D9E-9865CA3F2EF2}"/>
              </a:ext>
            </a:extLst>
          </p:cNvPr>
          <p:cNvSpPr>
            <a:spLocks noGrp="1"/>
          </p:cNvSpPr>
          <p:nvPr>
            <p:ph type="title" hasCustomPrompt="1"/>
          </p:nvPr>
        </p:nvSpPr>
        <p:spPr>
          <a:xfrm>
            <a:off x="616773" y="536173"/>
            <a:ext cx="10874539" cy="674875"/>
          </a:xfrm>
          <a:prstGeom prst="rect">
            <a:avLst/>
          </a:prstGeom>
        </p:spPr>
        <p:txBody>
          <a:bodyPr anchor="t">
            <a:noAutofit/>
          </a:bodyPr>
          <a:lstStyle/>
          <a:p>
            <a:r>
              <a:rPr lang="en-US"/>
              <a:t>Title and Content – 1 Column</a:t>
            </a:r>
          </a:p>
        </p:txBody>
      </p:sp>
      <p:sp>
        <p:nvSpPr>
          <p:cNvPr id="6" name="Text Placeholder 12">
            <a:extLst>
              <a:ext uri="{FF2B5EF4-FFF2-40B4-BE49-F238E27FC236}">
                <a16:creationId xmlns:a16="http://schemas.microsoft.com/office/drawing/2014/main" id="{9320DCBF-FFD1-0140-BF88-34981AC7B515}"/>
              </a:ext>
            </a:extLst>
          </p:cNvPr>
          <p:cNvSpPr>
            <a:spLocks noGrp="1"/>
          </p:cNvSpPr>
          <p:nvPr>
            <p:ph type="body" sz="quarter" idx="14" hasCustomPrompt="1"/>
          </p:nvPr>
        </p:nvSpPr>
        <p:spPr>
          <a:xfrm>
            <a:off x="616324" y="1206098"/>
            <a:ext cx="10874539" cy="434263"/>
          </a:xfrm>
        </p:spPr>
        <p:txBody>
          <a:bodyPr>
            <a:normAutofit/>
          </a:bodyPr>
          <a:lstStyle>
            <a:lvl1pPr marL="0" indent="0">
              <a:buNone/>
              <a:defRPr sz="1636" b="0" i="0">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Optional subtitle</a:t>
            </a:r>
          </a:p>
        </p:txBody>
      </p:sp>
      <p:sp>
        <p:nvSpPr>
          <p:cNvPr id="8" name="Text Placeholder 3">
            <a:extLst>
              <a:ext uri="{FF2B5EF4-FFF2-40B4-BE49-F238E27FC236}">
                <a16:creationId xmlns:a16="http://schemas.microsoft.com/office/drawing/2014/main" id="{BE179801-6261-A840-B63D-F3ED07E08628}"/>
              </a:ext>
            </a:extLst>
          </p:cNvPr>
          <p:cNvSpPr>
            <a:spLocks noGrp="1"/>
          </p:cNvSpPr>
          <p:nvPr>
            <p:ph type="body" sz="half" idx="15" hasCustomPrompt="1"/>
          </p:nvPr>
        </p:nvSpPr>
        <p:spPr>
          <a:xfrm>
            <a:off x="358587" y="6392384"/>
            <a:ext cx="5737412" cy="229593"/>
          </a:xfrm>
        </p:spPr>
        <p:txBody>
          <a:bodyPr anchor="ctr">
            <a:normAutofit/>
          </a:bodyPr>
          <a:lstStyle>
            <a:lvl1pPr marL="0" indent="0">
              <a:spcBef>
                <a:spcPts val="136"/>
              </a:spcBef>
              <a:buNone/>
              <a:defRPr sz="682"/>
            </a:lvl1pPr>
            <a:lvl2pPr marL="397424" indent="0">
              <a:buNone/>
              <a:defRPr sz="1217"/>
            </a:lvl2pPr>
            <a:lvl3pPr marL="794849" indent="0">
              <a:buNone/>
              <a:defRPr sz="1043"/>
            </a:lvl3pPr>
            <a:lvl4pPr marL="1192273" indent="0">
              <a:buNone/>
              <a:defRPr sz="869"/>
            </a:lvl4pPr>
            <a:lvl5pPr marL="1589696" indent="0">
              <a:buNone/>
              <a:defRPr sz="869"/>
            </a:lvl5pPr>
            <a:lvl6pPr marL="1987120" indent="0">
              <a:buNone/>
              <a:defRPr sz="869"/>
            </a:lvl6pPr>
            <a:lvl7pPr marL="2384544" indent="0">
              <a:buNone/>
              <a:defRPr sz="869"/>
            </a:lvl7pPr>
            <a:lvl8pPr marL="2781969" indent="0">
              <a:buNone/>
              <a:defRPr sz="869"/>
            </a:lvl8pPr>
            <a:lvl9pPr marL="3179393" indent="0">
              <a:buNone/>
              <a:defRPr sz="869"/>
            </a:lvl9pPr>
          </a:lstStyle>
          <a:p>
            <a:pPr lvl="0"/>
            <a:r>
              <a:rPr lang="en-US"/>
              <a:t>Source: It came from somewhere, right?</a:t>
            </a:r>
          </a:p>
        </p:txBody>
      </p:sp>
      <p:sp>
        <p:nvSpPr>
          <p:cNvPr id="11" name="Content Placeholder 2">
            <a:extLst>
              <a:ext uri="{FF2B5EF4-FFF2-40B4-BE49-F238E27FC236}">
                <a16:creationId xmlns:a16="http://schemas.microsoft.com/office/drawing/2014/main" id="{6E586D43-68F8-6D43-B0E3-EA7F4C79ABA0}"/>
              </a:ext>
            </a:extLst>
          </p:cNvPr>
          <p:cNvSpPr>
            <a:spLocks noGrp="1"/>
          </p:cNvSpPr>
          <p:nvPr>
            <p:ph idx="11" hasCustomPrompt="1"/>
          </p:nvPr>
        </p:nvSpPr>
        <p:spPr>
          <a:xfrm>
            <a:off x="616772" y="1870364"/>
            <a:ext cx="10874091" cy="4364182"/>
          </a:xfrm>
        </p:spPr>
        <p:txBody>
          <a:bodyPr numCol="1" spcCol="228600">
            <a:normAutofit/>
          </a:bodyPr>
          <a:lstStyle>
            <a:lvl1pPr marL="155853" indent="-155853">
              <a:lnSpc>
                <a:spcPct val="100000"/>
              </a:lnSpc>
              <a:spcBef>
                <a:spcPts val="869"/>
              </a:spcBef>
              <a:buFont typeface="Arial" panose="020B0604020202020204" pitchFamily="34" charset="0"/>
              <a:buChar char="•"/>
              <a:defRPr sz="1227" b="0" i="0">
                <a:latin typeface="Arial" panose="020B0604020202020204" pitchFamily="34" charset="0"/>
              </a:defRPr>
            </a:lvl1pPr>
            <a:lvl2pPr marL="311705" indent="-155853">
              <a:lnSpc>
                <a:spcPct val="100000"/>
              </a:lnSpc>
              <a:spcBef>
                <a:spcPts val="869"/>
              </a:spcBef>
              <a:buFont typeface="Arial" panose="020B0604020202020204" pitchFamily="34" charset="0"/>
              <a:buChar char="•"/>
              <a:defRPr sz="1227" b="0" i="0">
                <a:latin typeface="Arial" panose="020B0604020202020204" pitchFamily="34" charset="0"/>
              </a:defRPr>
            </a:lvl2pPr>
            <a:lvl3pPr marL="467558" indent="-155853">
              <a:lnSpc>
                <a:spcPct val="100000"/>
              </a:lnSpc>
              <a:spcBef>
                <a:spcPts val="869"/>
              </a:spcBef>
              <a:buFont typeface="Arial" panose="020B0604020202020204" pitchFamily="34" charset="0"/>
              <a:buChar char="•"/>
              <a:defRPr sz="1227" b="0" i="0">
                <a:latin typeface="Arial" panose="020B0604020202020204" pitchFamily="34" charset="0"/>
              </a:defRPr>
            </a:lvl3pPr>
            <a:lvl4pPr marL="1192273" indent="0">
              <a:buNone/>
              <a:defRPr sz="1364" b="0" i="0">
                <a:latin typeface="Work Sans Regular Roman" pitchFamily="2" charset="77"/>
              </a:defRPr>
            </a:lvl4pPr>
            <a:lvl5pPr marL="1589696" indent="0">
              <a:buNone/>
              <a:defRPr sz="1364" b="0" i="0">
                <a:latin typeface="Work Sans Regular Roman" pitchFamily="2" charset="77"/>
              </a:defRPr>
            </a:lvl5pPr>
          </a:lstStyle>
          <a:p>
            <a:pPr lvl="0"/>
            <a:r>
              <a:rPr lang="en-US"/>
              <a:t>Intro copy goes here lorem ipsum dolor sit </a:t>
            </a:r>
            <a:r>
              <a:rPr lang="en-US" err="1"/>
              <a:t>amet</a:t>
            </a:r>
            <a:r>
              <a:rPr lang="en-US"/>
              <a:t> eras sunt </a:t>
            </a:r>
            <a:r>
              <a:rPr lang="en-US" err="1"/>
              <a:t>latin</a:t>
            </a:r>
            <a:r>
              <a:rPr lang="en-US"/>
              <a:t> is a dead language but </a:t>
            </a:r>
            <a:r>
              <a:rPr lang="en-US" err="1"/>
              <a:t>cualquier</a:t>
            </a:r>
            <a:r>
              <a:rPr lang="en-US"/>
              <a:t> is </a:t>
            </a:r>
            <a:r>
              <a:rPr lang="en-US" err="1"/>
              <a:t>spanish</a:t>
            </a:r>
            <a:r>
              <a:rPr lang="en-US"/>
              <a:t> and means whatever and in </a:t>
            </a:r>
            <a:r>
              <a:rPr lang="en-US" err="1"/>
              <a:t>latin</a:t>
            </a:r>
            <a:r>
              <a:rPr lang="en-US"/>
              <a:t> it’s </a:t>
            </a:r>
            <a:r>
              <a:rPr lang="la-Latn"/>
              <a:t>quicumque.</a:t>
            </a:r>
          </a:p>
          <a:p>
            <a:pPr lvl="1"/>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Magna fermentum </a:t>
            </a:r>
            <a:r>
              <a:rPr lang="en-US" err="1"/>
              <a:t>iaculis</a:t>
            </a:r>
            <a:r>
              <a:rPr lang="en-US"/>
              <a:t> </a:t>
            </a:r>
            <a:r>
              <a:rPr lang="en-US" err="1"/>
              <a:t>eu</a:t>
            </a:r>
            <a:r>
              <a:rPr lang="en-US"/>
              <a:t> non diam </a:t>
            </a:r>
            <a:r>
              <a:rPr lang="en-US" err="1"/>
              <a:t>phasellus</a:t>
            </a:r>
            <a:r>
              <a:rPr lang="en-US"/>
              <a:t>. Et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t>
            </a:r>
          </a:p>
          <a:p>
            <a:pPr lvl="2"/>
            <a:r>
              <a:rPr lang="en-US"/>
              <a:t>Auctor </a:t>
            </a:r>
            <a:r>
              <a:rPr lang="en-US" err="1"/>
              <a:t>elit</a:t>
            </a:r>
            <a:r>
              <a:rPr lang="en-US"/>
              <a:t> sed </a:t>
            </a:r>
            <a:r>
              <a:rPr lang="en-US" err="1"/>
              <a:t>vulputate</a:t>
            </a:r>
            <a:r>
              <a:rPr lang="en-US"/>
              <a:t> mi sit </a:t>
            </a:r>
            <a:r>
              <a:rPr lang="en-US" err="1"/>
              <a:t>amet</a:t>
            </a:r>
            <a:r>
              <a:rPr lang="en-US"/>
              <a:t> </a:t>
            </a:r>
            <a:r>
              <a:rPr lang="en-US" err="1"/>
              <a:t>mauris</a:t>
            </a:r>
            <a:r>
              <a:rPr lang="en-US"/>
              <a:t>. Auctor </a:t>
            </a:r>
            <a:r>
              <a:rPr lang="en-US" err="1"/>
              <a:t>eu</a:t>
            </a:r>
            <a:r>
              <a:rPr lang="en-US"/>
              <a:t> </a:t>
            </a:r>
            <a:r>
              <a:rPr lang="en-US" err="1"/>
              <a:t>augue</a:t>
            </a:r>
            <a:r>
              <a:rPr lang="en-US"/>
              <a:t> </a:t>
            </a:r>
            <a:r>
              <a:rPr lang="en-US" err="1"/>
              <a:t>ut</a:t>
            </a:r>
            <a:r>
              <a:rPr lang="en-US"/>
              <a:t> </a:t>
            </a:r>
            <a:r>
              <a:rPr lang="en-US" err="1"/>
              <a:t>lectus</a:t>
            </a:r>
            <a:r>
              <a:rPr lang="en-US"/>
              <a:t> </a:t>
            </a:r>
            <a:r>
              <a:rPr lang="en-US" err="1"/>
              <a:t>arcu</a:t>
            </a:r>
            <a:r>
              <a:rPr lang="en-US"/>
              <a:t> </a:t>
            </a:r>
            <a:r>
              <a:rPr lang="en-US" err="1"/>
              <a:t>bibendum</a:t>
            </a:r>
            <a:r>
              <a:rPr lang="en-US"/>
              <a:t> at. </a:t>
            </a:r>
            <a:r>
              <a:rPr lang="en-US" err="1"/>
              <a:t>Molestie</a:t>
            </a:r>
            <a:r>
              <a:rPr lang="en-US"/>
              <a:t> a </a:t>
            </a:r>
            <a:r>
              <a:rPr lang="en-US" err="1"/>
              <a:t>iaculis</a:t>
            </a:r>
            <a:r>
              <a:rPr lang="en-US"/>
              <a:t> at </a:t>
            </a:r>
            <a:r>
              <a:rPr lang="en-US" err="1"/>
              <a:t>erat</a:t>
            </a:r>
            <a:r>
              <a:rPr lang="en-US"/>
              <a:t> </a:t>
            </a:r>
            <a:r>
              <a:rPr lang="en-US" err="1"/>
              <a:t>pellentesque</a:t>
            </a:r>
            <a:r>
              <a:rPr lang="en-US"/>
              <a:t> </a:t>
            </a:r>
            <a:r>
              <a:rPr lang="en-US" err="1"/>
              <a:t>adipiscing</a:t>
            </a:r>
            <a:r>
              <a:rPr lang="en-US"/>
              <a:t> </a:t>
            </a:r>
            <a:r>
              <a:rPr lang="en-US" err="1"/>
              <a:t>commodo</a:t>
            </a:r>
            <a:r>
              <a:rPr lang="en-US"/>
              <a:t> </a:t>
            </a:r>
            <a:r>
              <a:rPr lang="en-US" err="1"/>
              <a:t>elit</a:t>
            </a:r>
            <a:r>
              <a:rPr lang="en-US"/>
              <a:t> at. Pharetra convallis </a:t>
            </a:r>
            <a:r>
              <a:rPr lang="en-US" err="1"/>
              <a:t>posuere</a:t>
            </a:r>
            <a:r>
              <a:rPr lang="en-US"/>
              <a:t> </a:t>
            </a:r>
            <a:r>
              <a:rPr lang="en-US" err="1"/>
              <a:t>morbi</a:t>
            </a:r>
            <a:r>
              <a:rPr lang="en-US"/>
              <a:t> </a:t>
            </a:r>
            <a:r>
              <a:rPr lang="en-US" err="1"/>
              <a:t>leo</a:t>
            </a:r>
            <a:r>
              <a:rPr lang="en-US"/>
              <a:t> </a:t>
            </a:r>
            <a:r>
              <a:rPr lang="en-US" err="1"/>
              <a:t>urna</a:t>
            </a:r>
            <a:r>
              <a:rPr lang="en-US"/>
              <a:t> </a:t>
            </a:r>
            <a:r>
              <a:rPr lang="en-US" err="1"/>
              <a:t>molestie</a:t>
            </a:r>
            <a:r>
              <a:rPr lang="en-US"/>
              <a:t> at </a:t>
            </a:r>
            <a:r>
              <a:rPr lang="en-US" err="1"/>
              <a:t>elementum</a:t>
            </a:r>
            <a:r>
              <a:rPr lang="en-US"/>
              <a:t>.</a:t>
            </a:r>
          </a:p>
        </p:txBody>
      </p:sp>
    </p:spTree>
    <p:extLst>
      <p:ext uri="{BB962C8B-B14F-4D97-AF65-F5344CB8AC3E}">
        <p14:creationId xmlns:p14="http://schemas.microsoft.com/office/powerpoint/2010/main" val="9973355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and Content-2 Columns">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FF70303-0C3E-3940-8054-BECBA908952E}"/>
              </a:ext>
            </a:extLst>
          </p:cNvPr>
          <p:cNvSpPr>
            <a:spLocks noGrp="1"/>
          </p:cNvSpPr>
          <p:nvPr>
            <p:ph type="sldNum" sz="quarter" idx="10"/>
          </p:nvPr>
        </p:nvSpPr>
        <p:spPr/>
        <p:txBody>
          <a:bodyPr/>
          <a:lstStyle/>
          <a:p>
            <a:fld id="{64DF1125-80D7-5C48-9408-F746170441B0}" type="slidenum">
              <a:rPr lang="en-US" smtClean="0"/>
              <a:pPr/>
              <a:t>‹#›</a:t>
            </a:fld>
            <a:endParaRPr lang="en-US"/>
          </a:p>
        </p:txBody>
      </p:sp>
      <p:sp>
        <p:nvSpPr>
          <p:cNvPr id="8" name="Rectangle 7">
            <a:extLst>
              <a:ext uri="{FF2B5EF4-FFF2-40B4-BE49-F238E27FC236}">
                <a16:creationId xmlns:a16="http://schemas.microsoft.com/office/drawing/2014/main" id="{DB58232C-F4E9-FA43-BC0C-2CB0F162825A}"/>
              </a:ext>
            </a:extLst>
          </p:cNvPr>
          <p:cNvSpPr/>
          <p:nvPr/>
        </p:nvSpPr>
        <p:spPr>
          <a:xfrm>
            <a:off x="0" y="0"/>
            <a:ext cx="12192000" cy="16651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77" b="0" i="0">
              <a:latin typeface="Arial" panose="020B0604020202020204" pitchFamily="34" charset="0"/>
            </a:endParaRPr>
          </a:p>
        </p:txBody>
      </p:sp>
      <p:sp>
        <p:nvSpPr>
          <p:cNvPr id="11" name="Title 1">
            <a:extLst>
              <a:ext uri="{FF2B5EF4-FFF2-40B4-BE49-F238E27FC236}">
                <a16:creationId xmlns:a16="http://schemas.microsoft.com/office/drawing/2014/main" id="{47D628F2-1A63-6945-A152-67139D964C14}"/>
              </a:ext>
            </a:extLst>
          </p:cNvPr>
          <p:cNvSpPr>
            <a:spLocks noGrp="1"/>
          </p:cNvSpPr>
          <p:nvPr>
            <p:ph type="title" hasCustomPrompt="1"/>
          </p:nvPr>
        </p:nvSpPr>
        <p:spPr>
          <a:xfrm>
            <a:off x="616773" y="536173"/>
            <a:ext cx="10874539" cy="674875"/>
          </a:xfrm>
          <a:prstGeom prst="rect">
            <a:avLst/>
          </a:prstGeom>
        </p:spPr>
        <p:txBody>
          <a:bodyPr anchor="t">
            <a:noAutofit/>
          </a:bodyPr>
          <a:lstStyle/>
          <a:p>
            <a:r>
              <a:rPr lang="en-US"/>
              <a:t>Title and Content – 2 Columns</a:t>
            </a:r>
          </a:p>
        </p:txBody>
      </p:sp>
      <p:sp>
        <p:nvSpPr>
          <p:cNvPr id="12" name="Text Placeholder 12">
            <a:extLst>
              <a:ext uri="{FF2B5EF4-FFF2-40B4-BE49-F238E27FC236}">
                <a16:creationId xmlns:a16="http://schemas.microsoft.com/office/drawing/2014/main" id="{43E4F46C-DA4F-BE4F-80C0-8C4C712F1237}"/>
              </a:ext>
            </a:extLst>
          </p:cNvPr>
          <p:cNvSpPr>
            <a:spLocks noGrp="1"/>
          </p:cNvSpPr>
          <p:nvPr>
            <p:ph type="body" sz="quarter" idx="14" hasCustomPrompt="1"/>
          </p:nvPr>
        </p:nvSpPr>
        <p:spPr>
          <a:xfrm>
            <a:off x="616324" y="1206098"/>
            <a:ext cx="10874539" cy="434263"/>
          </a:xfrm>
        </p:spPr>
        <p:txBody>
          <a:bodyPr>
            <a:normAutofit/>
          </a:bodyPr>
          <a:lstStyle>
            <a:lvl1pPr marL="0" indent="0">
              <a:buNone/>
              <a:defRPr sz="1636" b="0" i="0">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Optional subtitle</a:t>
            </a:r>
          </a:p>
        </p:txBody>
      </p:sp>
      <p:sp>
        <p:nvSpPr>
          <p:cNvPr id="13" name="Text Placeholder 3">
            <a:extLst>
              <a:ext uri="{FF2B5EF4-FFF2-40B4-BE49-F238E27FC236}">
                <a16:creationId xmlns:a16="http://schemas.microsoft.com/office/drawing/2014/main" id="{B56759E6-C0A5-E14D-8D69-2063EDAE7D4A}"/>
              </a:ext>
            </a:extLst>
          </p:cNvPr>
          <p:cNvSpPr>
            <a:spLocks noGrp="1"/>
          </p:cNvSpPr>
          <p:nvPr>
            <p:ph type="body" sz="half" idx="15" hasCustomPrompt="1"/>
          </p:nvPr>
        </p:nvSpPr>
        <p:spPr>
          <a:xfrm>
            <a:off x="358587" y="6392384"/>
            <a:ext cx="5737412" cy="229593"/>
          </a:xfrm>
        </p:spPr>
        <p:txBody>
          <a:bodyPr anchor="ctr">
            <a:normAutofit/>
          </a:bodyPr>
          <a:lstStyle>
            <a:lvl1pPr marL="0" indent="0">
              <a:spcBef>
                <a:spcPts val="136"/>
              </a:spcBef>
              <a:buNone/>
              <a:defRPr sz="682"/>
            </a:lvl1pPr>
            <a:lvl2pPr marL="397424" indent="0">
              <a:buNone/>
              <a:defRPr sz="1217"/>
            </a:lvl2pPr>
            <a:lvl3pPr marL="794849" indent="0">
              <a:buNone/>
              <a:defRPr sz="1043"/>
            </a:lvl3pPr>
            <a:lvl4pPr marL="1192273" indent="0">
              <a:buNone/>
              <a:defRPr sz="869"/>
            </a:lvl4pPr>
            <a:lvl5pPr marL="1589696" indent="0">
              <a:buNone/>
              <a:defRPr sz="869"/>
            </a:lvl5pPr>
            <a:lvl6pPr marL="1987120" indent="0">
              <a:buNone/>
              <a:defRPr sz="869"/>
            </a:lvl6pPr>
            <a:lvl7pPr marL="2384544" indent="0">
              <a:buNone/>
              <a:defRPr sz="869"/>
            </a:lvl7pPr>
            <a:lvl8pPr marL="2781969" indent="0">
              <a:buNone/>
              <a:defRPr sz="869"/>
            </a:lvl8pPr>
            <a:lvl9pPr marL="3179393" indent="0">
              <a:buNone/>
              <a:defRPr sz="869"/>
            </a:lvl9pPr>
          </a:lstStyle>
          <a:p>
            <a:pPr lvl="0"/>
            <a:r>
              <a:rPr lang="en-US"/>
              <a:t>Source: It came from somewhere, right?</a:t>
            </a:r>
          </a:p>
        </p:txBody>
      </p:sp>
      <p:sp>
        <p:nvSpPr>
          <p:cNvPr id="9" name="Content Placeholder 2">
            <a:extLst>
              <a:ext uri="{FF2B5EF4-FFF2-40B4-BE49-F238E27FC236}">
                <a16:creationId xmlns:a16="http://schemas.microsoft.com/office/drawing/2014/main" id="{B7CF8842-BB8B-A24D-9E8E-23456D3B1A95}"/>
              </a:ext>
            </a:extLst>
          </p:cNvPr>
          <p:cNvSpPr>
            <a:spLocks noGrp="1"/>
          </p:cNvSpPr>
          <p:nvPr>
            <p:ph idx="16" hasCustomPrompt="1"/>
          </p:nvPr>
        </p:nvSpPr>
        <p:spPr>
          <a:xfrm>
            <a:off x="616772" y="1870365"/>
            <a:ext cx="10874092" cy="4364181"/>
          </a:xfrm>
        </p:spPr>
        <p:txBody>
          <a:bodyPr numCol="2" spcCol="457200">
            <a:normAutofit/>
          </a:bodyPr>
          <a:lstStyle>
            <a:lvl1pPr marL="155853" indent="-155853">
              <a:lnSpc>
                <a:spcPct val="100000"/>
              </a:lnSpc>
              <a:spcBef>
                <a:spcPts val="869"/>
              </a:spcBef>
              <a:buFont typeface="Arial" panose="020B0604020202020204" pitchFamily="34" charset="0"/>
              <a:buChar char="•"/>
              <a:defRPr sz="1227" b="0" i="0">
                <a:latin typeface="Arial" panose="020B0604020202020204" pitchFamily="34" charset="0"/>
              </a:defRPr>
            </a:lvl1pPr>
            <a:lvl2pPr marL="311705" indent="-155853">
              <a:lnSpc>
                <a:spcPct val="100000"/>
              </a:lnSpc>
              <a:spcBef>
                <a:spcPts val="869"/>
              </a:spcBef>
              <a:buFont typeface="Arial" panose="020B0604020202020204" pitchFamily="34" charset="0"/>
              <a:buChar char="•"/>
              <a:defRPr sz="1227" b="0" i="0">
                <a:latin typeface="Arial" panose="020B0604020202020204" pitchFamily="34" charset="0"/>
              </a:defRPr>
            </a:lvl2pPr>
            <a:lvl3pPr marL="467558" indent="-155853">
              <a:lnSpc>
                <a:spcPct val="100000"/>
              </a:lnSpc>
              <a:spcBef>
                <a:spcPts val="869"/>
              </a:spcBef>
              <a:buFont typeface="Arial" panose="020B0604020202020204" pitchFamily="34" charset="0"/>
              <a:buChar char="•"/>
              <a:defRPr sz="1227" b="0" i="0">
                <a:latin typeface="Arial" panose="020B0604020202020204" pitchFamily="34" charset="0"/>
              </a:defRPr>
            </a:lvl3pPr>
            <a:lvl4pPr marL="1192273" indent="0">
              <a:buNone/>
              <a:defRPr sz="1364" b="0" i="0">
                <a:latin typeface="Work Sans Regular Roman" pitchFamily="2" charset="77"/>
              </a:defRPr>
            </a:lvl4pPr>
            <a:lvl5pPr marL="1589696" indent="0">
              <a:buNone/>
              <a:defRPr sz="1364" b="0" i="0">
                <a:latin typeface="Work Sans Regular Roman" pitchFamily="2" charset="77"/>
              </a:defRPr>
            </a:lvl5pPr>
          </a:lstStyle>
          <a:p>
            <a:pPr lvl="0"/>
            <a:r>
              <a:rPr lang="en-US"/>
              <a:t>Intro copy goes here lorem ipsum dolor sit </a:t>
            </a:r>
            <a:r>
              <a:rPr lang="en-US" err="1"/>
              <a:t>amet</a:t>
            </a:r>
            <a:r>
              <a:rPr lang="en-US"/>
              <a:t> eras sunt </a:t>
            </a:r>
            <a:r>
              <a:rPr lang="en-US" err="1"/>
              <a:t>latin</a:t>
            </a:r>
            <a:r>
              <a:rPr lang="en-US"/>
              <a:t> is a dead language but </a:t>
            </a:r>
            <a:r>
              <a:rPr lang="en-US" err="1"/>
              <a:t>cualquier</a:t>
            </a:r>
            <a:r>
              <a:rPr lang="en-US"/>
              <a:t> is </a:t>
            </a:r>
            <a:r>
              <a:rPr lang="en-US" err="1"/>
              <a:t>spanish</a:t>
            </a:r>
            <a:r>
              <a:rPr lang="en-US"/>
              <a:t> and means whatever and in </a:t>
            </a:r>
            <a:r>
              <a:rPr lang="en-US" err="1"/>
              <a:t>latin</a:t>
            </a:r>
            <a:r>
              <a:rPr lang="en-US"/>
              <a:t> it’s </a:t>
            </a:r>
            <a:r>
              <a:rPr lang="la-Latn"/>
              <a:t>quicumque.</a:t>
            </a:r>
          </a:p>
          <a:p>
            <a:pPr lvl="1"/>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Magna fermentum </a:t>
            </a:r>
            <a:r>
              <a:rPr lang="en-US" err="1"/>
              <a:t>iaculis</a:t>
            </a:r>
            <a:r>
              <a:rPr lang="en-US"/>
              <a:t> </a:t>
            </a:r>
            <a:r>
              <a:rPr lang="en-US" err="1"/>
              <a:t>eu</a:t>
            </a:r>
            <a:r>
              <a:rPr lang="en-US"/>
              <a:t> non diam </a:t>
            </a:r>
            <a:r>
              <a:rPr lang="en-US" err="1"/>
              <a:t>phasellus</a:t>
            </a:r>
            <a:r>
              <a:rPr lang="en-US"/>
              <a:t>. Et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t>
            </a:r>
          </a:p>
          <a:p>
            <a:pPr lvl="2"/>
            <a:r>
              <a:rPr lang="en-US"/>
              <a:t>Auctor </a:t>
            </a:r>
            <a:r>
              <a:rPr lang="en-US" err="1"/>
              <a:t>elit</a:t>
            </a:r>
            <a:r>
              <a:rPr lang="en-US"/>
              <a:t> sed </a:t>
            </a:r>
            <a:r>
              <a:rPr lang="en-US" err="1"/>
              <a:t>vulputate</a:t>
            </a:r>
            <a:r>
              <a:rPr lang="en-US"/>
              <a:t> mi sit </a:t>
            </a:r>
            <a:r>
              <a:rPr lang="en-US" err="1"/>
              <a:t>amet</a:t>
            </a:r>
            <a:r>
              <a:rPr lang="en-US"/>
              <a:t> </a:t>
            </a:r>
            <a:r>
              <a:rPr lang="en-US" err="1"/>
              <a:t>mauris</a:t>
            </a:r>
            <a:r>
              <a:rPr lang="en-US"/>
              <a:t>. Auctor </a:t>
            </a:r>
            <a:r>
              <a:rPr lang="en-US" err="1"/>
              <a:t>eu</a:t>
            </a:r>
            <a:r>
              <a:rPr lang="en-US"/>
              <a:t> </a:t>
            </a:r>
            <a:r>
              <a:rPr lang="en-US" err="1"/>
              <a:t>augue</a:t>
            </a:r>
            <a:r>
              <a:rPr lang="en-US"/>
              <a:t> </a:t>
            </a:r>
            <a:r>
              <a:rPr lang="en-US" err="1"/>
              <a:t>ut</a:t>
            </a:r>
            <a:r>
              <a:rPr lang="en-US"/>
              <a:t> </a:t>
            </a:r>
            <a:r>
              <a:rPr lang="en-US" err="1"/>
              <a:t>lectus</a:t>
            </a:r>
            <a:r>
              <a:rPr lang="en-US"/>
              <a:t> </a:t>
            </a:r>
            <a:r>
              <a:rPr lang="en-US" err="1"/>
              <a:t>arcu</a:t>
            </a:r>
            <a:r>
              <a:rPr lang="en-US"/>
              <a:t> </a:t>
            </a:r>
            <a:r>
              <a:rPr lang="en-US" err="1"/>
              <a:t>bibendum</a:t>
            </a:r>
            <a:r>
              <a:rPr lang="en-US"/>
              <a:t> at. </a:t>
            </a:r>
            <a:r>
              <a:rPr lang="en-US" err="1"/>
              <a:t>Molestie</a:t>
            </a:r>
            <a:r>
              <a:rPr lang="en-US"/>
              <a:t> a </a:t>
            </a:r>
            <a:r>
              <a:rPr lang="en-US" err="1"/>
              <a:t>iaculis</a:t>
            </a:r>
            <a:r>
              <a:rPr lang="en-US"/>
              <a:t> at </a:t>
            </a:r>
            <a:r>
              <a:rPr lang="en-US" err="1"/>
              <a:t>erat</a:t>
            </a:r>
            <a:r>
              <a:rPr lang="en-US"/>
              <a:t> </a:t>
            </a:r>
            <a:r>
              <a:rPr lang="en-US" err="1"/>
              <a:t>pellentesque</a:t>
            </a:r>
            <a:r>
              <a:rPr lang="en-US"/>
              <a:t> </a:t>
            </a:r>
            <a:r>
              <a:rPr lang="en-US" err="1"/>
              <a:t>adipiscing</a:t>
            </a:r>
            <a:r>
              <a:rPr lang="en-US"/>
              <a:t> </a:t>
            </a:r>
            <a:r>
              <a:rPr lang="en-US" err="1"/>
              <a:t>commodo</a:t>
            </a:r>
            <a:r>
              <a:rPr lang="en-US"/>
              <a:t> </a:t>
            </a:r>
            <a:r>
              <a:rPr lang="en-US" err="1"/>
              <a:t>elit</a:t>
            </a:r>
            <a:r>
              <a:rPr lang="en-US"/>
              <a:t> at. Pharetra convallis </a:t>
            </a:r>
            <a:r>
              <a:rPr lang="en-US" err="1"/>
              <a:t>posuere</a:t>
            </a:r>
            <a:r>
              <a:rPr lang="en-US"/>
              <a:t> </a:t>
            </a:r>
            <a:r>
              <a:rPr lang="en-US" err="1"/>
              <a:t>morbi</a:t>
            </a:r>
            <a:r>
              <a:rPr lang="en-US"/>
              <a:t> </a:t>
            </a:r>
            <a:r>
              <a:rPr lang="en-US" err="1"/>
              <a:t>leo</a:t>
            </a:r>
            <a:r>
              <a:rPr lang="en-US"/>
              <a:t> </a:t>
            </a:r>
            <a:r>
              <a:rPr lang="en-US" err="1"/>
              <a:t>urna</a:t>
            </a:r>
            <a:r>
              <a:rPr lang="en-US"/>
              <a:t> </a:t>
            </a:r>
            <a:r>
              <a:rPr lang="en-US" err="1"/>
              <a:t>molestie</a:t>
            </a:r>
            <a:r>
              <a:rPr lang="en-US"/>
              <a:t> at </a:t>
            </a:r>
            <a:r>
              <a:rPr lang="en-US" err="1"/>
              <a:t>elementum</a:t>
            </a:r>
            <a:r>
              <a:rPr lang="en-US"/>
              <a:t>.</a:t>
            </a:r>
          </a:p>
        </p:txBody>
      </p:sp>
    </p:spTree>
    <p:extLst>
      <p:ext uri="{BB962C8B-B14F-4D97-AF65-F5344CB8AC3E}">
        <p14:creationId xmlns:p14="http://schemas.microsoft.com/office/powerpoint/2010/main" val="2653826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and Content-3 Columns">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FF70303-0C3E-3940-8054-BECBA908952E}"/>
              </a:ext>
            </a:extLst>
          </p:cNvPr>
          <p:cNvSpPr>
            <a:spLocks noGrp="1"/>
          </p:cNvSpPr>
          <p:nvPr>
            <p:ph type="sldNum" sz="quarter" idx="10"/>
          </p:nvPr>
        </p:nvSpPr>
        <p:spPr/>
        <p:txBody>
          <a:bodyPr/>
          <a:lstStyle/>
          <a:p>
            <a:fld id="{64DF1125-80D7-5C48-9408-F746170441B0}" type="slidenum">
              <a:rPr lang="en-US" smtClean="0"/>
              <a:pPr/>
              <a:t>‹#›</a:t>
            </a:fld>
            <a:endParaRPr lang="en-US"/>
          </a:p>
        </p:txBody>
      </p:sp>
      <p:sp>
        <p:nvSpPr>
          <p:cNvPr id="8" name="Rectangle 7">
            <a:extLst>
              <a:ext uri="{FF2B5EF4-FFF2-40B4-BE49-F238E27FC236}">
                <a16:creationId xmlns:a16="http://schemas.microsoft.com/office/drawing/2014/main" id="{DB58232C-F4E9-FA43-BC0C-2CB0F162825A}"/>
              </a:ext>
            </a:extLst>
          </p:cNvPr>
          <p:cNvSpPr/>
          <p:nvPr/>
        </p:nvSpPr>
        <p:spPr>
          <a:xfrm>
            <a:off x="0" y="0"/>
            <a:ext cx="12192000" cy="16651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77" b="0" i="0">
              <a:latin typeface="Arial" panose="020B0604020202020204" pitchFamily="34" charset="0"/>
            </a:endParaRPr>
          </a:p>
        </p:txBody>
      </p:sp>
      <p:sp>
        <p:nvSpPr>
          <p:cNvPr id="11" name="Title 1">
            <a:extLst>
              <a:ext uri="{FF2B5EF4-FFF2-40B4-BE49-F238E27FC236}">
                <a16:creationId xmlns:a16="http://schemas.microsoft.com/office/drawing/2014/main" id="{47D628F2-1A63-6945-A152-67139D964C14}"/>
              </a:ext>
            </a:extLst>
          </p:cNvPr>
          <p:cNvSpPr>
            <a:spLocks noGrp="1"/>
          </p:cNvSpPr>
          <p:nvPr>
            <p:ph type="title" hasCustomPrompt="1"/>
          </p:nvPr>
        </p:nvSpPr>
        <p:spPr>
          <a:xfrm>
            <a:off x="616773" y="536173"/>
            <a:ext cx="10874539" cy="674875"/>
          </a:xfrm>
          <a:prstGeom prst="rect">
            <a:avLst/>
          </a:prstGeom>
        </p:spPr>
        <p:txBody>
          <a:bodyPr anchor="t">
            <a:noAutofit/>
          </a:bodyPr>
          <a:lstStyle/>
          <a:p>
            <a:r>
              <a:rPr lang="en-US"/>
              <a:t>Title and Content – 3 Columns</a:t>
            </a:r>
          </a:p>
        </p:txBody>
      </p:sp>
      <p:sp>
        <p:nvSpPr>
          <p:cNvPr id="12" name="Text Placeholder 12">
            <a:extLst>
              <a:ext uri="{FF2B5EF4-FFF2-40B4-BE49-F238E27FC236}">
                <a16:creationId xmlns:a16="http://schemas.microsoft.com/office/drawing/2014/main" id="{43E4F46C-DA4F-BE4F-80C0-8C4C712F1237}"/>
              </a:ext>
            </a:extLst>
          </p:cNvPr>
          <p:cNvSpPr>
            <a:spLocks noGrp="1"/>
          </p:cNvSpPr>
          <p:nvPr>
            <p:ph type="body" sz="quarter" idx="14" hasCustomPrompt="1"/>
          </p:nvPr>
        </p:nvSpPr>
        <p:spPr>
          <a:xfrm>
            <a:off x="616324" y="1206098"/>
            <a:ext cx="10874539" cy="434263"/>
          </a:xfrm>
        </p:spPr>
        <p:txBody>
          <a:bodyPr>
            <a:normAutofit/>
          </a:bodyPr>
          <a:lstStyle>
            <a:lvl1pPr marL="0" indent="0">
              <a:buNone/>
              <a:defRPr sz="1636" b="0" i="0">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Optional subtitle</a:t>
            </a:r>
          </a:p>
        </p:txBody>
      </p:sp>
      <p:sp>
        <p:nvSpPr>
          <p:cNvPr id="13" name="Text Placeholder 3">
            <a:extLst>
              <a:ext uri="{FF2B5EF4-FFF2-40B4-BE49-F238E27FC236}">
                <a16:creationId xmlns:a16="http://schemas.microsoft.com/office/drawing/2014/main" id="{E4138698-F590-EF46-A117-AC8122EAF1D1}"/>
              </a:ext>
            </a:extLst>
          </p:cNvPr>
          <p:cNvSpPr>
            <a:spLocks noGrp="1"/>
          </p:cNvSpPr>
          <p:nvPr>
            <p:ph type="body" sz="half" idx="15" hasCustomPrompt="1"/>
          </p:nvPr>
        </p:nvSpPr>
        <p:spPr>
          <a:xfrm>
            <a:off x="358587" y="6392384"/>
            <a:ext cx="5737412" cy="229593"/>
          </a:xfrm>
        </p:spPr>
        <p:txBody>
          <a:bodyPr anchor="ctr">
            <a:normAutofit/>
          </a:bodyPr>
          <a:lstStyle>
            <a:lvl1pPr marL="0" indent="0">
              <a:spcBef>
                <a:spcPts val="136"/>
              </a:spcBef>
              <a:buNone/>
              <a:defRPr sz="682"/>
            </a:lvl1pPr>
            <a:lvl2pPr marL="397424" indent="0">
              <a:buNone/>
              <a:defRPr sz="1217"/>
            </a:lvl2pPr>
            <a:lvl3pPr marL="794849" indent="0">
              <a:buNone/>
              <a:defRPr sz="1043"/>
            </a:lvl3pPr>
            <a:lvl4pPr marL="1192273" indent="0">
              <a:buNone/>
              <a:defRPr sz="869"/>
            </a:lvl4pPr>
            <a:lvl5pPr marL="1589696" indent="0">
              <a:buNone/>
              <a:defRPr sz="869"/>
            </a:lvl5pPr>
            <a:lvl6pPr marL="1987120" indent="0">
              <a:buNone/>
              <a:defRPr sz="869"/>
            </a:lvl6pPr>
            <a:lvl7pPr marL="2384544" indent="0">
              <a:buNone/>
              <a:defRPr sz="869"/>
            </a:lvl7pPr>
            <a:lvl8pPr marL="2781969" indent="0">
              <a:buNone/>
              <a:defRPr sz="869"/>
            </a:lvl8pPr>
            <a:lvl9pPr marL="3179393" indent="0">
              <a:buNone/>
              <a:defRPr sz="869"/>
            </a:lvl9pPr>
          </a:lstStyle>
          <a:p>
            <a:pPr lvl="0"/>
            <a:r>
              <a:rPr lang="en-US"/>
              <a:t>Source: It came from somewhere, right?</a:t>
            </a:r>
          </a:p>
        </p:txBody>
      </p:sp>
      <p:sp>
        <p:nvSpPr>
          <p:cNvPr id="9" name="Content Placeholder 2">
            <a:extLst>
              <a:ext uri="{FF2B5EF4-FFF2-40B4-BE49-F238E27FC236}">
                <a16:creationId xmlns:a16="http://schemas.microsoft.com/office/drawing/2014/main" id="{9BF4AE45-691F-5F43-8411-37ADBAF8AC08}"/>
              </a:ext>
            </a:extLst>
          </p:cNvPr>
          <p:cNvSpPr>
            <a:spLocks noGrp="1"/>
          </p:cNvSpPr>
          <p:nvPr>
            <p:ph idx="16" hasCustomPrompt="1"/>
          </p:nvPr>
        </p:nvSpPr>
        <p:spPr>
          <a:xfrm>
            <a:off x="616771" y="1870365"/>
            <a:ext cx="11272067" cy="4364181"/>
          </a:xfrm>
        </p:spPr>
        <p:txBody>
          <a:bodyPr numCol="3" spcCol="384048">
            <a:normAutofit/>
          </a:bodyPr>
          <a:lstStyle>
            <a:lvl1pPr marL="155853" indent="-155853">
              <a:lnSpc>
                <a:spcPct val="100000"/>
              </a:lnSpc>
              <a:spcBef>
                <a:spcPts val="869"/>
              </a:spcBef>
              <a:buFont typeface="Arial" panose="020B0604020202020204" pitchFamily="34" charset="0"/>
              <a:buChar char="•"/>
              <a:defRPr sz="1227" b="0" i="0">
                <a:latin typeface="Arial" panose="020B0604020202020204" pitchFamily="34" charset="0"/>
              </a:defRPr>
            </a:lvl1pPr>
            <a:lvl2pPr marL="311705" indent="-155853">
              <a:lnSpc>
                <a:spcPct val="100000"/>
              </a:lnSpc>
              <a:spcBef>
                <a:spcPts val="869"/>
              </a:spcBef>
              <a:buFont typeface="Arial" panose="020B0604020202020204" pitchFamily="34" charset="0"/>
              <a:buChar char="•"/>
              <a:defRPr sz="1227" b="0" i="0">
                <a:latin typeface="Arial" panose="020B0604020202020204" pitchFamily="34" charset="0"/>
              </a:defRPr>
            </a:lvl2pPr>
            <a:lvl3pPr marL="467558" indent="-155853">
              <a:lnSpc>
                <a:spcPct val="100000"/>
              </a:lnSpc>
              <a:spcBef>
                <a:spcPts val="869"/>
              </a:spcBef>
              <a:buFont typeface="Arial" panose="020B0604020202020204" pitchFamily="34" charset="0"/>
              <a:buChar char="•"/>
              <a:defRPr sz="1227" b="0" i="0">
                <a:latin typeface="Arial" panose="020B0604020202020204" pitchFamily="34" charset="0"/>
              </a:defRPr>
            </a:lvl3pPr>
            <a:lvl4pPr marL="1192273" indent="0">
              <a:buNone/>
              <a:defRPr sz="1364" b="0" i="0">
                <a:latin typeface="Work Sans Regular Roman" pitchFamily="2" charset="77"/>
              </a:defRPr>
            </a:lvl4pPr>
            <a:lvl5pPr marL="1589696" indent="0">
              <a:buNone/>
              <a:defRPr sz="1364" b="0" i="0">
                <a:latin typeface="Work Sans Regular Roman" pitchFamily="2" charset="77"/>
              </a:defRPr>
            </a:lvl5pPr>
          </a:lstStyle>
          <a:p>
            <a:pPr lvl="0"/>
            <a:r>
              <a:rPr lang="en-US"/>
              <a:t>Intro copy goes here lorem ipsum dolor sit </a:t>
            </a:r>
            <a:r>
              <a:rPr lang="en-US" err="1"/>
              <a:t>amet</a:t>
            </a:r>
            <a:r>
              <a:rPr lang="en-US"/>
              <a:t> eras sunt </a:t>
            </a:r>
            <a:r>
              <a:rPr lang="en-US" err="1"/>
              <a:t>latin</a:t>
            </a:r>
            <a:r>
              <a:rPr lang="en-US"/>
              <a:t> is a dead language but </a:t>
            </a:r>
            <a:r>
              <a:rPr lang="en-US" err="1"/>
              <a:t>cualquier</a:t>
            </a:r>
            <a:r>
              <a:rPr lang="en-US"/>
              <a:t> is </a:t>
            </a:r>
            <a:r>
              <a:rPr lang="en-US" err="1"/>
              <a:t>spanish</a:t>
            </a:r>
            <a:r>
              <a:rPr lang="en-US"/>
              <a:t> and means whatever and in </a:t>
            </a:r>
            <a:r>
              <a:rPr lang="en-US" err="1"/>
              <a:t>latin</a:t>
            </a:r>
            <a:r>
              <a:rPr lang="en-US"/>
              <a:t> it’s </a:t>
            </a:r>
            <a:r>
              <a:rPr lang="la-Latn"/>
              <a:t>quicumque.</a:t>
            </a:r>
          </a:p>
          <a:p>
            <a:pPr lvl="1"/>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Magna fermentum </a:t>
            </a:r>
            <a:r>
              <a:rPr lang="en-US" err="1"/>
              <a:t>iaculis</a:t>
            </a:r>
            <a:r>
              <a:rPr lang="en-US"/>
              <a:t> </a:t>
            </a:r>
            <a:r>
              <a:rPr lang="en-US" err="1"/>
              <a:t>eu</a:t>
            </a:r>
            <a:r>
              <a:rPr lang="en-US"/>
              <a:t> non diam </a:t>
            </a:r>
            <a:r>
              <a:rPr lang="en-US" err="1"/>
              <a:t>phasellus</a:t>
            </a:r>
            <a:r>
              <a:rPr lang="en-US"/>
              <a:t>. Et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t>
            </a:r>
          </a:p>
          <a:p>
            <a:pPr lvl="2"/>
            <a:r>
              <a:rPr lang="en-US"/>
              <a:t>Auctor </a:t>
            </a:r>
            <a:r>
              <a:rPr lang="en-US" err="1"/>
              <a:t>elit</a:t>
            </a:r>
            <a:r>
              <a:rPr lang="en-US"/>
              <a:t> sed </a:t>
            </a:r>
            <a:r>
              <a:rPr lang="en-US" err="1"/>
              <a:t>vulputate</a:t>
            </a:r>
            <a:r>
              <a:rPr lang="en-US"/>
              <a:t> mi sit </a:t>
            </a:r>
            <a:r>
              <a:rPr lang="en-US" err="1"/>
              <a:t>amet</a:t>
            </a:r>
            <a:r>
              <a:rPr lang="en-US"/>
              <a:t> </a:t>
            </a:r>
            <a:r>
              <a:rPr lang="en-US" err="1"/>
              <a:t>mauris</a:t>
            </a:r>
            <a:r>
              <a:rPr lang="en-US"/>
              <a:t>. Auctor </a:t>
            </a:r>
            <a:r>
              <a:rPr lang="en-US" err="1"/>
              <a:t>eu</a:t>
            </a:r>
            <a:r>
              <a:rPr lang="en-US"/>
              <a:t> </a:t>
            </a:r>
            <a:r>
              <a:rPr lang="en-US" err="1"/>
              <a:t>augue</a:t>
            </a:r>
            <a:r>
              <a:rPr lang="en-US"/>
              <a:t> </a:t>
            </a:r>
            <a:r>
              <a:rPr lang="en-US" err="1"/>
              <a:t>ut</a:t>
            </a:r>
            <a:r>
              <a:rPr lang="en-US"/>
              <a:t> </a:t>
            </a:r>
            <a:r>
              <a:rPr lang="en-US" err="1"/>
              <a:t>lectus</a:t>
            </a:r>
            <a:r>
              <a:rPr lang="en-US"/>
              <a:t> </a:t>
            </a:r>
            <a:r>
              <a:rPr lang="en-US" err="1"/>
              <a:t>arcu</a:t>
            </a:r>
            <a:r>
              <a:rPr lang="en-US"/>
              <a:t> </a:t>
            </a:r>
            <a:r>
              <a:rPr lang="en-US" err="1"/>
              <a:t>bibendum</a:t>
            </a:r>
            <a:r>
              <a:rPr lang="en-US"/>
              <a:t> at. </a:t>
            </a:r>
            <a:r>
              <a:rPr lang="en-US" err="1"/>
              <a:t>Molestie</a:t>
            </a:r>
            <a:r>
              <a:rPr lang="en-US"/>
              <a:t> a </a:t>
            </a:r>
            <a:r>
              <a:rPr lang="en-US" err="1"/>
              <a:t>iaculis</a:t>
            </a:r>
            <a:r>
              <a:rPr lang="en-US"/>
              <a:t> at </a:t>
            </a:r>
            <a:r>
              <a:rPr lang="en-US" err="1"/>
              <a:t>erat</a:t>
            </a:r>
            <a:r>
              <a:rPr lang="en-US"/>
              <a:t> </a:t>
            </a:r>
            <a:r>
              <a:rPr lang="en-US" err="1"/>
              <a:t>pellentesque</a:t>
            </a:r>
            <a:r>
              <a:rPr lang="en-US"/>
              <a:t> </a:t>
            </a:r>
            <a:r>
              <a:rPr lang="en-US" err="1"/>
              <a:t>adipiscing</a:t>
            </a:r>
            <a:r>
              <a:rPr lang="en-US"/>
              <a:t> </a:t>
            </a:r>
            <a:r>
              <a:rPr lang="en-US" err="1"/>
              <a:t>commodo</a:t>
            </a:r>
            <a:r>
              <a:rPr lang="en-US"/>
              <a:t> </a:t>
            </a:r>
            <a:r>
              <a:rPr lang="en-US" err="1"/>
              <a:t>elit</a:t>
            </a:r>
            <a:r>
              <a:rPr lang="en-US"/>
              <a:t> at. Pharetra convallis </a:t>
            </a:r>
            <a:r>
              <a:rPr lang="en-US" err="1"/>
              <a:t>posuere</a:t>
            </a:r>
            <a:r>
              <a:rPr lang="en-US"/>
              <a:t> </a:t>
            </a:r>
            <a:r>
              <a:rPr lang="en-US" err="1"/>
              <a:t>morbi</a:t>
            </a:r>
            <a:r>
              <a:rPr lang="en-US"/>
              <a:t> </a:t>
            </a:r>
            <a:r>
              <a:rPr lang="en-US" err="1"/>
              <a:t>leo</a:t>
            </a:r>
            <a:r>
              <a:rPr lang="en-US"/>
              <a:t> </a:t>
            </a:r>
            <a:r>
              <a:rPr lang="en-US" err="1"/>
              <a:t>urna</a:t>
            </a:r>
            <a:r>
              <a:rPr lang="en-US"/>
              <a:t> </a:t>
            </a:r>
            <a:r>
              <a:rPr lang="en-US" err="1"/>
              <a:t>molestie</a:t>
            </a:r>
            <a:r>
              <a:rPr lang="en-US"/>
              <a:t> at </a:t>
            </a:r>
            <a:r>
              <a:rPr lang="en-US" err="1"/>
              <a:t>elementum</a:t>
            </a:r>
            <a:r>
              <a:rPr lang="en-US"/>
              <a:t>.</a:t>
            </a:r>
          </a:p>
        </p:txBody>
      </p:sp>
    </p:spTree>
    <p:extLst>
      <p:ext uri="{BB962C8B-B14F-4D97-AF65-F5344CB8AC3E}">
        <p14:creationId xmlns:p14="http://schemas.microsoft.com/office/powerpoint/2010/main" val="32622265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and Content-4 Columns">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FF70303-0C3E-3940-8054-BECBA908952E}"/>
              </a:ext>
            </a:extLst>
          </p:cNvPr>
          <p:cNvSpPr>
            <a:spLocks noGrp="1"/>
          </p:cNvSpPr>
          <p:nvPr>
            <p:ph type="sldNum" sz="quarter" idx="10"/>
          </p:nvPr>
        </p:nvSpPr>
        <p:spPr/>
        <p:txBody>
          <a:bodyPr/>
          <a:lstStyle/>
          <a:p>
            <a:fld id="{64DF1125-80D7-5C48-9408-F746170441B0}" type="slidenum">
              <a:rPr lang="en-US" smtClean="0"/>
              <a:pPr/>
              <a:t>‹#›</a:t>
            </a:fld>
            <a:endParaRPr lang="en-US"/>
          </a:p>
        </p:txBody>
      </p:sp>
      <p:sp>
        <p:nvSpPr>
          <p:cNvPr id="8" name="Rectangle 7">
            <a:extLst>
              <a:ext uri="{FF2B5EF4-FFF2-40B4-BE49-F238E27FC236}">
                <a16:creationId xmlns:a16="http://schemas.microsoft.com/office/drawing/2014/main" id="{DB58232C-F4E9-FA43-BC0C-2CB0F162825A}"/>
              </a:ext>
            </a:extLst>
          </p:cNvPr>
          <p:cNvSpPr/>
          <p:nvPr/>
        </p:nvSpPr>
        <p:spPr>
          <a:xfrm>
            <a:off x="0" y="0"/>
            <a:ext cx="12192000" cy="16651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77" b="0" i="0">
              <a:latin typeface="Arial" panose="020B0604020202020204" pitchFamily="34" charset="0"/>
            </a:endParaRPr>
          </a:p>
        </p:txBody>
      </p:sp>
      <p:sp>
        <p:nvSpPr>
          <p:cNvPr id="11" name="Title 1">
            <a:extLst>
              <a:ext uri="{FF2B5EF4-FFF2-40B4-BE49-F238E27FC236}">
                <a16:creationId xmlns:a16="http://schemas.microsoft.com/office/drawing/2014/main" id="{47D628F2-1A63-6945-A152-67139D964C14}"/>
              </a:ext>
            </a:extLst>
          </p:cNvPr>
          <p:cNvSpPr>
            <a:spLocks noGrp="1"/>
          </p:cNvSpPr>
          <p:nvPr>
            <p:ph type="title" hasCustomPrompt="1"/>
          </p:nvPr>
        </p:nvSpPr>
        <p:spPr>
          <a:xfrm>
            <a:off x="616773" y="536173"/>
            <a:ext cx="10874539" cy="674875"/>
          </a:xfrm>
          <a:prstGeom prst="rect">
            <a:avLst/>
          </a:prstGeom>
        </p:spPr>
        <p:txBody>
          <a:bodyPr anchor="t">
            <a:noAutofit/>
          </a:bodyPr>
          <a:lstStyle/>
          <a:p>
            <a:r>
              <a:rPr lang="en-US"/>
              <a:t>Title and Content – 4 Columns</a:t>
            </a:r>
          </a:p>
        </p:txBody>
      </p:sp>
      <p:sp>
        <p:nvSpPr>
          <p:cNvPr id="12" name="Text Placeholder 12">
            <a:extLst>
              <a:ext uri="{FF2B5EF4-FFF2-40B4-BE49-F238E27FC236}">
                <a16:creationId xmlns:a16="http://schemas.microsoft.com/office/drawing/2014/main" id="{43E4F46C-DA4F-BE4F-80C0-8C4C712F1237}"/>
              </a:ext>
            </a:extLst>
          </p:cNvPr>
          <p:cNvSpPr>
            <a:spLocks noGrp="1"/>
          </p:cNvSpPr>
          <p:nvPr>
            <p:ph type="body" sz="quarter" idx="14" hasCustomPrompt="1"/>
          </p:nvPr>
        </p:nvSpPr>
        <p:spPr>
          <a:xfrm>
            <a:off x="616324" y="1206098"/>
            <a:ext cx="10874539" cy="434263"/>
          </a:xfrm>
        </p:spPr>
        <p:txBody>
          <a:bodyPr>
            <a:normAutofit/>
          </a:bodyPr>
          <a:lstStyle>
            <a:lvl1pPr marL="0" indent="0">
              <a:buNone/>
              <a:defRPr sz="1636" b="0" i="0">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Optional subtitle</a:t>
            </a:r>
          </a:p>
        </p:txBody>
      </p:sp>
      <p:sp>
        <p:nvSpPr>
          <p:cNvPr id="13" name="Text Placeholder 3">
            <a:extLst>
              <a:ext uri="{FF2B5EF4-FFF2-40B4-BE49-F238E27FC236}">
                <a16:creationId xmlns:a16="http://schemas.microsoft.com/office/drawing/2014/main" id="{45A1A35E-1791-0547-8868-6487BDB4DC05}"/>
              </a:ext>
            </a:extLst>
          </p:cNvPr>
          <p:cNvSpPr>
            <a:spLocks noGrp="1"/>
          </p:cNvSpPr>
          <p:nvPr>
            <p:ph type="body" sz="half" idx="15" hasCustomPrompt="1"/>
          </p:nvPr>
        </p:nvSpPr>
        <p:spPr>
          <a:xfrm>
            <a:off x="358587" y="6392384"/>
            <a:ext cx="5737412" cy="229593"/>
          </a:xfrm>
        </p:spPr>
        <p:txBody>
          <a:bodyPr anchor="ctr">
            <a:normAutofit/>
          </a:bodyPr>
          <a:lstStyle>
            <a:lvl1pPr marL="0" indent="0">
              <a:spcBef>
                <a:spcPts val="136"/>
              </a:spcBef>
              <a:buNone/>
              <a:defRPr sz="682"/>
            </a:lvl1pPr>
            <a:lvl2pPr marL="397424" indent="0">
              <a:buNone/>
              <a:defRPr sz="1217"/>
            </a:lvl2pPr>
            <a:lvl3pPr marL="794849" indent="0">
              <a:buNone/>
              <a:defRPr sz="1043"/>
            </a:lvl3pPr>
            <a:lvl4pPr marL="1192273" indent="0">
              <a:buNone/>
              <a:defRPr sz="869"/>
            </a:lvl4pPr>
            <a:lvl5pPr marL="1589696" indent="0">
              <a:buNone/>
              <a:defRPr sz="869"/>
            </a:lvl5pPr>
            <a:lvl6pPr marL="1987120" indent="0">
              <a:buNone/>
              <a:defRPr sz="869"/>
            </a:lvl6pPr>
            <a:lvl7pPr marL="2384544" indent="0">
              <a:buNone/>
              <a:defRPr sz="869"/>
            </a:lvl7pPr>
            <a:lvl8pPr marL="2781969" indent="0">
              <a:buNone/>
              <a:defRPr sz="869"/>
            </a:lvl8pPr>
            <a:lvl9pPr marL="3179393" indent="0">
              <a:buNone/>
              <a:defRPr sz="869"/>
            </a:lvl9pPr>
          </a:lstStyle>
          <a:p>
            <a:pPr lvl="0"/>
            <a:r>
              <a:rPr lang="en-US"/>
              <a:t>Source: It came from somewhere, right?</a:t>
            </a:r>
          </a:p>
        </p:txBody>
      </p:sp>
      <p:sp>
        <p:nvSpPr>
          <p:cNvPr id="9" name="Content Placeholder 2">
            <a:extLst>
              <a:ext uri="{FF2B5EF4-FFF2-40B4-BE49-F238E27FC236}">
                <a16:creationId xmlns:a16="http://schemas.microsoft.com/office/drawing/2014/main" id="{D05E30CB-3EFA-0448-A3F8-39FA56F3A8C4}"/>
              </a:ext>
            </a:extLst>
          </p:cNvPr>
          <p:cNvSpPr>
            <a:spLocks noGrp="1"/>
          </p:cNvSpPr>
          <p:nvPr>
            <p:ph idx="16" hasCustomPrompt="1"/>
          </p:nvPr>
        </p:nvSpPr>
        <p:spPr>
          <a:xfrm>
            <a:off x="616771" y="1870365"/>
            <a:ext cx="11272067" cy="4364181"/>
          </a:xfrm>
        </p:spPr>
        <p:txBody>
          <a:bodyPr numCol="4" spcCol="347472">
            <a:normAutofit/>
          </a:bodyPr>
          <a:lstStyle>
            <a:lvl1pPr marL="155853" indent="-155853">
              <a:lnSpc>
                <a:spcPct val="100000"/>
              </a:lnSpc>
              <a:spcBef>
                <a:spcPts val="869"/>
              </a:spcBef>
              <a:buFont typeface="Arial" panose="020B0604020202020204" pitchFamily="34" charset="0"/>
              <a:buChar char="•"/>
              <a:defRPr sz="1227" b="0" i="0">
                <a:latin typeface="Arial" panose="020B0604020202020204" pitchFamily="34" charset="0"/>
              </a:defRPr>
            </a:lvl1pPr>
            <a:lvl2pPr marL="311705" indent="-155853">
              <a:lnSpc>
                <a:spcPct val="100000"/>
              </a:lnSpc>
              <a:spcBef>
                <a:spcPts val="869"/>
              </a:spcBef>
              <a:buFont typeface="Arial" panose="020B0604020202020204" pitchFamily="34" charset="0"/>
              <a:buChar char="•"/>
              <a:defRPr sz="1227" b="0" i="0">
                <a:latin typeface="Arial" panose="020B0604020202020204" pitchFamily="34" charset="0"/>
              </a:defRPr>
            </a:lvl2pPr>
            <a:lvl3pPr marL="467558" indent="-155853">
              <a:lnSpc>
                <a:spcPct val="100000"/>
              </a:lnSpc>
              <a:spcBef>
                <a:spcPts val="869"/>
              </a:spcBef>
              <a:buFont typeface="Arial" panose="020B0604020202020204" pitchFamily="34" charset="0"/>
              <a:buChar char="•"/>
              <a:defRPr sz="1227" b="0" i="0">
                <a:latin typeface="Arial" panose="020B0604020202020204" pitchFamily="34" charset="0"/>
              </a:defRPr>
            </a:lvl3pPr>
            <a:lvl4pPr marL="1192273" indent="0">
              <a:buNone/>
              <a:defRPr sz="1364" b="0" i="0">
                <a:latin typeface="Work Sans Regular Roman" pitchFamily="2" charset="77"/>
              </a:defRPr>
            </a:lvl4pPr>
            <a:lvl5pPr marL="1589696" indent="0">
              <a:buNone/>
              <a:defRPr sz="1364" b="0" i="0">
                <a:latin typeface="Work Sans Regular Roman" pitchFamily="2" charset="77"/>
              </a:defRPr>
            </a:lvl5pPr>
          </a:lstStyle>
          <a:p>
            <a:pPr lvl="0"/>
            <a:r>
              <a:rPr lang="en-US"/>
              <a:t>Intro copy goes here lorem ipsum dolor sit </a:t>
            </a:r>
            <a:r>
              <a:rPr lang="en-US" err="1"/>
              <a:t>amet</a:t>
            </a:r>
            <a:r>
              <a:rPr lang="en-US"/>
              <a:t> eras sunt </a:t>
            </a:r>
            <a:r>
              <a:rPr lang="en-US" err="1"/>
              <a:t>latin</a:t>
            </a:r>
            <a:r>
              <a:rPr lang="en-US"/>
              <a:t> is a dead language but </a:t>
            </a:r>
            <a:r>
              <a:rPr lang="en-US" err="1"/>
              <a:t>cualquier</a:t>
            </a:r>
            <a:r>
              <a:rPr lang="en-US"/>
              <a:t> is </a:t>
            </a:r>
            <a:r>
              <a:rPr lang="en-US" err="1"/>
              <a:t>spanish</a:t>
            </a:r>
            <a:r>
              <a:rPr lang="en-US"/>
              <a:t> and means whatever and in </a:t>
            </a:r>
            <a:r>
              <a:rPr lang="en-US" err="1"/>
              <a:t>latin</a:t>
            </a:r>
            <a:r>
              <a:rPr lang="en-US"/>
              <a:t> it’s </a:t>
            </a:r>
            <a:r>
              <a:rPr lang="la-Latn"/>
              <a:t>quicumque.</a:t>
            </a:r>
          </a:p>
          <a:p>
            <a:pPr lvl="1"/>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Magna fermentum </a:t>
            </a:r>
            <a:r>
              <a:rPr lang="en-US" err="1"/>
              <a:t>iaculis</a:t>
            </a:r>
            <a:r>
              <a:rPr lang="en-US"/>
              <a:t> </a:t>
            </a:r>
            <a:r>
              <a:rPr lang="en-US" err="1"/>
              <a:t>eu</a:t>
            </a:r>
            <a:r>
              <a:rPr lang="en-US"/>
              <a:t> non diam </a:t>
            </a:r>
            <a:r>
              <a:rPr lang="en-US" err="1"/>
              <a:t>phasellus</a:t>
            </a:r>
            <a:r>
              <a:rPr lang="en-US"/>
              <a:t>. Et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t>
            </a:r>
          </a:p>
          <a:p>
            <a:pPr lvl="2"/>
            <a:r>
              <a:rPr lang="en-US"/>
              <a:t>Auctor </a:t>
            </a:r>
            <a:r>
              <a:rPr lang="en-US" err="1"/>
              <a:t>elit</a:t>
            </a:r>
            <a:r>
              <a:rPr lang="en-US"/>
              <a:t> sed </a:t>
            </a:r>
            <a:r>
              <a:rPr lang="en-US" err="1"/>
              <a:t>vulputate</a:t>
            </a:r>
            <a:r>
              <a:rPr lang="en-US"/>
              <a:t> mi sit </a:t>
            </a:r>
            <a:r>
              <a:rPr lang="en-US" err="1"/>
              <a:t>amet</a:t>
            </a:r>
            <a:r>
              <a:rPr lang="en-US"/>
              <a:t> </a:t>
            </a:r>
            <a:r>
              <a:rPr lang="en-US" err="1"/>
              <a:t>mauris</a:t>
            </a:r>
            <a:r>
              <a:rPr lang="en-US"/>
              <a:t>. Auctor </a:t>
            </a:r>
            <a:r>
              <a:rPr lang="en-US" err="1"/>
              <a:t>eu</a:t>
            </a:r>
            <a:r>
              <a:rPr lang="en-US"/>
              <a:t> </a:t>
            </a:r>
            <a:r>
              <a:rPr lang="en-US" err="1"/>
              <a:t>augue</a:t>
            </a:r>
            <a:r>
              <a:rPr lang="en-US"/>
              <a:t> </a:t>
            </a:r>
            <a:r>
              <a:rPr lang="en-US" err="1"/>
              <a:t>ut</a:t>
            </a:r>
            <a:r>
              <a:rPr lang="en-US"/>
              <a:t> </a:t>
            </a:r>
            <a:r>
              <a:rPr lang="en-US" err="1"/>
              <a:t>lectus</a:t>
            </a:r>
            <a:r>
              <a:rPr lang="en-US"/>
              <a:t> </a:t>
            </a:r>
            <a:r>
              <a:rPr lang="en-US" err="1"/>
              <a:t>arcu</a:t>
            </a:r>
            <a:r>
              <a:rPr lang="en-US"/>
              <a:t> </a:t>
            </a:r>
            <a:r>
              <a:rPr lang="en-US" err="1"/>
              <a:t>bibendum</a:t>
            </a:r>
            <a:r>
              <a:rPr lang="en-US"/>
              <a:t> at. </a:t>
            </a:r>
            <a:r>
              <a:rPr lang="en-US" err="1"/>
              <a:t>Molestie</a:t>
            </a:r>
            <a:r>
              <a:rPr lang="en-US"/>
              <a:t> a </a:t>
            </a:r>
            <a:r>
              <a:rPr lang="en-US" err="1"/>
              <a:t>iaculis</a:t>
            </a:r>
            <a:r>
              <a:rPr lang="en-US"/>
              <a:t> at </a:t>
            </a:r>
            <a:r>
              <a:rPr lang="en-US" err="1"/>
              <a:t>erat</a:t>
            </a:r>
            <a:r>
              <a:rPr lang="en-US"/>
              <a:t> </a:t>
            </a:r>
            <a:r>
              <a:rPr lang="en-US" err="1"/>
              <a:t>pellentesque</a:t>
            </a:r>
            <a:r>
              <a:rPr lang="en-US"/>
              <a:t> </a:t>
            </a:r>
            <a:r>
              <a:rPr lang="en-US" err="1"/>
              <a:t>adipiscing</a:t>
            </a:r>
            <a:r>
              <a:rPr lang="en-US"/>
              <a:t> </a:t>
            </a:r>
            <a:r>
              <a:rPr lang="en-US" err="1"/>
              <a:t>commodo</a:t>
            </a:r>
            <a:r>
              <a:rPr lang="en-US"/>
              <a:t> </a:t>
            </a:r>
            <a:r>
              <a:rPr lang="en-US" err="1"/>
              <a:t>elit</a:t>
            </a:r>
            <a:r>
              <a:rPr lang="en-US"/>
              <a:t> at. Pharetra convallis </a:t>
            </a:r>
            <a:r>
              <a:rPr lang="en-US" err="1"/>
              <a:t>posuere</a:t>
            </a:r>
            <a:r>
              <a:rPr lang="en-US"/>
              <a:t> </a:t>
            </a:r>
            <a:r>
              <a:rPr lang="en-US" err="1"/>
              <a:t>morbi</a:t>
            </a:r>
            <a:r>
              <a:rPr lang="en-US"/>
              <a:t> </a:t>
            </a:r>
            <a:r>
              <a:rPr lang="en-US" err="1"/>
              <a:t>leo</a:t>
            </a:r>
            <a:r>
              <a:rPr lang="en-US"/>
              <a:t> </a:t>
            </a:r>
            <a:r>
              <a:rPr lang="en-US" err="1"/>
              <a:t>urna</a:t>
            </a:r>
            <a:r>
              <a:rPr lang="en-US"/>
              <a:t> </a:t>
            </a:r>
            <a:r>
              <a:rPr lang="en-US" err="1"/>
              <a:t>molestie</a:t>
            </a:r>
            <a:r>
              <a:rPr lang="en-US"/>
              <a:t> at </a:t>
            </a:r>
            <a:r>
              <a:rPr lang="en-US" err="1"/>
              <a:t>elementum</a:t>
            </a:r>
            <a:r>
              <a:rPr lang="en-US"/>
              <a:t>.</a:t>
            </a:r>
          </a:p>
        </p:txBody>
      </p:sp>
    </p:spTree>
    <p:extLst>
      <p:ext uri="{BB962C8B-B14F-4D97-AF65-F5344CB8AC3E}">
        <p14:creationId xmlns:p14="http://schemas.microsoft.com/office/powerpoint/2010/main" val="3554551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er Slide Layout 1">
    <p:spTree>
      <p:nvGrpSpPr>
        <p:cNvPr id="1" name=""/>
        <p:cNvGrpSpPr/>
        <p:nvPr/>
      </p:nvGrpSpPr>
      <p:grpSpPr>
        <a:xfrm>
          <a:off x="0" y="0"/>
          <a:ext cx="0" cy="0"/>
          <a:chOff x="0" y="0"/>
          <a:chExt cx="0" cy="0"/>
        </a:xfrm>
      </p:grpSpPr>
      <p:sp>
        <p:nvSpPr>
          <p:cNvPr id="9" name="Rectangle"/>
          <p:cNvSpPr/>
          <p:nvPr userDrawn="1"/>
        </p:nvSpPr>
        <p:spPr>
          <a:xfrm>
            <a:off x="609600" y="445227"/>
            <a:ext cx="10972800" cy="5967547"/>
          </a:xfrm>
          <a:prstGeom prst="rect">
            <a:avLst/>
          </a:prstGeom>
          <a:solidFill>
            <a:srgbClr val="008998"/>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solidFill>
                <a:schemeClr val="tx1"/>
              </a:solidFill>
            </a:endParaRPr>
          </a:p>
        </p:txBody>
      </p:sp>
      <p:sp>
        <p:nvSpPr>
          <p:cNvPr id="23" name="Title text">
            <a:extLst>
              <a:ext uri="{FF2B5EF4-FFF2-40B4-BE49-F238E27FC236}">
                <a16:creationId xmlns:a16="http://schemas.microsoft.com/office/drawing/2014/main" id="{1FD99539-09FB-4746-AFED-4463FBA894A5}"/>
              </a:ext>
            </a:extLst>
          </p:cNvPr>
          <p:cNvSpPr txBox="1">
            <a:spLocks noGrp="1"/>
          </p:cNvSpPr>
          <p:nvPr>
            <p:ph type="body" sz="quarter" idx="158" hasCustomPrompt="1"/>
          </p:nvPr>
        </p:nvSpPr>
        <p:spPr>
          <a:xfrm>
            <a:off x="4026123" y="3043237"/>
            <a:ext cx="4139756" cy="1133163"/>
          </a:xfrm>
          <a:prstGeom prst="rect">
            <a:avLst/>
          </a:prstGeom>
        </p:spPr>
        <p:txBody>
          <a:bodyPr wrap="square" lIns="0" tIns="0" rIns="0" bIns="0" anchor="t">
            <a:normAutofit/>
          </a:bodyPr>
          <a:lstStyle>
            <a:lvl1pPr marL="0" marR="0" indent="0" algn="ctr" defTabSz="412740" rtl="0" fontAlgn="auto" latinLnBrk="0" hangingPunct="0">
              <a:lnSpc>
                <a:spcPct val="100000"/>
              </a:lnSpc>
              <a:spcBef>
                <a:spcPts val="0"/>
              </a:spcBef>
              <a:spcAft>
                <a:spcPts val="0"/>
              </a:spcAft>
              <a:buClrTx/>
              <a:buSzTx/>
              <a:buFontTx/>
              <a:buNone/>
              <a:tabLst/>
              <a:defRPr kumimoji="0" lang="en-US" sz="3500" b="1" i="0" u="none" strike="noStrike" cap="none" spc="0" normalizeH="0" baseline="0" dirty="0">
                <a:ln>
                  <a:noFill/>
                </a:ln>
                <a:solidFill>
                  <a:srgbClr val="F7F9FF"/>
                </a:solidFill>
                <a:effectLst/>
                <a:uFillTx/>
                <a:latin typeface="Arial" panose="020B0604020202020204" pitchFamily="34" charset="0"/>
                <a:ea typeface="Arial" panose="020B0604020202020204" pitchFamily="34" charset="0"/>
                <a:cs typeface="Arial" panose="020B0604020202020204" pitchFamily="34" charset="0"/>
                <a:sym typeface="Helvetica Neue"/>
              </a:defRPr>
            </a:lvl1pPr>
          </a:lstStyle>
          <a:p>
            <a:pPr lvl="0"/>
            <a:r>
              <a:rPr lang="en-US" dirty="0"/>
              <a:t>Title text</a:t>
            </a:r>
          </a:p>
        </p:txBody>
      </p:sp>
      <p:sp>
        <p:nvSpPr>
          <p:cNvPr id="5" name="Line">
            <a:extLst>
              <a:ext uri="{FF2B5EF4-FFF2-40B4-BE49-F238E27FC236}">
                <a16:creationId xmlns:a16="http://schemas.microsoft.com/office/drawing/2014/main" id="{37A0EA8F-45B3-4A44-9759-C3BBA58D7FBF}"/>
              </a:ext>
            </a:extLst>
          </p:cNvPr>
          <p:cNvSpPr/>
          <p:nvPr userDrawn="1"/>
        </p:nvSpPr>
        <p:spPr>
          <a:xfrm>
            <a:off x="5867739" y="2789635"/>
            <a:ext cx="461864" cy="0"/>
          </a:xfrm>
          <a:prstGeom prst="line">
            <a:avLst/>
          </a:prstGeom>
          <a:ln w="63500">
            <a:solidFill>
              <a:schemeClr val="bg1"/>
            </a:solidFill>
            <a:miter lim="400000"/>
          </a:ln>
        </p:spPr>
        <p:txBody>
          <a:bodyPr lIns="0" tIns="0" rIns="0" bIns="0" anchor="ctr"/>
          <a:lstStyle/>
          <a:p>
            <a:pPr algn="ctr" defTabSz="412740" eaLnBrk="1" fontAlgn="auto">
              <a:spcBef>
                <a:spcPts val="0"/>
              </a:spcBef>
              <a:spcAft>
                <a:spcPts val="0"/>
              </a:spcAft>
              <a:defRPr sz="3200" b="0">
                <a:solidFill>
                  <a:srgbClr val="FFFFFF"/>
                </a:solidFill>
                <a:latin typeface="+mn-lt"/>
                <a:ea typeface="+mn-ea"/>
                <a:cs typeface="+mn-cs"/>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4881958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A15F4A5-D965-324E-AEF9-17AC92DF52FC}"/>
              </a:ext>
            </a:extLst>
          </p:cNvPr>
          <p:cNvSpPr/>
          <p:nvPr/>
        </p:nvSpPr>
        <p:spPr>
          <a:xfrm>
            <a:off x="0" y="0"/>
            <a:ext cx="12192000" cy="16646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77" b="0" i="0">
              <a:latin typeface="Arial" panose="020B0604020202020204" pitchFamily="34" charset="0"/>
            </a:endParaRPr>
          </a:p>
        </p:txBody>
      </p:sp>
      <p:sp>
        <p:nvSpPr>
          <p:cNvPr id="8" name="Slide Number Placeholder 7">
            <a:extLst>
              <a:ext uri="{FF2B5EF4-FFF2-40B4-BE49-F238E27FC236}">
                <a16:creationId xmlns:a16="http://schemas.microsoft.com/office/drawing/2014/main" id="{B9BB8D0F-1D2B-7941-B9FF-13A0F046AC6A}"/>
              </a:ext>
            </a:extLst>
          </p:cNvPr>
          <p:cNvSpPr>
            <a:spLocks noGrp="1"/>
          </p:cNvSpPr>
          <p:nvPr>
            <p:ph type="sldNum" sz="quarter" idx="10"/>
          </p:nvPr>
        </p:nvSpPr>
        <p:spPr/>
        <p:txBody>
          <a:bodyPr/>
          <a:lstStyle/>
          <a:p>
            <a:fld id="{64DF1125-80D7-5C48-9408-F746170441B0}" type="slidenum">
              <a:rPr lang="en-US" smtClean="0"/>
              <a:pPr/>
              <a:t>‹#›</a:t>
            </a:fld>
            <a:endParaRPr lang="en-US"/>
          </a:p>
        </p:txBody>
      </p:sp>
      <p:sp>
        <p:nvSpPr>
          <p:cNvPr id="13" name="Title 1">
            <a:extLst>
              <a:ext uri="{FF2B5EF4-FFF2-40B4-BE49-F238E27FC236}">
                <a16:creationId xmlns:a16="http://schemas.microsoft.com/office/drawing/2014/main" id="{BE9C56DE-7337-FE46-BA87-C1104DE73FEB}"/>
              </a:ext>
            </a:extLst>
          </p:cNvPr>
          <p:cNvSpPr>
            <a:spLocks noGrp="1"/>
          </p:cNvSpPr>
          <p:nvPr>
            <p:ph type="title" hasCustomPrompt="1"/>
          </p:nvPr>
        </p:nvSpPr>
        <p:spPr>
          <a:xfrm>
            <a:off x="616773" y="536173"/>
            <a:ext cx="10874539" cy="674875"/>
          </a:xfrm>
          <a:prstGeom prst="rect">
            <a:avLst/>
          </a:prstGeom>
        </p:spPr>
        <p:txBody>
          <a:bodyPr anchor="t">
            <a:noAutofit/>
          </a:bodyPr>
          <a:lstStyle/>
          <a:p>
            <a:r>
              <a:rPr lang="en-US"/>
              <a:t>Two content</a:t>
            </a:r>
          </a:p>
        </p:txBody>
      </p:sp>
      <p:sp>
        <p:nvSpPr>
          <p:cNvPr id="14" name="Text Placeholder 12">
            <a:extLst>
              <a:ext uri="{FF2B5EF4-FFF2-40B4-BE49-F238E27FC236}">
                <a16:creationId xmlns:a16="http://schemas.microsoft.com/office/drawing/2014/main" id="{604AEA55-D21D-BD45-BA0A-EFBD8DDD9CB0}"/>
              </a:ext>
            </a:extLst>
          </p:cNvPr>
          <p:cNvSpPr>
            <a:spLocks noGrp="1"/>
          </p:cNvSpPr>
          <p:nvPr>
            <p:ph type="body" sz="quarter" idx="14" hasCustomPrompt="1"/>
          </p:nvPr>
        </p:nvSpPr>
        <p:spPr>
          <a:xfrm>
            <a:off x="616324" y="1206098"/>
            <a:ext cx="10874539" cy="434263"/>
          </a:xfrm>
        </p:spPr>
        <p:txBody>
          <a:bodyPr>
            <a:normAutofit/>
          </a:bodyPr>
          <a:lstStyle>
            <a:lvl1pPr marL="0" indent="0">
              <a:buNone/>
              <a:defRPr sz="1636" b="0" i="0">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r>
              <a:rPr lang="en-US"/>
              <a:t>Both placeholders below will usually hold tables, charts or other graphics</a:t>
            </a:r>
          </a:p>
        </p:txBody>
      </p:sp>
      <p:sp>
        <p:nvSpPr>
          <p:cNvPr id="9" name="Text Placeholder 3">
            <a:extLst>
              <a:ext uri="{FF2B5EF4-FFF2-40B4-BE49-F238E27FC236}">
                <a16:creationId xmlns:a16="http://schemas.microsoft.com/office/drawing/2014/main" id="{3C64FD75-470B-4040-9AC4-1B04E1523C02}"/>
              </a:ext>
            </a:extLst>
          </p:cNvPr>
          <p:cNvSpPr>
            <a:spLocks noGrp="1"/>
          </p:cNvSpPr>
          <p:nvPr>
            <p:ph type="body" sz="half" idx="15" hasCustomPrompt="1"/>
          </p:nvPr>
        </p:nvSpPr>
        <p:spPr>
          <a:xfrm>
            <a:off x="358587" y="6392384"/>
            <a:ext cx="5737412" cy="229593"/>
          </a:xfrm>
        </p:spPr>
        <p:txBody>
          <a:bodyPr anchor="ctr">
            <a:normAutofit/>
          </a:bodyPr>
          <a:lstStyle>
            <a:lvl1pPr marL="0" indent="0">
              <a:spcBef>
                <a:spcPts val="136"/>
              </a:spcBef>
              <a:buNone/>
              <a:defRPr sz="682"/>
            </a:lvl1pPr>
            <a:lvl2pPr marL="397424" indent="0">
              <a:buNone/>
              <a:defRPr sz="1217"/>
            </a:lvl2pPr>
            <a:lvl3pPr marL="794849" indent="0">
              <a:buNone/>
              <a:defRPr sz="1043"/>
            </a:lvl3pPr>
            <a:lvl4pPr marL="1192273" indent="0">
              <a:buNone/>
              <a:defRPr sz="869"/>
            </a:lvl4pPr>
            <a:lvl5pPr marL="1589696" indent="0">
              <a:buNone/>
              <a:defRPr sz="869"/>
            </a:lvl5pPr>
            <a:lvl6pPr marL="1987120" indent="0">
              <a:buNone/>
              <a:defRPr sz="869"/>
            </a:lvl6pPr>
            <a:lvl7pPr marL="2384544" indent="0">
              <a:buNone/>
              <a:defRPr sz="869"/>
            </a:lvl7pPr>
            <a:lvl8pPr marL="2781969" indent="0">
              <a:buNone/>
              <a:defRPr sz="869"/>
            </a:lvl8pPr>
            <a:lvl9pPr marL="3179393" indent="0">
              <a:buNone/>
              <a:defRPr sz="869"/>
            </a:lvl9pPr>
          </a:lstStyle>
          <a:p>
            <a:pPr lvl="0"/>
            <a:r>
              <a:rPr lang="en-US"/>
              <a:t>Source: It came from somewhere, right?</a:t>
            </a:r>
          </a:p>
        </p:txBody>
      </p:sp>
      <p:sp>
        <p:nvSpPr>
          <p:cNvPr id="10" name="Content Placeholder 3">
            <a:extLst>
              <a:ext uri="{FF2B5EF4-FFF2-40B4-BE49-F238E27FC236}">
                <a16:creationId xmlns:a16="http://schemas.microsoft.com/office/drawing/2014/main" id="{543BB2C7-7060-FC4A-91F7-84353BD4B7A1}"/>
              </a:ext>
            </a:extLst>
          </p:cNvPr>
          <p:cNvSpPr>
            <a:spLocks noGrp="1"/>
          </p:cNvSpPr>
          <p:nvPr>
            <p:ph sz="half" idx="2"/>
          </p:nvPr>
        </p:nvSpPr>
        <p:spPr>
          <a:xfrm>
            <a:off x="616771" y="1846100"/>
            <a:ext cx="5378376" cy="4475731"/>
          </a:xfrm>
        </p:spPr>
        <p:txBody>
          <a:bodyPr>
            <a:normAutofit/>
          </a:bodyPr>
          <a:lstStyle>
            <a:lvl1pPr>
              <a:buClr>
                <a:schemeClr val="tx2"/>
              </a:buClr>
              <a:defRPr sz="1909" b="0" i="0">
                <a:latin typeface="Arial" panose="020B0604020202020204" pitchFamily="34" charset="0"/>
              </a:defRPr>
            </a:lvl1pPr>
            <a:lvl2pPr>
              <a:buClr>
                <a:schemeClr val="tx2"/>
              </a:buClr>
              <a:defRPr sz="1773" b="0" i="0">
                <a:latin typeface="Arial" panose="020B0604020202020204" pitchFamily="34" charset="0"/>
              </a:defRPr>
            </a:lvl2pPr>
            <a:lvl3pPr>
              <a:buClr>
                <a:schemeClr val="tx2"/>
              </a:buClr>
              <a:defRPr sz="1773" b="0" i="0">
                <a:latin typeface="Arial" panose="020B0604020202020204" pitchFamily="34" charset="0"/>
              </a:defRPr>
            </a:lvl3pPr>
            <a:lvl4pPr>
              <a:buClr>
                <a:schemeClr val="tx2"/>
              </a:buClr>
              <a:defRPr sz="1773" b="0" i="0">
                <a:latin typeface="Arial" panose="020B0604020202020204" pitchFamily="34" charset="0"/>
              </a:defRPr>
            </a:lvl4pPr>
            <a:lvl5pPr>
              <a:buClr>
                <a:schemeClr val="tx2"/>
              </a:buClr>
              <a:defRPr sz="1773"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15757700-26C8-304E-9C82-31F78A2BF9EA}"/>
              </a:ext>
            </a:extLst>
          </p:cNvPr>
          <p:cNvSpPr>
            <a:spLocks noGrp="1"/>
          </p:cNvSpPr>
          <p:nvPr>
            <p:ph sz="half" idx="17"/>
          </p:nvPr>
        </p:nvSpPr>
        <p:spPr>
          <a:xfrm>
            <a:off x="6112488" y="1846100"/>
            <a:ext cx="5378375" cy="4475731"/>
          </a:xfrm>
        </p:spPr>
        <p:txBody>
          <a:bodyPr>
            <a:normAutofit/>
          </a:bodyPr>
          <a:lstStyle>
            <a:lvl1pPr>
              <a:buClr>
                <a:schemeClr val="tx2"/>
              </a:buClr>
              <a:defRPr sz="1909" b="0" i="0">
                <a:latin typeface="Arial" panose="020B0604020202020204" pitchFamily="34" charset="0"/>
              </a:defRPr>
            </a:lvl1pPr>
            <a:lvl2pPr>
              <a:buClr>
                <a:schemeClr val="tx2"/>
              </a:buClr>
              <a:defRPr sz="1773" b="0" i="0">
                <a:latin typeface="Arial" panose="020B0604020202020204" pitchFamily="34" charset="0"/>
              </a:defRPr>
            </a:lvl2pPr>
            <a:lvl3pPr>
              <a:buClr>
                <a:schemeClr val="tx2"/>
              </a:buClr>
              <a:defRPr sz="1773" b="0" i="0">
                <a:latin typeface="Arial" panose="020B0604020202020204" pitchFamily="34" charset="0"/>
              </a:defRPr>
            </a:lvl3pPr>
            <a:lvl4pPr>
              <a:buClr>
                <a:schemeClr val="tx2"/>
              </a:buClr>
              <a:defRPr sz="1773" b="0" i="0">
                <a:latin typeface="Arial" panose="020B0604020202020204" pitchFamily="34" charset="0"/>
              </a:defRPr>
            </a:lvl4pPr>
            <a:lvl5pPr>
              <a:buClr>
                <a:schemeClr val="tx2"/>
              </a:buClr>
              <a:defRPr sz="1773"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94623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wo content color block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439101C-21A8-CE45-8F76-D91012B33851}"/>
              </a:ext>
            </a:extLst>
          </p:cNvPr>
          <p:cNvSpPr>
            <a:spLocks noGrp="1"/>
          </p:cNvSpPr>
          <p:nvPr>
            <p:ph type="pic" sz="quarter" idx="18" hasCustomPrompt="1"/>
          </p:nvPr>
        </p:nvSpPr>
        <p:spPr>
          <a:xfrm>
            <a:off x="-2993" y="1640359"/>
            <a:ext cx="6103172" cy="5217641"/>
          </a:xfrm>
          <a:solidFill>
            <a:schemeClr val="bg2"/>
          </a:solidFill>
        </p:spPr>
        <p:txBody>
          <a:bodyPr/>
          <a:lstStyle>
            <a:lvl1pPr algn="ctr">
              <a:buNone/>
              <a:defRPr sz="818">
                <a:solidFill>
                  <a:schemeClr val="bg2">
                    <a:lumMod val="75000"/>
                  </a:schemeClr>
                </a:solidFill>
              </a:defRPr>
            </a:lvl1pPr>
          </a:lstStyle>
          <a:p>
            <a:r>
              <a:rPr lang="en-US"/>
              <a:t>Editable background color box</a:t>
            </a:r>
          </a:p>
        </p:txBody>
      </p:sp>
      <p:sp>
        <p:nvSpPr>
          <p:cNvPr id="15" name="Picture Placeholder 6">
            <a:extLst>
              <a:ext uri="{FF2B5EF4-FFF2-40B4-BE49-F238E27FC236}">
                <a16:creationId xmlns:a16="http://schemas.microsoft.com/office/drawing/2014/main" id="{3537C433-ADAD-0040-AAFB-7528EC54BF87}"/>
              </a:ext>
            </a:extLst>
          </p:cNvPr>
          <p:cNvSpPr>
            <a:spLocks noGrp="1"/>
          </p:cNvSpPr>
          <p:nvPr>
            <p:ph type="pic" sz="quarter" idx="19" hasCustomPrompt="1"/>
          </p:nvPr>
        </p:nvSpPr>
        <p:spPr>
          <a:xfrm>
            <a:off x="6096001" y="1640359"/>
            <a:ext cx="6103172" cy="5217641"/>
          </a:xfrm>
          <a:solidFill>
            <a:schemeClr val="accent2"/>
          </a:solidFill>
        </p:spPr>
        <p:txBody>
          <a:bodyPr/>
          <a:lstStyle>
            <a:lvl1pPr algn="ctr">
              <a:buNone/>
              <a:defRPr sz="818">
                <a:solidFill>
                  <a:schemeClr val="bg2">
                    <a:lumMod val="75000"/>
                  </a:schemeClr>
                </a:solidFill>
              </a:defRPr>
            </a:lvl1pPr>
          </a:lstStyle>
          <a:p>
            <a:r>
              <a:rPr lang="en-US"/>
              <a:t>Editable background color box</a:t>
            </a:r>
          </a:p>
        </p:txBody>
      </p:sp>
      <p:sp>
        <p:nvSpPr>
          <p:cNvPr id="3" name="Text Placeholder 2">
            <a:extLst>
              <a:ext uri="{FF2B5EF4-FFF2-40B4-BE49-F238E27FC236}">
                <a16:creationId xmlns:a16="http://schemas.microsoft.com/office/drawing/2014/main" id="{CA4EF656-C7E2-CD47-B2F9-4B7C38E99D6A}"/>
              </a:ext>
            </a:extLst>
          </p:cNvPr>
          <p:cNvSpPr>
            <a:spLocks noGrp="1"/>
          </p:cNvSpPr>
          <p:nvPr>
            <p:ph type="body" idx="1" hasCustomPrompt="1"/>
          </p:nvPr>
        </p:nvSpPr>
        <p:spPr>
          <a:xfrm>
            <a:off x="616772" y="1814253"/>
            <a:ext cx="5020235" cy="628068"/>
          </a:xfrm>
        </p:spPr>
        <p:txBody>
          <a:bodyPr anchor="b">
            <a:noAutofit/>
          </a:bodyPr>
          <a:lstStyle>
            <a:lvl1pPr marL="0" indent="0">
              <a:buNone/>
              <a:defRPr sz="1773" b="0" i="0">
                <a:latin typeface="Arial" panose="020B0604020202020204" pitchFamily="34" charset="0"/>
              </a:defRPr>
            </a:lvl1pPr>
            <a:lvl2pPr marL="397424" indent="0">
              <a:buNone/>
              <a:defRPr sz="1739" b="1"/>
            </a:lvl2pPr>
            <a:lvl3pPr marL="794849" indent="0">
              <a:buNone/>
              <a:defRPr sz="1565" b="1"/>
            </a:lvl3pPr>
            <a:lvl4pPr marL="1192273" indent="0">
              <a:buNone/>
              <a:defRPr sz="1391" b="1"/>
            </a:lvl4pPr>
            <a:lvl5pPr marL="1589696" indent="0">
              <a:buNone/>
              <a:defRPr sz="1391" b="1"/>
            </a:lvl5pPr>
            <a:lvl6pPr marL="1987120" indent="0">
              <a:buNone/>
              <a:defRPr sz="1391" b="1"/>
            </a:lvl6pPr>
            <a:lvl7pPr marL="2384544" indent="0">
              <a:buNone/>
              <a:defRPr sz="1391" b="1"/>
            </a:lvl7pPr>
            <a:lvl8pPr marL="2781969" indent="0">
              <a:buNone/>
              <a:defRPr sz="1391" b="1"/>
            </a:lvl8pPr>
            <a:lvl9pPr marL="3179393" indent="0">
              <a:buNone/>
              <a:defRPr sz="1391" b="1"/>
            </a:lvl9pPr>
          </a:lstStyle>
          <a:p>
            <a:pPr lvl="0"/>
            <a:r>
              <a:rPr lang="en-US"/>
              <a:t>Header 1</a:t>
            </a:r>
          </a:p>
        </p:txBody>
      </p:sp>
      <p:sp>
        <p:nvSpPr>
          <p:cNvPr id="4" name="Content Placeholder 3">
            <a:extLst>
              <a:ext uri="{FF2B5EF4-FFF2-40B4-BE49-F238E27FC236}">
                <a16:creationId xmlns:a16="http://schemas.microsoft.com/office/drawing/2014/main" id="{5364C948-AB9C-8744-A937-6D14DFE55107}"/>
              </a:ext>
            </a:extLst>
          </p:cNvPr>
          <p:cNvSpPr>
            <a:spLocks noGrp="1"/>
          </p:cNvSpPr>
          <p:nvPr>
            <p:ph sz="half" idx="2"/>
          </p:nvPr>
        </p:nvSpPr>
        <p:spPr>
          <a:xfrm>
            <a:off x="616772" y="2505075"/>
            <a:ext cx="5020235" cy="3803073"/>
          </a:xfrm>
        </p:spPr>
        <p:txBody>
          <a:bodyPr>
            <a:normAutofit/>
          </a:bodyPr>
          <a:lstStyle>
            <a:lvl1pPr>
              <a:defRPr sz="1773" b="0" i="0">
                <a:latin typeface="Arial" panose="020B0604020202020204" pitchFamily="34" charset="0"/>
              </a:defRPr>
            </a:lvl1pPr>
            <a:lvl2pPr>
              <a:defRPr sz="1773" b="0" i="0">
                <a:latin typeface="Arial" panose="020B0604020202020204" pitchFamily="34" charset="0"/>
              </a:defRPr>
            </a:lvl2pPr>
            <a:lvl3pPr>
              <a:defRPr sz="1773" b="0" i="0">
                <a:latin typeface="Arial" panose="020B0604020202020204" pitchFamily="34" charset="0"/>
              </a:defRPr>
            </a:lvl3pPr>
            <a:lvl4pPr>
              <a:defRPr sz="1773" b="0" i="0">
                <a:latin typeface="Arial" panose="020B0604020202020204" pitchFamily="34" charset="0"/>
              </a:defRPr>
            </a:lvl4pPr>
            <a:lvl5pPr>
              <a:defRPr sz="1773"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F43F1E-8094-D447-8F42-CE2DCC5AD112}"/>
              </a:ext>
            </a:extLst>
          </p:cNvPr>
          <p:cNvSpPr>
            <a:spLocks noGrp="1"/>
          </p:cNvSpPr>
          <p:nvPr>
            <p:ph type="body" sz="quarter" idx="3" hasCustomPrompt="1"/>
          </p:nvPr>
        </p:nvSpPr>
        <p:spPr>
          <a:xfrm>
            <a:off x="6554993" y="1814253"/>
            <a:ext cx="5020235" cy="628068"/>
          </a:xfrm>
        </p:spPr>
        <p:txBody>
          <a:bodyPr anchor="b">
            <a:noAutofit/>
          </a:bodyPr>
          <a:lstStyle>
            <a:lvl1pPr marL="0" indent="0">
              <a:buNone/>
              <a:defRPr sz="1773" b="0" i="0">
                <a:solidFill>
                  <a:schemeClr val="bg1"/>
                </a:solidFill>
                <a:latin typeface="Arial" panose="020B0604020202020204" pitchFamily="34" charset="0"/>
              </a:defRPr>
            </a:lvl1pPr>
            <a:lvl2pPr marL="397424" indent="0">
              <a:buNone/>
              <a:defRPr sz="1739" b="1"/>
            </a:lvl2pPr>
            <a:lvl3pPr marL="794849" indent="0">
              <a:buNone/>
              <a:defRPr sz="1565" b="1"/>
            </a:lvl3pPr>
            <a:lvl4pPr marL="1192273" indent="0">
              <a:buNone/>
              <a:defRPr sz="1391" b="1"/>
            </a:lvl4pPr>
            <a:lvl5pPr marL="1589696" indent="0">
              <a:buNone/>
              <a:defRPr sz="1391" b="1"/>
            </a:lvl5pPr>
            <a:lvl6pPr marL="1987120" indent="0">
              <a:buNone/>
              <a:defRPr sz="1391" b="1"/>
            </a:lvl6pPr>
            <a:lvl7pPr marL="2384544" indent="0">
              <a:buNone/>
              <a:defRPr sz="1391" b="1"/>
            </a:lvl7pPr>
            <a:lvl8pPr marL="2781969" indent="0">
              <a:buNone/>
              <a:defRPr sz="1391" b="1"/>
            </a:lvl8pPr>
            <a:lvl9pPr marL="3179393" indent="0">
              <a:buNone/>
              <a:defRPr sz="1391" b="1"/>
            </a:lvl9pPr>
          </a:lstStyle>
          <a:p>
            <a:pPr lvl="0"/>
            <a:r>
              <a:rPr lang="en-US"/>
              <a:t>Header 2</a:t>
            </a:r>
          </a:p>
        </p:txBody>
      </p:sp>
      <p:sp>
        <p:nvSpPr>
          <p:cNvPr id="6" name="Content Placeholder 5">
            <a:extLst>
              <a:ext uri="{FF2B5EF4-FFF2-40B4-BE49-F238E27FC236}">
                <a16:creationId xmlns:a16="http://schemas.microsoft.com/office/drawing/2014/main" id="{BFF91978-8EBB-F948-B85A-A3F53B4FBDB4}"/>
              </a:ext>
            </a:extLst>
          </p:cNvPr>
          <p:cNvSpPr>
            <a:spLocks noGrp="1"/>
          </p:cNvSpPr>
          <p:nvPr>
            <p:ph sz="quarter" idx="4"/>
          </p:nvPr>
        </p:nvSpPr>
        <p:spPr>
          <a:xfrm>
            <a:off x="6554993" y="2505075"/>
            <a:ext cx="5020235" cy="3803073"/>
          </a:xfrm>
        </p:spPr>
        <p:txBody>
          <a:bodyPr>
            <a:normAutofit/>
          </a:bodyPr>
          <a:lstStyle>
            <a:lvl1pPr>
              <a:defRPr sz="1773" b="0" i="0">
                <a:solidFill>
                  <a:schemeClr val="bg1"/>
                </a:solidFill>
                <a:latin typeface="Arial" panose="020B0604020202020204" pitchFamily="34" charset="0"/>
              </a:defRPr>
            </a:lvl1pPr>
            <a:lvl2pPr>
              <a:defRPr sz="1773" b="0" i="0">
                <a:solidFill>
                  <a:schemeClr val="bg1"/>
                </a:solidFill>
                <a:latin typeface="Arial" panose="020B0604020202020204" pitchFamily="34" charset="0"/>
              </a:defRPr>
            </a:lvl2pPr>
            <a:lvl3pPr>
              <a:defRPr sz="1773" b="0" i="0">
                <a:solidFill>
                  <a:schemeClr val="bg1"/>
                </a:solidFill>
                <a:latin typeface="Arial" panose="020B0604020202020204" pitchFamily="34" charset="0"/>
              </a:defRPr>
            </a:lvl3pPr>
            <a:lvl4pPr>
              <a:defRPr sz="1773" b="0" i="0">
                <a:solidFill>
                  <a:schemeClr val="bg1"/>
                </a:solidFill>
                <a:latin typeface="Arial" panose="020B0604020202020204" pitchFamily="34" charset="0"/>
              </a:defRPr>
            </a:lvl4pPr>
            <a:lvl5pPr>
              <a:defRPr sz="1773" b="0" i="0">
                <a:solidFill>
                  <a:schemeClr val="bg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8A3BFD7F-7F1F-0E45-BAB1-D62D8AF31B83}"/>
              </a:ext>
            </a:extLst>
          </p:cNvPr>
          <p:cNvSpPr>
            <a:spLocks noGrp="1"/>
          </p:cNvSpPr>
          <p:nvPr>
            <p:ph type="sldNum" sz="quarter" idx="10"/>
          </p:nvPr>
        </p:nvSpPr>
        <p:spPr/>
        <p:txBody>
          <a:bodyPr/>
          <a:lstStyle>
            <a:lvl1pPr>
              <a:defRPr>
                <a:solidFill>
                  <a:schemeClr val="bg1"/>
                </a:solidFill>
              </a:defRPr>
            </a:lvl1pPr>
          </a:lstStyle>
          <a:p>
            <a:fld id="{64DF1125-80D7-5C48-9408-F746170441B0}" type="slidenum">
              <a:rPr lang="en-US" smtClean="0"/>
              <a:pPr/>
              <a:t>‹#›</a:t>
            </a:fld>
            <a:endParaRPr lang="en-US"/>
          </a:p>
        </p:txBody>
      </p:sp>
      <p:sp>
        <p:nvSpPr>
          <p:cNvPr id="14" name="Title 1">
            <a:extLst>
              <a:ext uri="{FF2B5EF4-FFF2-40B4-BE49-F238E27FC236}">
                <a16:creationId xmlns:a16="http://schemas.microsoft.com/office/drawing/2014/main" id="{A423EA9B-8C66-C34A-890F-978613D3FCED}"/>
              </a:ext>
            </a:extLst>
          </p:cNvPr>
          <p:cNvSpPr>
            <a:spLocks noGrp="1"/>
          </p:cNvSpPr>
          <p:nvPr>
            <p:ph type="title" hasCustomPrompt="1"/>
          </p:nvPr>
        </p:nvSpPr>
        <p:spPr>
          <a:xfrm>
            <a:off x="616773" y="536173"/>
            <a:ext cx="10874539" cy="674875"/>
          </a:xfrm>
          <a:prstGeom prst="rect">
            <a:avLst/>
          </a:prstGeom>
        </p:spPr>
        <p:txBody>
          <a:bodyPr anchor="t">
            <a:noAutofit/>
          </a:bodyPr>
          <a:lstStyle/>
          <a:p>
            <a:r>
              <a:rPr lang="en-US"/>
              <a:t>Two content color blocks</a:t>
            </a:r>
          </a:p>
        </p:txBody>
      </p:sp>
      <p:sp>
        <p:nvSpPr>
          <p:cNvPr id="12" name="Text Placeholder 12">
            <a:extLst>
              <a:ext uri="{FF2B5EF4-FFF2-40B4-BE49-F238E27FC236}">
                <a16:creationId xmlns:a16="http://schemas.microsoft.com/office/drawing/2014/main" id="{A07DFA21-A47E-754D-AB37-0BEED52C58CC}"/>
              </a:ext>
            </a:extLst>
          </p:cNvPr>
          <p:cNvSpPr>
            <a:spLocks noGrp="1"/>
          </p:cNvSpPr>
          <p:nvPr>
            <p:ph type="body" sz="quarter" idx="16" hasCustomPrompt="1"/>
          </p:nvPr>
        </p:nvSpPr>
        <p:spPr>
          <a:xfrm>
            <a:off x="616324" y="1206098"/>
            <a:ext cx="10874539" cy="434263"/>
          </a:xfrm>
        </p:spPr>
        <p:txBody>
          <a:bodyPr>
            <a:normAutofit/>
          </a:bodyPr>
          <a:lstStyle>
            <a:lvl1pPr marL="0" indent="0">
              <a:buNone/>
              <a:defRPr sz="1636" b="0" i="0">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Both placeholders below can hold text, images, tables or charts</a:t>
            </a:r>
          </a:p>
        </p:txBody>
      </p:sp>
      <p:sp>
        <p:nvSpPr>
          <p:cNvPr id="13" name="Text Placeholder 3">
            <a:extLst>
              <a:ext uri="{FF2B5EF4-FFF2-40B4-BE49-F238E27FC236}">
                <a16:creationId xmlns:a16="http://schemas.microsoft.com/office/drawing/2014/main" id="{E786C993-116F-B144-95A2-28FD988489BB}"/>
              </a:ext>
            </a:extLst>
          </p:cNvPr>
          <p:cNvSpPr>
            <a:spLocks noGrp="1"/>
          </p:cNvSpPr>
          <p:nvPr>
            <p:ph type="body" sz="half" idx="17" hasCustomPrompt="1"/>
          </p:nvPr>
        </p:nvSpPr>
        <p:spPr>
          <a:xfrm>
            <a:off x="358587" y="6392384"/>
            <a:ext cx="5737412" cy="230678"/>
          </a:xfrm>
        </p:spPr>
        <p:txBody>
          <a:bodyPr anchor="ctr">
            <a:normAutofit/>
          </a:bodyPr>
          <a:lstStyle>
            <a:lvl1pPr marL="0" indent="0">
              <a:spcBef>
                <a:spcPts val="136"/>
              </a:spcBef>
              <a:buNone/>
              <a:defRPr sz="682"/>
            </a:lvl1pPr>
            <a:lvl2pPr marL="397424" indent="0">
              <a:buNone/>
              <a:defRPr sz="1217"/>
            </a:lvl2pPr>
            <a:lvl3pPr marL="794849" indent="0">
              <a:buNone/>
              <a:defRPr sz="1043"/>
            </a:lvl3pPr>
            <a:lvl4pPr marL="1192273" indent="0">
              <a:buNone/>
              <a:defRPr sz="869"/>
            </a:lvl4pPr>
            <a:lvl5pPr marL="1589696" indent="0">
              <a:buNone/>
              <a:defRPr sz="869"/>
            </a:lvl5pPr>
            <a:lvl6pPr marL="1987120" indent="0">
              <a:buNone/>
              <a:defRPr sz="869"/>
            </a:lvl6pPr>
            <a:lvl7pPr marL="2384544" indent="0">
              <a:buNone/>
              <a:defRPr sz="869"/>
            </a:lvl7pPr>
            <a:lvl8pPr marL="2781969" indent="0">
              <a:buNone/>
              <a:defRPr sz="869"/>
            </a:lvl8pPr>
            <a:lvl9pPr marL="3179393" indent="0">
              <a:buNone/>
              <a:defRPr sz="869"/>
            </a:lvl9pPr>
          </a:lstStyle>
          <a:p>
            <a:pPr lvl="0"/>
            <a:r>
              <a:rPr lang="en-US"/>
              <a:t>Source: It came from somewhere, right?</a:t>
            </a:r>
          </a:p>
        </p:txBody>
      </p:sp>
    </p:spTree>
    <p:extLst>
      <p:ext uri="{BB962C8B-B14F-4D97-AF65-F5344CB8AC3E}">
        <p14:creationId xmlns:p14="http://schemas.microsoft.com/office/powerpoint/2010/main" val="40953676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Large title-subhead, gra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A8686C5-2383-4F43-90F7-A544BDCE7A4A}"/>
              </a:ext>
            </a:extLst>
          </p:cNvPr>
          <p:cNvSpPr>
            <a:spLocks noGrp="1"/>
          </p:cNvSpPr>
          <p:nvPr>
            <p:ph type="sldNum" sz="quarter" idx="10"/>
          </p:nvPr>
        </p:nvSpPr>
        <p:spPr/>
        <p:txBody>
          <a:bodyPr/>
          <a:lstStyle/>
          <a:p>
            <a:fld id="{64DF1125-80D7-5C48-9408-F746170441B0}" type="slidenum">
              <a:rPr lang="en-US" smtClean="0"/>
              <a:pPr/>
              <a:t>‹#›</a:t>
            </a:fld>
            <a:endParaRPr lang="en-US"/>
          </a:p>
        </p:txBody>
      </p:sp>
      <p:sp>
        <p:nvSpPr>
          <p:cNvPr id="15" name="Rectangle 14">
            <a:extLst>
              <a:ext uri="{FF2B5EF4-FFF2-40B4-BE49-F238E27FC236}">
                <a16:creationId xmlns:a16="http://schemas.microsoft.com/office/drawing/2014/main" id="{3EC445EF-5A0A-574C-B66F-AEA805259EC5}"/>
              </a:ext>
            </a:extLst>
          </p:cNvPr>
          <p:cNvSpPr/>
          <p:nvPr/>
        </p:nvSpPr>
        <p:spPr>
          <a:xfrm>
            <a:off x="0" y="0"/>
            <a:ext cx="12192000" cy="16651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77" b="0" i="0">
              <a:latin typeface="Arial" panose="020B0604020202020204" pitchFamily="34" charset="0"/>
            </a:endParaRPr>
          </a:p>
        </p:txBody>
      </p:sp>
      <p:sp>
        <p:nvSpPr>
          <p:cNvPr id="17" name="Title 1">
            <a:extLst>
              <a:ext uri="{FF2B5EF4-FFF2-40B4-BE49-F238E27FC236}">
                <a16:creationId xmlns:a16="http://schemas.microsoft.com/office/drawing/2014/main" id="{2929EA89-A3C1-AE48-81BE-26F9F8FEA818}"/>
              </a:ext>
            </a:extLst>
          </p:cNvPr>
          <p:cNvSpPr>
            <a:spLocks noGrp="1"/>
          </p:cNvSpPr>
          <p:nvPr>
            <p:ph type="title" hasCustomPrompt="1"/>
          </p:nvPr>
        </p:nvSpPr>
        <p:spPr>
          <a:xfrm>
            <a:off x="616773" y="536173"/>
            <a:ext cx="10874539" cy="674875"/>
          </a:xfrm>
          <a:prstGeom prst="rect">
            <a:avLst/>
          </a:prstGeom>
        </p:spPr>
        <p:txBody>
          <a:bodyPr anchor="t">
            <a:noAutofit/>
          </a:bodyPr>
          <a:lstStyle/>
          <a:p>
            <a:r>
              <a:rPr lang="en-US"/>
              <a:t>Large title – subhead, gray</a:t>
            </a:r>
          </a:p>
        </p:txBody>
      </p:sp>
      <p:sp>
        <p:nvSpPr>
          <p:cNvPr id="18" name="Text Placeholder 12">
            <a:extLst>
              <a:ext uri="{FF2B5EF4-FFF2-40B4-BE49-F238E27FC236}">
                <a16:creationId xmlns:a16="http://schemas.microsoft.com/office/drawing/2014/main" id="{4D98227F-FD3A-2A4B-B945-974563D1EC65}"/>
              </a:ext>
            </a:extLst>
          </p:cNvPr>
          <p:cNvSpPr>
            <a:spLocks noGrp="1"/>
          </p:cNvSpPr>
          <p:nvPr>
            <p:ph type="body" sz="quarter" idx="14" hasCustomPrompt="1"/>
          </p:nvPr>
        </p:nvSpPr>
        <p:spPr>
          <a:xfrm>
            <a:off x="616324" y="1206098"/>
            <a:ext cx="10874539" cy="434263"/>
          </a:xfrm>
        </p:spPr>
        <p:txBody>
          <a:bodyPr>
            <a:normAutofit/>
          </a:bodyPr>
          <a:lstStyle>
            <a:lvl1pPr marL="0" indent="0">
              <a:buNone/>
              <a:defRPr sz="1636" b="0" i="0">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Subtitle goes here.</a:t>
            </a:r>
          </a:p>
        </p:txBody>
      </p:sp>
    </p:spTree>
    <p:extLst>
      <p:ext uri="{BB962C8B-B14F-4D97-AF65-F5344CB8AC3E}">
        <p14:creationId xmlns:p14="http://schemas.microsoft.com/office/powerpoint/2010/main" val="2851762154"/>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Large Title-Intro Cop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2C3037C-0432-2A41-8C95-2C46B3408F91}"/>
              </a:ext>
            </a:extLst>
          </p:cNvPr>
          <p:cNvSpPr>
            <a:spLocks noGrp="1"/>
          </p:cNvSpPr>
          <p:nvPr>
            <p:ph type="sldNum" sz="quarter" idx="10"/>
          </p:nvPr>
        </p:nvSpPr>
        <p:spPr/>
        <p:txBody>
          <a:bodyPr/>
          <a:lstStyle/>
          <a:p>
            <a:fld id="{64DF1125-80D7-5C48-9408-F746170441B0}" type="slidenum">
              <a:rPr lang="en-US" smtClean="0"/>
              <a:pPr/>
              <a:t>‹#›</a:t>
            </a:fld>
            <a:endParaRPr lang="en-US"/>
          </a:p>
        </p:txBody>
      </p:sp>
      <p:sp>
        <p:nvSpPr>
          <p:cNvPr id="4" name="Title 1">
            <a:extLst>
              <a:ext uri="{FF2B5EF4-FFF2-40B4-BE49-F238E27FC236}">
                <a16:creationId xmlns:a16="http://schemas.microsoft.com/office/drawing/2014/main" id="{05BD4DA0-459D-9644-A638-FD60BF9CE7B0}"/>
              </a:ext>
            </a:extLst>
          </p:cNvPr>
          <p:cNvSpPr>
            <a:spLocks noGrp="1"/>
          </p:cNvSpPr>
          <p:nvPr>
            <p:ph type="title" hasCustomPrompt="1"/>
          </p:nvPr>
        </p:nvSpPr>
        <p:spPr>
          <a:xfrm>
            <a:off x="616773" y="536171"/>
            <a:ext cx="10874539" cy="590339"/>
          </a:xfrm>
          <a:prstGeom prst="rect">
            <a:avLst/>
          </a:prstGeom>
        </p:spPr>
        <p:txBody>
          <a:bodyPr anchor="t">
            <a:noAutofit/>
          </a:bodyPr>
          <a:lstStyle/>
          <a:p>
            <a:r>
              <a:rPr lang="en-US"/>
              <a:t>Large Title – Intro Copy</a:t>
            </a:r>
          </a:p>
        </p:txBody>
      </p:sp>
      <p:sp>
        <p:nvSpPr>
          <p:cNvPr id="5" name="Text Placeholder 8">
            <a:extLst>
              <a:ext uri="{FF2B5EF4-FFF2-40B4-BE49-F238E27FC236}">
                <a16:creationId xmlns:a16="http://schemas.microsoft.com/office/drawing/2014/main" id="{EAFCE9B6-B2F7-6B4E-9162-1554AB2ED162}"/>
              </a:ext>
            </a:extLst>
          </p:cNvPr>
          <p:cNvSpPr>
            <a:spLocks noGrp="1"/>
          </p:cNvSpPr>
          <p:nvPr>
            <p:ph type="body" sz="quarter" idx="12" hasCustomPrompt="1"/>
          </p:nvPr>
        </p:nvSpPr>
        <p:spPr>
          <a:xfrm>
            <a:off x="616773" y="1126509"/>
            <a:ext cx="10874538" cy="680452"/>
          </a:xfrm>
        </p:spPr>
        <p:txBody>
          <a:bodyPr>
            <a:noAutofit/>
          </a:bodyPr>
          <a:lstStyle>
            <a:lvl1pPr marL="0" marR="0" indent="0" algn="l" defTabSz="794849" rtl="0" eaLnBrk="1" fontAlgn="auto" latinLnBrk="0" hangingPunct="1">
              <a:lnSpc>
                <a:spcPct val="100000"/>
              </a:lnSpc>
              <a:spcBef>
                <a:spcPts val="409"/>
              </a:spcBef>
              <a:spcAft>
                <a:spcPts val="0"/>
              </a:spcAft>
              <a:buClrTx/>
              <a:buSzTx/>
              <a:buFont typeface="Arial" panose="020B0604020202020204" pitchFamily="34" charset="0"/>
              <a:buNone/>
              <a:tabLst>
                <a:tab pos="1205693" algn="l"/>
              </a:tabLst>
              <a:defRPr sz="1364"/>
            </a:lvl1pPr>
            <a:lvl2pPr marL="397424" indent="0">
              <a:buNone/>
              <a:defRPr/>
            </a:lvl2pPr>
            <a:lvl3pPr marL="794849" indent="0">
              <a:buNone/>
              <a:defRPr/>
            </a:lvl3pPr>
            <a:lvl4pPr marL="1192273" indent="0">
              <a:buNone/>
              <a:defRPr/>
            </a:lvl4pPr>
            <a:lvl5pPr marL="1589696" indent="0">
              <a:buNone/>
              <a:defRPr/>
            </a:lvl5pPr>
          </a:lstStyle>
          <a:p>
            <a:pPr lvl="0"/>
            <a:r>
              <a:rPr lang="en-US"/>
              <a:t>Lorem ipsum dolor sit </a:t>
            </a:r>
            <a:r>
              <a:rPr lang="en-US" err="1"/>
              <a:t>erat</a:t>
            </a:r>
            <a:r>
              <a:rPr lang="en-US"/>
              <a:t> sunt. Et </a:t>
            </a:r>
            <a:r>
              <a:rPr lang="en-US" err="1"/>
              <a:t>tortor</a:t>
            </a:r>
            <a:r>
              <a:rPr lang="en-US"/>
              <a:t> </a:t>
            </a:r>
            <a:r>
              <a:rPr lang="en-US" err="1"/>
              <a:t>consequat</a:t>
            </a:r>
            <a:r>
              <a:rPr lang="en-US"/>
              <a:t> id porta </a:t>
            </a:r>
            <a:r>
              <a:rPr lang="en-US" err="1"/>
              <a:t>nibh</a:t>
            </a:r>
            <a:r>
              <a:rPr lang="en-US"/>
              <a:t> </a:t>
            </a:r>
            <a:r>
              <a:rPr lang="en-US" err="1"/>
              <a:t>venenatis</a:t>
            </a:r>
            <a:r>
              <a:rPr lang="en-US"/>
              <a:t> </a:t>
            </a:r>
            <a:r>
              <a:rPr lang="en-US" err="1"/>
              <a:t>cras</a:t>
            </a:r>
            <a:r>
              <a:rPr lang="en-US"/>
              <a:t> sed. Pulvinar </a:t>
            </a:r>
            <a:r>
              <a:rPr lang="en-US" err="1"/>
              <a:t>neque</a:t>
            </a:r>
            <a:r>
              <a:rPr lang="en-US"/>
              <a:t> </a:t>
            </a:r>
            <a:r>
              <a:rPr lang="en-US" err="1"/>
              <a:t>laoreet</a:t>
            </a:r>
            <a:r>
              <a:rPr lang="en-US"/>
              <a:t> </a:t>
            </a:r>
            <a:r>
              <a:rPr lang="en-US" err="1"/>
              <a:t>suspendisse</a:t>
            </a:r>
            <a:r>
              <a:rPr lang="en-US"/>
              <a:t> </a:t>
            </a:r>
            <a:r>
              <a:rPr lang="en-US" err="1"/>
              <a:t>interdum</a:t>
            </a:r>
            <a:r>
              <a:rPr lang="en-US"/>
              <a:t> </a:t>
            </a:r>
            <a:r>
              <a:rPr lang="en-US" err="1"/>
              <a:t>consectetur</a:t>
            </a:r>
            <a:r>
              <a:rPr lang="en-US"/>
              <a:t> libero id </a:t>
            </a:r>
            <a:r>
              <a:rPr lang="en-US" err="1"/>
              <a:t>faucibus</a:t>
            </a:r>
            <a:r>
              <a:rPr lang="en-US"/>
              <a:t>. </a:t>
            </a:r>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a:t>
            </a:r>
          </a:p>
        </p:txBody>
      </p:sp>
    </p:spTree>
    <p:extLst>
      <p:ext uri="{BB962C8B-B14F-4D97-AF65-F5344CB8AC3E}">
        <p14:creationId xmlns:p14="http://schemas.microsoft.com/office/powerpoint/2010/main" val="6303538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Large Title-Subhea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2C3037C-0432-2A41-8C95-2C46B3408F91}"/>
              </a:ext>
            </a:extLst>
          </p:cNvPr>
          <p:cNvSpPr>
            <a:spLocks noGrp="1"/>
          </p:cNvSpPr>
          <p:nvPr>
            <p:ph type="sldNum" sz="quarter" idx="10"/>
          </p:nvPr>
        </p:nvSpPr>
        <p:spPr/>
        <p:txBody>
          <a:bodyPr/>
          <a:lstStyle/>
          <a:p>
            <a:fld id="{64DF1125-80D7-5C48-9408-F746170441B0}" type="slidenum">
              <a:rPr lang="en-US" smtClean="0"/>
              <a:pPr/>
              <a:t>‹#›</a:t>
            </a:fld>
            <a:endParaRPr lang="en-US"/>
          </a:p>
        </p:txBody>
      </p:sp>
      <p:sp>
        <p:nvSpPr>
          <p:cNvPr id="4" name="Title 1">
            <a:extLst>
              <a:ext uri="{FF2B5EF4-FFF2-40B4-BE49-F238E27FC236}">
                <a16:creationId xmlns:a16="http://schemas.microsoft.com/office/drawing/2014/main" id="{05BD4DA0-459D-9644-A638-FD60BF9CE7B0}"/>
              </a:ext>
            </a:extLst>
          </p:cNvPr>
          <p:cNvSpPr>
            <a:spLocks noGrp="1"/>
          </p:cNvSpPr>
          <p:nvPr>
            <p:ph type="title" hasCustomPrompt="1"/>
          </p:nvPr>
        </p:nvSpPr>
        <p:spPr>
          <a:xfrm>
            <a:off x="616773" y="536171"/>
            <a:ext cx="10874539" cy="590339"/>
          </a:xfrm>
          <a:prstGeom prst="rect">
            <a:avLst/>
          </a:prstGeom>
        </p:spPr>
        <p:txBody>
          <a:bodyPr anchor="t">
            <a:noAutofit/>
          </a:bodyPr>
          <a:lstStyle/>
          <a:p>
            <a:r>
              <a:rPr lang="en-US"/>
              <a:t>Large Title – Subhead</a:t>
            </a:r>
          </a:p>
        </p:txBody>
      </p:sp>
      <p:sp>
        <p:nvSpPr>
          <p:cNvPr id="7" name="Text Placeholder 12">
            <a:extLst>
              <a:ext uri="{FF2B5EF4-FFF2-40B4-BE49-F238E27FC236}">
                <a16:creationId xmlns:a16="http://schemas.microsoft.com/office/drawing/2014/main" id="{B1594F4F-B6C9-7147-B28B-7959D8E0E3A6}"/>
              </a:ext>
            </a:extLst>
          </p:cNvPr>
          <p:cNvSpPr>
            <a:spLocks noGrp="1"/>
          </p:cNvSpPr>
          <p:nvPr>
            <p:ph type="body" sz="quarter" idx="14" hasCustomPrompt="1"/>
          </p:nvPr>
        </p:nvSpPr>
        <p:spPr>
          <a:xfrm>
            <a:off x="616324" y="1206098"/>
            <a:ext cx="10874539" cy="434263"/>
          </a:xfrm>
        </p:spPr>
        <p:txBody>
          <a:bodyPr>
            <a:normAutofit/>
          </a:bodyPr>
          <a:lstStyle>
            <a:lvl1pPr marL="0" indent="0">
              <a:buNone/>
              <a:defRPr sz="1636" b="0" i="0">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r>
              <a:rPr lang="en-US"/>
              <a:t>This is the subhead. The rest of the space is up for grabs.</a:t>
            </a:r>
          </a:p>
        </p:txBody>
      </p:sp>
    </p:spTree>
    <p:extLst>
      <p:ext uri="{BB962C8B-B14F-4D97-AF65-F5344CB8AC3E}">
        <p14:creationId xmlns:p14="http://schemas.microsoft.com/office/powerpoint/2010/main" val="17973498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Large Title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2C3037C-0432-2A41-8C95-2C46B3408F91}"/>
              </a:ext>
            </a:extLst>
          </p:cNvPr>
          <p:cNvSpPr>
            <a:spLocks noGrp="1"/>
          </p:cNvSpPr>
          <p:nvPr>
            <p:ph type="sldNum" sz="quarter" idx="10"/>
          </p:nvPr>
        </p:nvSpPr>
        <p:spPr/>
        <p:txBody>
          <a:bodyPr/>
          <a:lstStyle/>
          <a:p>
            <a:fld id="{64DF1125-80D7-5C48-9408-F746170441B0}" type="slidenum">
              <a:rPr lang="en-US" smtClean="0"/>
              <a:pPr/>
              <a:t>‹#›</a:t>
            </a:fld>
            <a:endParaRPr lang="en-US"/>
          </a:p>
        </p:txBody>
      </p:sp>
      <p:sp>
        <p:nvSpPr>
          <p:cNvPr id="4" name="Title 1">
            <a:extLst>
              <a:ext uri="{FF2B5EF4-FFF2-40B4-BE49-F238E27FC236}">
                <a16:creationId xmlns:a16="http://schemas.microsoft.com/office/drawing/2014/main" id="{05BD4DA0-459D-9644-A638-FD60BF9CE7B0}"/>
              </a:ext>
            </a:extLst>
          </p:cNvPr>
          <p:cNvSpPr>
            <a:spLocks noGrp="1"/>
          </p:cNvSpPr>
          <p:nvPr>
            <p:ph type="title" hasCustomPrompt="1"/>
          </p:nvPr>
        </p:nvSpPr>
        <p:spPr>
          <a:xfrm>
            <a:off x="616773" y="536173"/>
            <a:ext cx="10874539" cy="674875"/>
          </a:xfrm>
          <a:prstGeom prst="rect">
            <a:avLst/>
          </a:prstGeom>
        </p:spPr>
        <p:txBody>
          <a:bodyPr anchor="t">
            <a:noAutofit/>
          </a:bodyPr>
          <a:lstStyle/>
          <a:p>
            <a:r>
              <a:rPr lang="en-US"/>
              <a:t>Large Title Only</a:t>
            </a:r>
          </a:p>
        </p:txBody>
      </p:sp>
    </p:spTree>
    <p:extLst>
      <p:ext uri="{BB962C8B-B14F-4D97-AF65-F5344CB8AC3E}">
        <p14:creationId xmlns:p14="http://schemas.microsoft.com/office/powerpoint/2010/main" val="25932568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Medium Title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2C3037C-0432-2A41-8C95-2C46B3408F91}"/>
              </a:ext>
            </a:extLst>
          </p:cNvPr>
          <p:cNvSpPr>
            <a:spLocks noGrp="1"/>
          </p:cNvSpPr>
          <p:nvPr>
            <p:ph type="sldNum" sz="quarter" idx="10"/>
          </p:nvPr>
        </p:nvSpPr>
        <p:spPr>
          <a:xfrm>
            <a:off x="9282367" y="6352830"/>
            <a:ext cx="2610522" cy="365125"/>
          </a:xfrm>
        </p:spPr>
        <p:txBody>
          <a:bodyPr/>
          <a:lstStyle/>
          <a:p>
            <a:fld id="{64DF1125-80D7-5C48-9408-F746170441B0}" type="slidenum">
              <a:rPr lang="en-US" smtClean="0"/>
              <a:pPr/>
              <a:t>‹#›</a:t>
            </a:fld>
            <a:endParaRPr lang="en-US"/>
          </a:p>
        </p:txBody>
      </p:sp>
      <p:sp>
        <p:nvSpPr>
          <p:cNvPr id="10" name="Title 1">
            <a:extLst>
              <a:ext uri="{FF2B5EF4-FFF2-40B4-BE49-F238E27FC236}">
                <a16:creationId xmlns:a16="http://schemas.microsoft.com/office/drawing/2014/main" id="{25A7CF08-DD02-A942-808C-13EEB9DCD5E3}"/>
              </a:ext>
            </a:extLst>
          </p:cNvPr>
          <p:cNvSpPr>
            <a:spLocks noGrp="1"/>
          </p:cNvSpPr>
          <p:nvPr>
            <p:ph type="title" hasCustomPrompt="1"/>
          </p:nvPr>
        </p:nvSpPr>
        <p:spPr>
          <a:xfrm>
            <a:off x="616772" y="149629"/>
            <a:ext cx="10947245" cy="357940"/>
          </a:xfrm>
          <a:prstGeom prst="rect">
            <a:avLst/>
          </a:prstGeom>
        </p:spPr>
        <p:txBody>
          <a:bodyPr anchor="t">
            <a:noAutofit/>
          </a:bodyPr>
          <a:lstStyle>
            <a:lvl1pPr>
              <a:defRPr sz="2727"/>
            </a:lvl1pPr>
          </a:lstStyle>
          <a:p>
            <a:r>
              <a:rPr lang="en-US"/>
              <a:t>Medium Title Only</a:t>
            </a:r>
          </a:p>
        </p:txBody>
      </p:sp>
    </p:spTree>
    <p:extLst>
      <p:ext uri="{BB962C8B-B14F-4D97-AF65-F5344CB8AC3E}">
        <p14:creationId xmlns:p14="http://schemas.microsoft.com/office/powerpoint/2010/main" val="31748781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Small Title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2C3037C-0432-2A41-8C95-2C46B3408F91}"/>
              </a:ext>
            </a:extLst>
          </p:cNvPr>
          <p:cNvSpPr>
            <a:spLocks noGrp="1"/>
          </p:cNvSpPr>
          <p:nvPr>
            <p:ph type="sldNum" sz="quarter" idx="10"/>
          </p:nvPr>
        </p:nvSpPr>
        <p:spPr>
          <a:xfrm>
            <a:off x="9282367" y="6352830"/>
            <a:ext cx="2610522" cy="365125"/>
          </a:xfrm>
        </p:spPr>
        <p:txBody>
          <a:bodyPr/>
          <a:lstStyle/>
          <a:p>
            <a:fld id="{64DF1125-80D7-5C48-9408-F746170441B0}" type="slidenum">
              <a:rPr lang="en-US" smtClean="0"/>
              <a:pPr/>
              <a:t>‹#›</a:t>
            </a:fld>
            <a:endParaRPr lang="en-US"/>
          </a:p>
        </p:txBody>
      </p:sp>
      <p:sp>
        <p:nvSpPr>
          <p:cNvPr id="10" name="Title 1">
            <a:extLst>
              <a:ext uri="{FF2B5EF4-FFF2-40B4-BE49-F238E27FC236}">
                <a16:creationId xmlns:a16="http://schemas.microsoft.com/office/drawing/2014/main" id="{25A7CF08-DD02-A942-808C-13EEB9DCD5E3}"/>
              </a:ext>
            </a:extLst>
          </p:cNvPr>
          <p:cNvSpPr>
            <a:spLocks noGrp="1"/>
          </p:cNvSpPr>
          <p:nvPr>
            <p:ph type="title" hasCustomPrompt="1"/>
          </p:nvPr>
        </p:nvSpPr>
        <p:spPr>
          <a:xfrm>
            <a:off x="616772" y="149629"/>
            <a:ext cx="10947245" cy="357940"/>
          </a:xfrm>
          <a:prstGeom prst="rect">
            <a:avLst/>
          </a:prstGeom>
        </p:spPr>
        <p:txBody>
          <a:bodyPr anchor="ctr">
            <a:normAutofit/>
          </a:bodyPr>
          <a:lstStyle>
            <a:lvl1pPr>
              <a:defRPr sz="1636"/>
            </a:lvl1pPr>
          </a:lstStyle>
          <a:p>
            <a:r>
              <a:rPr lang="en-US"/>
              <a:t>Small Title Only</a:t>
            </a:r>
          </a:p>
        </p:txBody>
      </p:sp>
    </p:spTree>
    <p:extLst>
      <p:ext uri="{BB962C8B-B14F-4D97-AF65-F5344CB8AC3E}">
        <p14:creationId xmlns:p14="http://schemas.microsoft.com/office/powerpoint/2010/main" val="13755743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F7488F2-DA19-E140-B258-7A4132582185}"/>
              </a:ext>
            </a:extLst>
          </p:cNvPr>
          <p:cNvSpPr>
            <a:spLocks noGrp="1"/>
          </p:cNvSpPr>
          <p:nvPr>
            <p:ph type="sldNum" sz="quarter" idx="10"/>
          </p:nvPr>
        </p:nvSpPr>
        <p:spPr/>
        <p:txBody>
          <a:bodyPr/>
          <a:lstStyle/>
          <a:p>
            <a:endParaRPr lang="en-US" dirty="0"/>
          </a:p>
        </p:txBody>
      </p:sp>
      <p:sp>
        <p:nvSpPr>
          <p:cNvPr id="3" name="TextBox 2">
            <a:extLst>
              <a:ext uri="{FF2B5EF4-FFF2-40B4-BE49-F238E27FC236}">
                <a16:creationId xmlns:a16="http://schemas.microsoft.com/office/drawing/2014/main" id="{DE98553A-7B5D-4A50-992D-7F4C4E57115B}"/>
              </a:ext>
            </a:extLst>
          </p:cNvPr>
          <p:cNvSpPr txBox="1"/>
          <p:nvPr userDrawn="1"/>
        </p:nvSpPr>
        <p:spPr>
          <a:xfrm>
            <a:off x="7690079" y="6430641"/>
            <a:ext cx="3980224" cy="209918"/>
          </a:xfrm>
          <a:prstGeom prst="rect">
            <a:avLst/>
          </a:prstGeom>
          <a:noFill/>
        </p:spPr>
        <p:txBody>
          <a:bodyPr rot="0" spcFirstLastPara="0" vertOverflow="overflow" horzOverflow="overflow" vert="horz" wrap="square" lIns="62345" tIns="31173" rIns="62345" bIns="31173" numCol="1" spcCol="0" rtlCol="0" fromWordArt="0" anchor="t" anchorCtr="0" forceAA="0" compatLnSpc="1">
            <a:prstTxWarp prst="textNoShape">
              <a:avLst/>
            </a:prstTxWarp>
            <a:spAutoFit/>
          </a:bodyPr>
          <a:lstStyle/>
          <a:p>
            <a:pPr algn="r"/>
            <a:r>
              <a:rPr lang="en-US" sz="955" dirty="0">
                <a:solidFill>
                  <a:srgbClr val="008A99"/>
                </a:solidFill>
                <a:latin typeface="Forza Book" pitchFamily="2" charset="0"/>
                <a:ea typeface="+mn-lt"/>
                <a:cs typeface="Arial" panose="020B0604020202020204" pitchFamily="34" charset="0"/>
              </a:rPr>
              <a:t>© 2023  |  SUSTAINABILITY SOLUTIONS IN ACTION  |   </a:t>
            </a:r>
            <a:endParaRPr lang="en-US" sz="955" dirty="0">
              <a:solidFill>
                <a:srgbClr val="008A99"/>
              </a:solidFill>
              <a:latin typeface="Forza Black" pitchFamily="2" charset="0"/>
              <a:ea typeface="+mn-lt"/>
              <a:cs typeface="Arial" panose="020B0604020202020204" pitchFamily="34" charset="0"/>
            </a:endParaRPr>
          </a:p>
        </p:txBody>
      </p:sp>
    </p:spTree>
    <p:extLst>
      <p:ext uri="{BB962C8B-B14F-4D97-AF65-F5344CB8AC3E}">
        <p14:creationId xmlns:p14="http://schemas.microsoft.com/office/powerpoint/2010/main" val="37578748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Mantra">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5FCDD70-0C69-BC4A-98D1-E52E0A7AA3A8}"/>
              </a:ext>
            </a:extLst>
          </p:cNvPr>
          <p:cNvSpPr>
            <a:spLocks noGrp="1"/>
          </p:cNvSpPr>
          <p:nvPr>
            <p:ph type="pic" sz="quarter" idx="11" hasCustomPrompt="1"/>
          </p:nvPr>
        </p:nvSpPr>
        <p:spPr>
          <a:xfrm>
            <a:off x="0" y="0"/>
            <a:ext cx="12192000" cy="6858000"/>
          </a:xfrm>
          <a:solidFill>
            <a:schemeClr val="bg1"/>
          </a:solidFill>
        </p:spPr>
        <p:txBody>
          <a:bodyPr anchor="ctr"/>
          <a:lstStyle>
            <a:lvl1pPr marL="0" indent="0" algn="ctr">
              <a:buFont typeface="+mj-lt"/>
              <a:buNone/>
              <a:defRPr>
                <a:solidFill>
                  <a:schemeClr val="bg1">
                    <a:lumMod val="90000"/>
                    <a:lumOff val="10000"/>
                  </a:schemeClr>
                </a:solidFill>
              </a:defRPr>
            </a:lvl1pPr>
          </a:lstStyle>
          <a:p>
            <a:r>
              <a:rPr lang="en-US"/>
              <a:t>The background is editable. It will usually contain a picture with a setting to darken it. This will make the mantra copy easier to read.</a:t>
            </a:r>
          </a:p>
        </p:txBody>
      </p:sp>
      <p:sp>
        <p:nvSpPr>
          <p:cNvPr id="2" name="Title 1">
            <a:extLst>
              <a:ext uri="{FF2B5EF4-FFF2-40B4-BE49-F238E27FC236}">
                <a16:creationId xmlns:a16="http://schemas.microsoft.com/office/drawing/2014/main" id="{7AAAA706-ED41-DD4A-8E72-44C6FD7E21A6}"/>
              </a:ext>
            </a:extLst>
          </p:cNvPr>
          <p:cNvSpPr>
            <a:spLocks noGrp="1"/>
          </p:cNvSpPr>
          <p:nvPr>
            <p:ph type="title" hasCustomPrompt="1"/>
          </p:nvPr>
        </p:nvSpPr>
        <p:spPr>
          <a:xfrm>
            <a:off x="616772" y="1811226"/>
            <a:ext cx="9861002" cy="4401903"/>
          </a:xfrm>
          <a:prstGeom prst="rect">
            <a:avLst/>
          </a:prstGeom>
        </p:spPr>
        <p:txBody>
          <a:bodyPr anchor="t">
            <a:noAutofit/>
          </a:bodyPr>
          <a:lstStyle>
            <a:lvl1pPr fontAlgn="ctr">
              <a:lnSpc>
                <a:spcPct val="90000"/>
              </a:lnSpc>
              <a:spcBef>
                <a:spcPts val="1364"/>
              </a:spcBef>
              <a:spcAft>
                <a:spcPts val="0"/>
              </a:spcAft>
              <a:defRPr sz="1636" b="0" i="0" baseline="0">
                <a:solidFill>
                  <a:schemeClr val="tx1"/>
                </a:solidFill>
                <a:latin typeface="Arial" panose="020B0604020202020204" pitchFamily="34" charset="0"/>
              </a:defRPr>
            </a:lvl1pPr>
          </a:lstStyle>
          <a:p>
            <a:r>
              <a:rPr lang="en-US"/>
              <a:t>Mantra for the concept goes here.</a:t>
            </a:r>
          </a:p>
        </p:txBody>
      </p:sp>
      <p:sp>
        <p:nvSpPr>
          <p:cNvPr id="3" name="Slide Number Placeholder 2">
            <a:extLst>
              <a:ext uri="{FF2B5EF4-FFF2-40B4-BE49-F238E27FC236}">
                <a16:creationId xmlns:a16="http://schemas.microsoft.com/office/drawing/2014/main" id="{9B8B74C3-DAC9-E940-A316-95337A78DA32}"/>
              </a:ext>
            </a:extLst>
          </p:cNvPr>
          <p:cNvSpPr>
            <a:spLocks noGrp="1"/>
          </p:cNvSpPr>
          <p:nvPr>
            <p:ph type="sldNum" sz="quarter" idx="10"/>
          </p:nvPr>
        </p:nvSpPr>
        <p:spPr/>
        <p:txBody>
          <a:bodyPr/>
          <a:lstStyle>
            <a:lvl1pPr>
              <a:defRPr>
                <a:solidFill>
                  <a:schemeClr val="tx1"/>
                </a:solidFill>
              </a:defRPr>
            </a:lvl1pPr>
          </a:lstStyle>
          <a:p>
            <a:fld id="{64DF1125-80D7-5C48-9408-F746170441B0}" type="slidenum">
              <a:rPr lang="en-US" smtClean="0"/>
              <a:pPr/>
              <a:t>‹#›</a:t>
            </a:fld>
            <a:endParaRPr lang="en-US"/>
          </a:p>
        </p:txBody>
      </p:sp>
      <p:sp>
        <p:nvSpPr>
          <p:cNvPr id="6" name="Text Placeholder 5">
            <a:extLst>
              <a:ext uri="{FF2B5EF4-FFF2-40B4-BE49-F238E27FC236}">
                <a16:creationId xmlns:a16="http://schemas.microsoft.com/office/drawing/2014/main" id="{B3C4F485-0B5E-DC4C-B682-CFC84CF02134}"/>
              </a:ext>
            </a:extLst>
          </p:cNvPr>
          <p:cNvSpPr>
            <a:spLocks noGrp="1"/>
          </p:cNvSpPr>
          <p:nvPr>
            <p:ph type="body" sz="quarter" idx="12" hasCustomPrompt="1"/>
          </p:nvPr>
        </p:nvSpPr>
        <p:spPr>
          <a:xfrm>
            <a:off x="616772" y="829163"/>
            <a:ext cx="9861001" cy="982064"/>
          </a:xfrm>
        </p:spPr>
        <p:txBody>
          <a:bodyPr wrap="square" bIns="365760" anchor="b">
            <a:spAutoFit/>
          </a:bodyPr>
          <a:lstStyle>
            <a:lvl1pPr marL="0" indent="0">
              <a:buNone/>
              <a:defRPr sz="4091" b="0" i="0">
                <a:latin typeface="Arial" panose="020B0604020202020204" pitchFamily="34" charset="0"/>
              </a:defRPr>
            </a:lvl1pPr>
            <a:lvl2pPr marL="397424" indent="0">
              <a:buNone/>
              <a:defRPr>
                <a:latin typeface="+mj-lt"/>
              </a:defRPr>
            </a:lvl2pPr>
            <a:lvl3pPr marL="794849" indent="0">
              <a:buNone/>
              <a:defRPr>
                <a:latin typeface="+mj-lt"/>
              </a:defRPr>
            </a:lvl3pPr>
            <a:lvl4pPr marL="1192273" indent="0">
              <a:buNone/>
              <a:defRPr>
                <a:latin typeface="+mj-lt"/>
              </a:defRPr>
            </a:lvl4pPr>
            <a:lvl5pPr marL="1589696" indent="0">
              <a:buNone/>
              <a:defRPr>
                <a:latin typeface="+mj-lt"/>
              </a:defRPr>
            </a:lvl5pPr>
          </a:lstStyle>
          <a:p>
            <a:pPr lvl="0"/>
            <a:r>
              <a:rPr lang="en-US"/>
              <a:t>Mantra</a:t>
            </a:r>
          </a:p>
        </p:txBody>
      </p:sp>
    </p:spTree>
    <p:extLst>
      <p:ext uri="{BB962C8B-B14F-4D97-AF65-F5344CB8AC3E}">
        <p14:creationId xmlns:p14="http://schemas.microsoft.com/office/powerpoint/2010/main" val="396393639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94_Blank Slide 0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D55C654-F8E9-4F17-AD9E-D916210332D8}"/>
              </a:ext>
            </a:extLst>
          </p:cNvPr>
          <p:cNvSpPr>
            <a:spLocks noGrp="1"/>
          </p:cNvSpPr>
          <p:nvPr>
            <p:ph type="pic" sz="quarter" idx="135" hasCustomPrompt="1"/>
          </p:nvPr>
        </p:nvSpPr>
        <p:spPr>
          <a:xfrm>
            <a:off x="-1737" y="0"/>
            <a:ext cx="6099473" cy="6858000"/>
          </a:xfrm>
          <a:custGeom>
            <a:avLst/>
            <a:gdLst>
              <a:gd name="connsiteX0" fmla="*/ 0 w 12198946"/>
              <a:gd name="connsiteY0" fmla="*/ 0 h 13716001"/>
              <a:gd name="connsiteX1" fmla="*/ 12198946 w 12198946"/>
              <a:gd name="connsiteY1" fmla="*/ 0 h 13716001"/>
              <a:gd name="connsiteX2" fmla="*/ 12198946 w 12198946"/>
              <a:gd name="connsiteY2" fmla="*/ 13716001 h 13716001"/>
              <a:gd name="connsiteX3" fmla="*/ 0 w 12198946"/>
              <a:gd name="connsiteY3" fmla="*/ 13716001 h 13716001"/>
            </a:gdLst>
            <a:ahLst/>
            <a:cxnLst>
              <a:cxn ang="0">
                <a:pos x="connsiteX0" y="connsiteY0"/>
              </a:cxn>
              <a:cxn ang="0">
                <a:pos x="connsiteX1" y="connsiteY1"/>
              </a:cxn>
              <a:cxn ang="0">
                <a:pos x="connsiteX2" y="connsiteY2"/>
              </a:cxn>
              <a:cxn ang="0">
                <a:pos x="connsiteX3" y="connsiteY3"/>
              </a:cxn>
            </a:cxnLst>
            <a:rect l="l" t="t" r="r" b="b"/>
            <a:pathLst>
              <a:path w="12198946" h="13716001">
                <a:moveTo>
                  <a:pt x="0" y="0"/>
                </a:moveTo>
                <a:lnTo>
                  <a:pt x="12198946" y="0"/>
                </a:lnTo>
                <a:lnTo>
                  <a:pt x="12198946" y="13716001"/>
                </a:lnTo>
                <a:lnTo>
                  <a:pt x="0" y="13716001"/>
                </a:lnTo>
                <a:close/>
              </a:path>
            </a:pathLst>
          </a:custGeom>
          <a:solidFill>
            <a:schemeClr val="tx1">
              <a:lumMod val="50000"/>
              <a:lumOff val="50000"/>
            </a:schemeClr>
          </a:solidFill>
        </p:spPr>
        <p:txBody>
          <a:bodyPr wrap="square" anchor="ctr">
            <a:noAutofit/>
          </a:bodyPr>
          <a:lstStyle>
            <a:lvl1pPr>
              <a:defRPr sz="1000" b="1">
                <a:solidFill>
                  <a:srgbClr val="FFFFFF"/>
                </a:solidFill>
              </a:defRPr>
            </a:lvl1pPr>
          </a:lstStyle>
          <a:p>
            <a:r>
              <a:rPr lang="en-US" dirty="0"/>
              <a:t>IMAGE</a:t>
            </a:r>
          </a:p>
        </p:txBody>
      </p:sp>
      <p:sp>
        <p:nvSpPr>
          <p:cNvPr id="3" name="Footer Placeholder 4">
            <a:extLst>
              <a:ext uri="{FF2B5EF4-FFF2-40B4-BE49-F238E27FC236}">
                <a16:creationId xmlns:a16="http://schemas.microsoft.com/office/drawing/2014/main" id="{3DFBD046-9432-19C0-643C-E867C4E8E5E4}"/>
              </a:ext>
            </a:extLst>
          </p:cNvPr>
          <p:cNvSpPr>
            <a:spLocks noGrp="1"/>
          </p:cNvSpPr>
          <p:nvPr>
            <p:ph type="ftr" sz="quarter" idx="3"/>
          </p:nvPr>
        </p:nvSpPr>
        <p:spPr>
          <a:xfrm>
            <a:off x="9321799" y="6421902"/>
            <a:ext cx="2451099" cy="246221"/>
          </a:xfrm>
          <a:prstGeom prst="rect">
            <a:avLst/>
          </a:prstGeom>
        </p:spPr>
        <p:txBody>
          <a:bodyPr vert="horz" lIns="0" tIns="0" rIns="0" bIns="0" rtlCol="0" anchor="b">
            <a:noAutofit/>
          </a:bodyPr>
          <a:lstStyle>
            <a:lvl1pPr algn="r">
              <a:defRPr sz="1000">
                <a:solidFill>
                  <a:schemeClr val="accent1"/>
                </a:solidFill>
                <a:latin typeface="+mn-lt"/>
              </a:defRPr>
            </a:lvl1pPr>
          </a:lstStyle>
          <a:p>
            <a:r>
              <a:rPr lang="en-US" dirty="0"/>
              <a:t>© 2023  |  SEE  |  </a:t>
            </a:r>
            <a:fld id="{3A58E257-EB6E-4C2D-B1F3-E1DA43064D96}" type="slidenum">
              <a:rPr lang="en-US" altLang="en-US" smtClean="0"/>
              <a:pPr/>
              <a:t>‹#›</a:t>
            </a:fld>
            <a:endParaRPr lang="en-US" altLang="en-US" dirty="0"/>
          </a:p>
        </p:txBody>
      </p:sp>
    </p:spTree>
    <p:extLst>
      <p:ext uri="{BB962C8B-B14F-4D97-AF65-F5344CB8AC3E}">
        <p14:creationId xmlns:p14="http://schemas.microsoft.com/office/powerpoint/2010/main" val="771904335"/>
      </p:ext>
    </p:extLst>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503" userDrawn="1">
          <p15:clr>
            <a:srgbClr val="FBAE40"/>
          </p15:clr>
        </p15:guide>
        <p15:guide id="4" orient="horz" pos="228"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Mood Boar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9A39B81-EE3A-C24E-89BC-2847AE316DEC}"/>
              </a:ext>
            </a:extLst>
          </p:cNvPr>
          <p:cNvSpPr>
            <a:spLocks noGrp="1"/>
          </p:cNvSpPr>
          <p:nvPr>
            <p:ph type="body" sz="quarter" idx="12" hasCustomPrompt="1"/>
          </p:nvPr>
        </p:nvSpPr>
        <p:spPr>
          <a:xfrm>
            <a:off x="5815853" y="726413"/>
            <a:ext cx="6003215" cy="813888"/>
          </a:xfrm>
        </p:spPr>
        <p:txBody>
          <a:bodyPr>
            <a:normAutofit/>
          </a:bodyPr>
          <a:lstStyle>
            <a:lvl1pPr marL="0" marR="0" indent="0" algn="l" defTabSz="794849" rtl="0" eaLnBrk="1" fontAlgn="auto" latinLnBrk="0" hangingPunct="1">
              <a:lnSpc>
                <a:spcPct val="100000"/>
              </a:lnSpc>
              <a:spcBef>
                <a:spcPts val="409"/>
              </a:spcBef>
              <a:spcAft>
                <a:spcPts val="0"/>
              </a:spcAft>
              <a:buClrTx/>
              <a:buSzTx/>
              <a:buFont typeface="Arial" panose="020B0604020202020204" pitchFamily="34" charset="0"/>
              <a:buNone/>
              <a:tabLst>
                <a:tab pos="1205693" algn="l"/>
              </a:tabLst>
              <a:defRPr sz="1227"/>
            </a:lvl1pPr>
            <a:lvl2pPr marL="397424" indent="0">
              <a:buNone/>
              <a:defRPr/>
            </a:lvl2pPr>
            <a:lvl3pPr marL="794849" indent="0">
              <a:buNone/>
              <a:defRPr/>
            </a:lvl3pPr>
            <a:lvl4pPr marL="1192273" indent="0">
              <a:buNone/>
              <a:defRPr/>
            </a:lvl4pPr>
            <a:lvl5pPr marL="1589696" indent="0">
              <a:buNone/>
              <a:defRPr/>
            </a:lvl5pPr>
          </a:lstStyle>
          <a:p>
            <a:pPr lvl="0"/>
            <a:r>
              <a:rPr lang="en-US"/>
              <a:t>Et </a:t>
            </a:r>
            <a:r>
              <a:rPr lang="en-US" err="1"/>
              <a:t>tortor</a:t>
            </a:r>
            <a:r>
              <a:rPr lang="en-US"/>
              <a:t> </a:t>
            </a:r>
            <a:r>
              <a:rPr lang="en-US" err="1"/>
              <a:t>consequat</a:t>
            </a:r>
            <a:r>
              <a:rPr lang="en-US"/>
              <a:t> id porta </a:t>
            </a:r>
            <a:r>
              <a:rPr lang="en-US" err="1"/>
              <a:t>nibh</a:t>
            </a:r>
            <a:r>
              <a:rPr lang="en-US"/>
              <a:t> </a:t>
            </a:r>
            <a:r>
              <a:rPr lang="en-US" err="1"/>
              <a:t>venenatis</a:t>
            </a:r>
            <a:r>
              <a:rPr lang="en-US"/>
              <a:t> </a:t>
            </a:r>
            <a:r>
              <a:rPr lang="en-US" err="1"/>
              <a:t>cras</a:t>
            </a:r>
            <a:r>
              <a:rPr lang="en-US"/>
              <a:t> sed. Pulvinar </a:t>
            </a:r>
            <a:r>
              <a:rPr lang="en-US" err="1"/>
              <a:t>neque</a:t>
            </a:r>
            <a:r>
              <a:rPr lang="en-US"/>
              <a:t> </a:t>
            </a:r>
            <a:r>
              <a:rPr lang="en-US" err="1"/>
              <a:t>laoreet</a:t>
            </a:r>
            <a:r>
              <a:rPr lang="en-US"/>
              <a:t> </a:t>
            </a:r>
            <a:r>
              <a:rPr lang="en-US" err="1"/>
              <a:t>suspendisse</a:t>
            </a:r>
            <a:r>
              <a:rPr lang="en-US"/>
              <a:t> </a:t>
            </a:r>
            <a:r>
              <a:rPr lang="en-US" err="1"/>
              <a:t>interdum</a:t>
            </a:r>
            <a:r>
              <a:rPr lang="en-US"/>
              <a:t> </a:t>
            </a:r>
            <a:r>
              <a:rPr lang="en-US" err="1"/>
              <a:t>consectetur</a:t>
            </a:r>
            <a:r>
              <a:rPr lang="en-US"/>
              <a:t> libero id </a:t>
            </a:r>
            <a:r>
              <a:rPr lang="en-US" err="1"/>
              <a:t>faucibus</a:t>
            </a:r>
            <a:r>
              <a:rPr lang="en-US"/>
              <a:t>. </a:t>
            </a:r>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a:t>
            </a:r>
          </a:p>
        </p:txBody>
      </p:sp>
      <p:sp>
        <p:nvSpPr>
          <p:cNvPr id="11" name="Picture Placeholder 6">
            <a:extLst>
              <a:ext uri="{FF2B5EF4-FFF2-40B4-BE49-F238E27FC236}">
                <a16:creationId xmlns:a16="http://schemas.microsoft.com/office/drawing/2014/main" id="{F5A916FC-709E-034A-98CD-C7A13C7E415C}"/>
              </a:ext>
            </a:extLst>
          </p:cNvPr>
          <p:cNvSpPr>
            <a:spLocks noGrp="1"/>
          </p:cNvSpPr>
          <p:nvPr>
            <p:ph type="pic" sz="quarter" idx="14"/>
          </p:nvPr>
        </p:nvSpPr>
        <p:spPr>
          <a:xfrm>
            <a:off x="6957683" y="3381450"/>
            <a:ext cx="5234318" cy="1785826"/>
          </a:xfrm>
          <a:solidFill>
            <a:schemeClr val="bg2"/>
          </a:solidFill>
          <a:ln w="3175">
            <a:noFill/>
          </a:ln>
        </p:spPr>
        <p:txBody>
          <a:bodyPr anchor="ctr">
            <a:normAutofit/>
          </a:bodyPr>
          <a:lstStyle>
            <a:lvl1pPr marL="0" indent="0" algn="ctr">
              <a:buNone/>
              <a:defRPr sz="1364"/>
            </a:lvl1pPr>
          </a:lstStyle>
          <a:p>
            <a:r>
              <a:rPr lang="en-US"/>
              <a:t>Click icon to add picture</a:t>
            </a:r>
          </a:p>
        </p:txBody>
      </p:sp>
      <p:sp>
        <p:nvSpPr>
          <p:cNvPr id="4" name="Text Placeholder 3">
            <a:extLst>
              <a:ext uri="{FF2B5EF4-FFF2-40B4-BE49-F238E27FC236}">
                <a16:creationId xmlns:a16="http://schemas.microsoft.com/office/drawing/2014/main" id="{A873F7BA-A989-DA44-9814-E6268CD5778D}"/>
              </a:ext>
            </a:extLst>
          </p:cNvPr>
          <p:cNvSpPr>
            <a:spLocks noGrp="1"/>
          </p:cNvSpPr>
          <p:nvPr>
            <p:ph type="body" sz="quarter" idx="15" hasCustomPrompt="1"/>
          </p:nvPr>
        </p:nvSpPr>
        <p:spPr>
          <a:xfrm>
            <a:off x="616324" y="726411"/>
            <a:ext cx="5199529" cy="290080"/>
          </a:xfrm>
        </p:spPr>
        <p:txBody>
          <a:bodyPr tIns="0" bIns="0" anchor="b">
            <a:normAutofit/>
          </a:bodyPr>
          <a:lstStyle>
            <a:lvl1pPr marL="0" indent="0">
              <a:buNone/>
              <a:defRPr sz="1636" b="0" i="0">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Mood Board subhead</a:t>
            </a:r>
          </a:p>
        </p:txBody>
      </p:sp>
      <p:sp>
        <p:nvSpPr>
          <p:cNvPr id="13" name="Title 1">
            <a:extLst>
              <a:ext uri="{FF2B5EF4-FFF2-40B4-BE49-F238E27FC236}">
                <a16:creationId xmlns:a16="http://schemas.microsoft.com/office/drawing/2014/main" id="{C15B10D7-1924-DD47-8847-AC51037A82E7}"/>
              </a:ext>
            </a:extLst>
          </p:cNvPr>
          <p:cNvSpPr>
            <a:spLocks noGrp="1"/>
          </p:cNvSpPr>
          <p:nvPr>
            <p:ph type="title" hasCustomPrompt="1"/>
          </p:nvPr>
        </p:nvSpPr>
        <p:spPr>
          <a:xfrm>
            <a:off x="616770" y="149629"/>
            <a:ext cx="11202296" cy="357940"/>
          </a:xfrm>
          <a:prstGeom prst="rect">
            <a:avLst/>
          </a:prstGeom>
        </p:spPr>
        <p:txBody>
          <a:bodyPr anchor="t">
            <a:noAutofit/>
          </a:bodyPr>
          <a:lstStyle>
            <a:lvl1pPr>
              <a:defRPr sz="2727"/>
            </a:lvl1pPr>
          </a:lstStyle>
          <a:p>
            <a:r>
              <a:rPr lang="en-US"/>
              <a:t>Mood Board</a:t>
            </a:r>
          </a:p>
        </p:txBody>
      </p:sp>
      <p:sp>
        <p:nvSpPr>
          <p:cNvPr id="12" name="Picture Placeholder 6">
            <a:extLst>
              <a:ext uri="{FF2B5EF4-FFF2-40B4-BE49-F238E27FC236}">
                <a16:creationId xmlns:a16="http://schemas.microsoft.com/office/drawing/2014/main" id="{BE9B39A8-7C8C-5942-A1EB-B952D208C426}"/>
              </a:ext>
            </a:extLst>
          </p:cNvPr>
          <p:cNvSpPr>
            <a:spLocks noGrp="1"/>
          </p:cNvSpPr>
          <p:nvPr>
            <p:ph type="pic" sz="quarter" idx="16"/>
          </p:nvPr>
        </p:nvSpPr>
        <p:spPr>
          <a:xfrm>
            <a:off x="3318461" y="3381450"/>
            <a:ext cx="3639221" cy="1785826"/>
          </a:xfrm>
          <a:solidFill>
            <a:schemeClr val="bg2"/>
          </a:solidFill>
          <a:ln w="3175">
            <a:noFill/>
          </a:ln>
        </p:spPr>
        <p:txBody>
          <a:bodyPr anchor="ctr">
            <a:normAutofit/>
          </a:bodyPr>
          <a:lstStyle>
            <a:lvl1pPr marL="0" indent="0" algn="ctr">
              <a:buNone/>
              <a:defRPr sz="1364"/>
            </a:lvl1pPr>
          </a:lstStyle>
          <a:p>
            <a:r>
              <a:rPr lang="en-US"/>
              <a:t>Click icon to add picture</a:t>
            </a:r>
          </a:p>
        </p:txBody>
      </p:sp>
      <p:sp>
        <p:nvSpPr>
          <p:cNvPr id="14" name="Picture Placeholder 6">
            <a:extLst>
              <a:ext uri="{FF2B5EF4-FFF2-40B4-BE49-F238E27FC236}">
                <a16:creationId xmlns:a16="http://schemas.microsoft.com/office/drawing/2014/main" id="{76508BDE-6648-924D-9C2A-8FE7E9C713BF}"/>
              </a:ext>
            </a:extLst>
          </p:cNvPr>
          <p:cNvSpPr>
            <a:spLocks noGrp="1"/>
          </p:cNvSpPr>
          <p:nvPr>
            <p:ph type="pic" sz="quarter" idx="17"/>
          </p:nvPr>
        </p:nvSpPr>
        <p:spPr>
          <a:xfrm>
            <a:off x="1" y="3381450"/>
            <a:ext cx="3318460" cy="1785826"/>
          </a:xfrm>
          <a:solidFill>
            <a:schemeClr val="bg2"/>
          </a:solidFill>
          <a:ln w="3175">
            <a:noFill/>
          </a:ln>
        </p:spPr>
        <p:txBody>
          <a:bodyPr anchor="ctr">
            <a:normAutofit/>
          </a:bodyPr>
          <a:lstStyle>
            <a:lvl1pPr marL="0" indent="0" algn="ctr">
              <a:buNone/>
              <a:defRPr sz="1364"/>
            </a:lvl1pPr>
          </a:lstStyle>
          <a:p>
            <a:r>
              <a:rPr lang="en-US"/>
              <a:t>Click icon to add picture</a:t>
            </a:r>
          </a:p>
        </p:txBody>
      </p:sp>
      <p:sp>
        <p:nvSpPr>
          <p:cNvPr id="15" name="Picture Placeholder 6">
            <a:extLst>
              <a:ext uri="{FF2B5EF4-FFF2-40B4-BE49-F238E27FC236}">
                <a16:creationId xmlns:a16="http://schemas.microsoft.com/office/drawing/2014/main" id="{3D17E876-E6E0-104F-9AD5-40BF67A52E94}"/>
              </a:ext>
            </a:extLst>
          </p:cNvPr>
          <p:cNvSpPr>
            <a:spLocks noGrp="1"/>
          </p:cNvSpPr>
          <p:nvPr>
            <p:ph type="pic" sz="quarter" idx="18"/>
          </p:nvPr>
        </p:nvSpPr>
        <p:spPr>
          <a:xfrm>
            <a:off x="4546171" y="1701940"/>
            <a:ext cx="5304529" cy="1679511"/>
          </a:xfrm>
          <a:solidFill>
            <a:schemeClr val="bg2"/>
          </a:solidFill>
          <a:ln w="3175">
            <a:noFill/>
          </a:ln>
        </p:spPr>
        <p:txBody>
          <a:bodyPr anchor="ctr">
            <a:normAutofit/>
          </a:bodyPr>
          <a:lstStyle>
            <a:lvl1pPr marL="0" indent="0" algn="ctr">
              <a:buNone/>
              <a:defRPr sz="1364"/>
            </a:lvl1pPr>
          </a:lstStyle>
          <a:p>
            <a:r>
              <a:rPr lang="en-US"/>
              <a:t>Click icon to add picture</a:t>
            </a:r>
          </a:p>
        </p:txBody>
      </p:sp>
      <p:sp>
        <p:nvSpPr>
          <p:cNvPr id="16" name="Picture Placeholder 6">
            <a:extLst>
              <a:ext uri="{FF2B5EF4-FFF2-40B4-BE49-F238E27FC236}">
                <a16:creationId xmlns:a16="http://schemas.microsoft.com/office/drawing/2014/main" id="{DC824BE8-8DE2-C24E-A8D9-C19B880FF516}"/>
              </a:ext>
            </a:extLst>
          </p:cNvPr>
          <p:cNvSpPr>
            <a:spLocks noGrp="1"/>
          </p:cNvSpPr>
          <p:nvPr>
            <p:ph type="pic" sz="quarter" idx="19"/>
          </p:nvPr>
        </p:nvSpPr>
        <p:spPr>
          <a:xfrm>
            <a:off x="9850699" y="1701940"/>
            <a:ext cx="2341301" cy="1679511"/>
          </a:xfrm>
          <a:solidFill>
            <a:schemeClr val="bg2"/>
          </a:solidFill>
          <a:ln w="3175">
            <a:noFill/>
          </a:ln>
        </p:spPr>
        <p:txBody>
          <a:bodyPr anchor="ctr">
            <a:normAutofit/>
          </a:bodyPr>
          <a:lstStyle>
            <a:lvl1pPr marL="0" indent="0" algn="ctr">
              <a:buNone/>
              <a:defRPr sz="1364"/>
            </a:lvl1pPr>
          </a:lstStyle>
          <a:p>
            <a:r>
              <a:rPr lang="en-US"/>
              <a:t>Click icon to add picture</a:t>
            </a:r>
          </a:p>
        </p:txBody>
      </p:sp>
      <p:sp>
        <p:nvSpPr>
          <p:cNvPr id="17" name="Picture Placeholder 6">
            <a:extLst>
              <a:ext uri="{FF2B5EF4-FFF2-40B4-BE49-F238E27FC236}">
                <a16:creationId xmlns:a16="http://schemas.microsoft.com/office/drawing/2014/main" id="{12B0AD57-E807-9C43-B410-3EF62AC7E121}"/>
              </a:ext>
            </a:extLst>
          </p:cNvPr>
          <p:cNvSpPr>
            <a:spLocks noGrp="1"/>
          </p:cNvSpPr>
          <p:nvPr>
            <p:ph type="pic" sz="quarter" idx="20"/>
          </p:nvPr>
        </p:nvSpPr>
        <p:spPr>
          <a:xfrm>
            <a:off x="8433219" y="5167277"/>
            <a:ext cx="3758781" cy="1690724"/>
          </a:xfrm>
          <a:solidFill>
            <a:schemeClr val="bg2"/>
          </a:solidFill>
          <a:ln w="3175">
            <a:noFill/>
          </a:ln>
        </p:spPr>
        <p:txBody>
          <a:bodyPr anchor="ctr">
            <a:normAutofit/>
          </a:bodyPr>
          <a:lstStyle>
            <a:lvl1pPr marL="0" indent="0" algn="ctr">
              <a:buNone/>
              <a:defRPr sz="1364"/>
            </a:lvl1pPr>
          </a:lstStyle>
          <a:p>
            <a:r>
              <a:rPr lang="en-US"/>
              <a:t>Click icon to add picture</a:t>
            </a:r>
          </a:p>
        </p:txBody>
      </p:sp>
      <p:sp>
        <p:nvSpPr>
          <p:cNvPr id="18" name="Picture Placeholder 6">
            <a:extLst>
              <a:ext uri="{FF2B5EF4-FFF2-40B4-BE49-F238E27FC236}">
                <a16:creationId xmlns:a16="http://schemas.microsoft.com/office/drawing/2014/main" id="{B57D3D17-AB6D-354D-9C10-A3C0AF313915}"/>
              </a:ext>
            </a:extLst>
          </p:cNvPr>
          <p:cNvSpPr>
            <a:spLocks noGrp="1"/>
          </p:cNvSpPr>
          <p:nvPr>
            <p:ph type="pic" sz="quarter" idx="21"/>
          </p:nvPr>
        </p:nvSpPr>
        <p:spPr>
          <a:xfrm>
            <a:off x="6269533" y="5167277"/>
            <a:ext cx="2163685" cy="1690724"/>
          </a:xfrm>
          <a:solidFill>
            <a:schemeClr val="bg2"/>
          </a:solidFill>
          <a:ln w="3175">
            <a:noFill/>
          </a:ln>
        </p:spPr>
        <p:txBody>
          <a:bodyPr anchor="ctr">
            <a:normAutofit/>
          </a:bodyPr>
          <a:lstStyle>
            <a:lvl1pPr marL="0" indent="0" algn="ctr">
              <a:buNone/>
              <a:defRPr sz="1364"/>
            </a:lvl1pPr>
          </a:lstStyle>
          <a:p>
            <a:r>
              <a:rPr lang="en-US"/>
              <a:t>Click icon to add picture</a:t>
            </a:r>
          </a:p>
        </p:txBody>
      </p:sp>
      <p:sp>
        <p:nvSpPr>
          <p:cNvPr id="19" name="Picture Placeholder 6">
            <a:extLst>
              <a:ext uri="{FF2B5EF4-FFF2-40B4-BE49-F238E27FC236}">
                <a16:creationId xmlns:a16="http://schemas.microsoft.com/office/drawing/2014/main" id="{61FD503E-D82D-6F43-81A2-FF500A251D01}"/>
              </a:ext>
            </a:extLst>
          </p:cNvPr>
          <p:cNvSpPr>
            <a:spLocks noGrp="1"/>
          </p:cNvSpPr>
          <p:nvPr>
            <p:ph type="pic" sz="quarter" idx="22"/>
          </p:nvPr>
        </p:nvSpPr>
        <p:spPr>
          <a:xfrm>
            <a:off x="0" y="5167277"/>
            <a:ext cx="2722839" cy="1690724"/>
          </a:xfrm>
          <a:solidFill>
            <a:schemeClr val="bg2"/>
          </a:solidFill>
          <a:ln w="3175">
            <a:noFill/>
          </a:ln>
        </p:spPr>
        <p:txBody>
          <a:bodyPr anchor="ctr">
            <a:normAutofit/>
          </a:bodyPr>
          <a:lstStyle>
            <a:lvl1pPr marL="0" indent="0" algn="ctr">
              <a:buNone/>
              <a:defRPr sz="1364"/>
            </a:lvl1pPr>
          </a:lstStyle>
          <a:p>
            <a:r>
              <a:rPr lang="en-US"/>
              <a:t>Click icon to add picture</a:t>
            </a:r>
          </a:p>
        </p:txBody>
      </p:sp>
      <p:sp>
        <p:nvSpPr>
          <p:cNvPr id="20" name="Picture Placeholder 6">
            <a:extLst>
              <a:ext uri="{FF2B5EF4-FFF2-40B4-BE49-F238E27FC236}">
                <a16:creationId xmlns:a16="http://schemas.microsoft.com/office/drawing/2014/main" id="{B89E96AF-E958-194B-9007-589B2DC9EDAB}"/>
              </a:ext>
            </a:extLst>
          </p:cNvPr>
          <p:cNvSpPr>
            <a:spLocks noGrp="1"/>
          </p:cNvSpPr>
          <p:nvPr>
            <p:ph type="pic" sz="quarter" idx="23"/>
          </p:nvPr>
        </p:nvSpPr>
        <p:spPr>
          <a:xfrm>
            <a:off x="2722841" y="5167277"/>
            <a:ext cx="3546693" cy="1690724"/>
          </a:xfrm>
          <a:solidFill>
            <a:schemeClr val="bg2"/>
          </a:solidFill>
          <a:ln w="3175">
            <a:noFill/>
          </a:ln>
        </p:spPr>
        <p:txBody>
          <a:bodyPr anchor="ctr">
            <a:normAutofit/>
          </a:bodyPr>
          <a:lstStyle>
            <a:lvl1pPr marL="0" indent="0" algn="ctr">
              <a:buNone/>
              <a:defRPr sz="1364"/>
            </a:lvl1pPr>
          </a:lstStyle>
          <a:p>
            <a:r>
              <a:rPr lang="en-US"/>
              <a:t>Click icon to add picture</a:t>
            </a:r>
          </a:p>
        </p:txBody>
      </p:sp>
      <p:sp>
        <p:nvSpPr>
          <p:cNvPr id="7" name="Picture Placeholder 6">
            <a:extLst>
              <a:ext uri="{FF2B5EF4-FFF2-40B4-BE49-F238E27FC236}">
                <a16:creationId xmlns:a16="http://schemas.microsoft.com/office/drawing/2014/main" id="{C3FB49DB-12D1-A142-BBCE-9D61E6FC5A8F}"/>
              </a:ext>
            </a:extLst>
          </p:cNvPr>
          <p:cNvSpPr>
            <a:spLocks noGrp="1"/>
          </p:cNvSpPr>
          <p:nvPr>
            <p:ph type="pic" sz="quarter" idx="11"/>
          </p:nvPr>
        </p:nvSpPr>
        <p:spPr>
          <a:xfrm>
            <a:off x="1" y="1701940"/>
            <a:ext cx="4546169" cy="1679511"/>
          </a:xfrm>
          <a:solidFill>
            <a:schemeClr val="bg2"/>
          </a:solidFill>
          <a:ln w="3175">
            <a:noFill/>
          </a:ln>
        </p:spPr>
        <p:txBody>
          <a:bodyPr anchor="ctr">
            <a:normAutofit/>
          </a:bodyPr>
          <a:lstStyle>
            <a:lvl1pPr marL="0" indent="0" algn="ctr">
              <a:buNone/>
              <a:defRPr sz="1364"/>
            </a:lvl1pPr>
          </a:lstStyle>
          <a:p>
            <a:r>
              <a:rPr lang="en-US"/>
              <a:t>Click icon to add picture</a:t>
            </a:r>
          </a:p>
        </p:txBody>
      </p:sp>
    </p:spTree>
    <p:extLst>
      <p:ext uri="{BB962C8B-B14F-4D97-AF65-F5344CB8AC3E}">
        <p14:creationId xmlns:p14="http://schemas.microsoft.com/office/powerpoint/2010/main" val="1225137436"/>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Adlob-wCop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01F7CD4-5F02-6B4D-9A8B-28115400ABD9}"/>
              </a:ext>
            </a:extLst>
          </p:cNvPr>
          <p:cNvSpPr>
            <a:spLocks noGrp="1"/>
          </p:cNvSpPr>
          <p:nvPr>
            <p:ph type="sldNum" sz="quarter" idx="10"/>
          </p:nvPr>
        </p:nvSpPr>
        <p:spPr/>
        <p:txBody>
          <a:bodyPr/>
          <a:lstStyle>
            <a:lvl1pPr>
              <a:defRPr>
                <a:solidFill>
                  <a:schemeClr val="bg2"/>
                </a:solidFill>
              </a:defRPr>
            </a:lvl1pPr>
          </a:lstStyle>
          <a:p>
            <a:fld id="{64DF1125-80D7-5C48-9408-F746170441B0}" type="slidenum">
              <a:rPr lang="en-US" smtClean="0"/>
              <a:pPr/>
              <a:t>‹#›</a:t>
            </a:fld>
            <a:endParaRPr lang="en-US"/>
          </a:p>
        </p:txBody>
      </p:sp>
      <p:sp>
        <p:nvSpPr>
          <p:cNvPr id="7" name="Picture Placeholder 6">
            <a:extLst>
              <a:ext uri="{FF2B5EF4-FFF2-40B4-BE49-F238E27FC236}">
                <a16:creationId xmlns:a16="http://schemas.microsoft.com/office/drawing/2014/main" id="{C3FB49DB-12D1-A142-BBCE-9D61E6FC5A8F}"/>
              </a:ext>
            </a:extLst>
          </p:cNvPr>
          <p:cNvSpPr>
            <a:spLocks noGrp="1"/>
          </p:cNvSpPr>
          <p:nvPr>
            <p:ph type="pic" sz="quarter" idx="11"/>
          </p:nvPr>
        </p:nvSpPr>
        <p:spPr>
          <a:xfrm>
            <a:off x="6096000" y="0"/>
            <a:ext cx="6096000" cy="6858000"/>
          </a:xfrm>
          <a:ln w="3175">
            <a:solidFill>
              <a:schemeClr val="bg2"/>
            </a:solidFill>
          </a:ln>
        </p:spPr>
        <p:txBody>
          <a:bodyPr anchor="ctr"/>
          <a:lstStyle>
            <a:lvl1pPr marL="0" indent="0" algn="ctr">
              <a:buNone/>
              <a:defRPr/>
            </a:lvl1pPr>
          </a:lstStyle>
          <a:p>
            <a:r>
              <a:rPr lang="en-US"/>
              <a:t>Click icon to add picture</a:t>
            </a:r>
          </a:p>
        </p:txBody>
      </p:sp>
      <p:sp>
        <p:nvSpPr>
          <p:cNvPr id="9" name="Text Placeholder 8">
            <a:extLst>
              <a:ext uri="{FF2B5EF4-FFF2-40B4-BE49-F238E27FC236}">
                <a16:creationId xmlns:a16="http://schemas.microsoft.com/office/drawing/2014/main" id="{B9A39B81-EE3A-C24E-89BC-2847AE316DEC}"/>
              </a:ext>
            </a:extLst>
          </p:cNvPr>
          <p:cNvSpPr>
            <a:spLocks noGrp="1"/>
          </p:cNvSpPr>
          <p:nvPr>
            <p:ph type="body" sz="quarter" idx="12" hasCustomPrompt="1"/>
          </p:nvPr>
        </p:nvSpPr>
        <p:spPr>
          <a:xfrm>
            <a:off x="616772" y="941815"/>
            <a:ext cx="5199529" cy="5766556"/>
          </a:xfrm>
        </p:spPr>
        <p:txBody>
          <a:bodyPr>
            <a:normAutofit/>
          </a:bodyPr>
          <a:lstStyle>
            <a:lvl1pPr marL="0" indent="0">
              <a:lnSpc>
                <a:spcPct val="120000"/>
              </a:lnSpc>
              <a:spcBef>
                <a:spcPts val="1364"/>
              </a:spcBef>
              <a:buNone/>
              <a:defRPr sz="1227"/>
            </a:lvl1pPr>
            <a:lvl2pPr marL="397424" indent="0">
              <a:buNone/>
              <a:defRPr/>
            </a:lvl2pPr>
            <a:lvl3pPr marL="794849" indent="0">
              <a:buNone/>
              <a:defRPr/>
            </a:lvl3pPr>
            <a:lvl4pPr marL="1192273" indent="0">
              <a:buNone/>
              <a:defRPr/>
            </a:lvl4pPr>
            <a:lvl5pPr marL="1589696" indent="0">
              <a:buNone/>
              <a:defRPr/>
            </a:lvl5pPr>
          </a:lstStyle>
          <a:p>
            <a:pPr lvl="0"/>
            <a:r>
              <a:rPr lang="en-US"/>
              <a:t>Et </a:t>
            </a:r>
            <a:r>
              <a:rPr lang="en-US" err="1"/>
              <a:t>tortor</a:t>
            </a:r>
            <a:r>
              <a:rPr lang="en-US"/>
              <a:t> </a:t>
            </a:r>
            <a:r>
              <a:rPr lang="en-US" err="1"/>
              <a:t>consequat</a:t>
            </a:r>
            <a:r>
              <a:rPr lang="en-US"/>
              <a:t> id porta </a:t>
            </a:r>
            <a:r>
              <a:rPr lang="en-US" err="1"/>
              <a:t>nibh</a:t>
            </a:r>
            <a:r>
              <a:rPr lang="en-US"/>
              <a:t> </a:t>
            </a:r>
            <a:r>
              <a:rPr lang="en-US" err="1"/>
              <a:t>venenatis</a:t>
            </a:r>
            <a:r>
              <a:rPr lang="en-US"/>
              <a:t> </a:t>
            </a:r>
            <a:r>
              <a:rPr lang="en-US" err="1"/>
              <a:t>cras</a:t>
            </a:r>
            <a:r>
              <a:rPr lang="en-US"/>
              <a:t> sed. Pulvinar </a:t>
            </a:r>
            <a:r>
              <a:rPr lang="en-US" err="1"/>
              <a:t>neque</a:t>
            </a:r>
            <a:r>
              <a:rPr lang="en-US"/>
              <a:t> </a:t>
            </a:r>
            <a:r>
              <a:rPr lang="en-US" err="1"/>
              <a:t>laoreet</a:t>
            </a:r>
            <a:r>
              <a:rPr lang="en-US"/>
              <a:t> </a:t>
            </a:r>
            <a:r>
              <a:rPr lang="en-US" err="1"/>
              <a:t>suspendisse</a:t>
            </a:r>
            <a:r>
              <a:rPr lang="en-US"/>
              <a:t> </a:t>
            </a:r>
            <a:r>
              <a:rPr lang="en-US" err="1"/>
              <a:t>interdum</a:t>
            </a:r>
            <a:r>
              <a:rPr lang="en-US"/>
              <a:t> </a:t>
            </a:r>
            <a:r>
              <a:rPr lang="en-US" err="1"/>
              <a:t>consectetur</a:t>
            </a:r>
            <a:r>
              <a:rPr lang="en-US"/>
              <a:t> libero id </a:t>
            </a:r>
            <a:r>
              <a:rPr lang="en-US" err="1"/>
              <a:t>faucibus</a:t>
            </a:r>
            <a:r>
              <a:rPr lang="en-US"/>
              <a:t>. </a:t>
            </a:r>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Magna fermentum </a:t>
            </a:r>
            <a:r>
              <a:rPr lang="en-US" err="1"/>
              <a:t>iaculis</a:t>
            </a:r>
            <a:r>
              <a:rPr lang="en-US"/>
              <a:t> </a:t>
            </a:r>
            <a:r>
              <a:rPr lang="en-US" err="1"/>
              <a:t>eu</a:t>
            </a:r>
            <a:r>
              <a:rPr lang="en-US"/>
              <a:t> non diam </a:t>
            </a:r>
            <a:r>
              <a:rPr lang="en-US" err="1"/>
              <a:t>phasellus</a:t>
            </a:r>
            <a:r>
              <a:rPr lang="en-US"/>
              <a:t>. Et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t>
            </a:r>
            <a:r>
              <a:rPr lang="en-US" err="1"/>
              <a:t>Auctor</a:t>
            </a:r>
            <a:r>
              <a:rPr lang="en-US"/>
              <a:t> </a:t>
            </a:r>
            <a:r>
              <a:rPr lang="en-US" err="1"/>
              <a:t>elit</a:t>
            </a:r>
            <a:r>
              <a:rPr lang="en-US"/>
              <a:t> sed </a:t>
            </a:r>
            <a:r>
              <a:rPr lang="en-US" err="1"/>
              <a:t>vulputate</a:t>
            </a:r>
            <a:r>
              <a:rPr lang="en-US"/>
              <a:t> mi sit </a:t>
            </a:r>
            <a:r>
              <a:rPr lang="en-US" err="1"/>
              <a:t>amet</a:t>
            </a:r>
            <a:r>
              <a:rPr lang="en-US"/>
              <a:t> </a:t>
            </a:r>
            <a:r>
              <a:rPr lang="en-US" err="1"/>
              <a:t>mauris</a:t>
            </a:r>
            <a:r>
              <a:rPr lang="en-US"/>
              <a:t>. </a:t>
            </a:r>
            <a:r>
              <a:rPr lang="en-US" err="1"/>
              <a:t>Auctor</a:t>
            </a:r>
            <a:r>
              <a:rPr lang="en-US"/>
              <a:t> </a:t>
            </a:r>
            <a:r>
              <a:rPr lang="en-US" err="1"/>
              <a:t>eu</a:t>
            </a:r>
            <a:r>
              <a:rPr lang="en-US"/>
              <a:t> </a:t>
            </a:r>
            <a:r>
              <a:rPr lang="en-US" err="1"/>
              <a:t>augue</a:t>
            </a:r>
            <a:r>
              <a:rPr lang="en-US"/>
              <a:t> </a:t>
            </a:r>
            <a:r>
              <a:rPr lang="en-US" err="1"/>
              <a:t>ut</a:t>
            </a:r>
            <a:r>
              <a:rPr lang="en-US"/>
              <a:t> </a:t>
            </a:r>
            <a:r>
              <a:rPr lang="en-US" err="1"/>
              <a:t>lectus</a:t>
            </a:r>
            <a:r>
              <a:rPr lang="en-US"/>
              <a:t> </a:t>
            </a:r>
            <a:r>
              <a:rPr lang="en-US" err="1"/>
              <a:t>arcu</a:t>
            </a:r>
            <a:r>
              <a:rPr lang="en-US"/>
              <a:t> </a:t>
            </a:r>
            <a:r>
              <a:rPr lang="en-US" err="1"/>
              <a:t>bibendum</a:t>
            </a:r>
            <a:r>
              <a:rPr lang="en-US"/>
              <a:t> at. </a:t>
            </a:r>
            <a:r>
              <a:rPr lang="en-US" err="1"/>
              <a:t>Molestie</a:t>
            </a:r>
            <a:r>
              <a:rPr lang="en-US"/>
              <a:t> a </a:t>
            </a:r>
            <a:r>
              <a:rPr lang="en-US" err="1"/>
              <a:t>iaculis</a:t>
            </a:r>
            <a:r>
              <a:rPr lang="en-US"/>
              <a:t> at </a:t>
            </a:r>
            <a:r>
              <a:rPr lang="en-US" err="1"/>
              <a:t>erat</a:t>
            </a:r>
            <a:r>
              <a:rPr lang="en-US"/>
              <a:t> </a:t>
            </a:r>
            <a:r>
              <a:rPr lang="en-US" err="1"/>
              <a:t>pellentesque</a:t>
            </a:r>
            <a:r>
              <a:rPr lang="en-US"/>
              <a:t> </a:t>
            </a:r>
            <a:r>
              <a:rPr lang="en-US" err="1"/>
              <a:t>adipiscing</a:t>
            </a:r>
            <a:r>
              <a:rPr lang="en-US"/>
              <a:t> </a:t>
            </a:r>
            <a:r>
              <a:rPr lang="en-US" err="1"/>
              <a:t>commodo</a:t>
            </a:r>
            <a:r>
              <a:rPr lang="en-US"/>
              <a:t> </a:t>
            </a:r>
            <a:r>
              <a:rPr lang="en-US" err="1"/>
              <a:t>elit</a:t>
            </a:r>
            <a:r>
              <a:rPr lang="en-US"/>
              <a:t> at. Pharetra convallis </a:t>
            </a:r>
            <a:r>
              <a:rPr lang="en-US" err="1"/>
              <a:t>posuere</a:t>
            </a:r>
            <a:r>
              <a:rPr lang="en-US"/>
              <a:t> </a:t>
            </a:r>
            <a:r>
              <a:rPr lang="en-US" err="1"/>
              <a:t>morbi</a:t>
            </a:r>
            <a:r>
              <a:rPr lang="en-US"/>
              <a:t> </a:t>
            </a:r>
            <a:r>
              <a:rPr lang="en-US" err="1"/>
              <a:t>leo</a:t>
            </a:r>
            <a:r>
              <a:rPr lang="en-US"/>
              <a:t> </a:t>
            </a:r>
            <a:r>
              <a:rPr lang="en-US" err="1"/>
              <a:t>urna</a:t>
            </a:r>
            <a:r>
              <a:rPr lang="en-US"/>
              <a:t> </a:t>
            </a:r>
            <a:r>
              <a:rPr lang="en-US" err="1"/>
              <a:t>molestie</a:t>
            </a:r>
            <a:r>
              <a:rPr lang="en-US"/>
              <a:t> at </a:t>
            </a:r>
            <a:r>
              <a:rPr lang="en-US" err="1"/>
              <a:t>elementum</a:t>
            </a:r>
            <a:r>
              <a:rPr lang="en-US"/>
              <a:t>.</a:t>
            </a:r>
          </a:p>
        </p:txBody>
      </p:sp>
      <p:sp>
        <p:nvSpPr>
          <p:cNvPr id="10" name="Title 1">
            <a:extLst>
              <a:ext uri="{FF2B5EF4-FFF2-40B4-BE49-F238E27FC236}">
                <a16:creationId xmlns:a16="http://schemas.microsoft.com/office/drawing/2014/main" id="{4DD534D0-5143-CE4F-9E24-D8459B8FD0CA}"/>
              </a:ext>
            </a:extLst>
          </p:cNvPr>
          <p:cNvSpPr>
            <a:spLocks noGrp="1"/>
          </p:cNvSpPr>
          <p:nvPr>
            <p:ph type="title" hasCustomPrompt="1"/>
          </p:nvPr>
        </p:nvSpPr>
        <p:spPr>
          <a:xfrm>
            <a:off x="616772" y="149629"/>
            <a:ext cx="5364480" cy="357940"/>
          </a:xfrm>
          <a:prstGeom prst="rect">
            <a:avLst/>
          </a:prstGeom>
        </p:spPr>
        <p:txBody>
          <a:bodyPr anchor="t">
            <a:noAutofit/>
          </a:bodyPr>
          <a:lstStyle>
            <a:lvl1pPr>
              <a:defRPr sz="2727"/>
            </a:lvl1pPr>
          </a:lstStyle>
          <a:p>
            <a:r>
              <a:rPr lang="en-US" err="1"/>
              <a:t>Adlob</a:t>
            </a:r>
            <a:r>
              <a:rPr lang="en-US"/>
              <a:t> </a:t>
            </a:r>
            <a:r>
              <a:rPr lang="en-US" err="1"/>
              <a:t>wCopy</a:t>
            </a:r>
            <a:endParaRPr lang="en-US"/>
          </a:p>
        </p:txBody>
      </p:sp>
    </p:spTree>
    <p:extLst>
      <p:ext uri="{BB962C8B-B14F-4D97-AF65-F5344CB8AC3E}">
        <p14:creationId xmlns:p14="http://schemas.microsoft.com/office/powerpoint/2010/main" val="1403823278"/>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Adlobs 2-up">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01F7CD4-5F02-6B4D-9A8B-28115400ABD9}"/>
              </a:ext>
            </a:extLst>
          </p:cNvPr>
          <p:cNvSpPr>
            <a:spLocks noGrp="1"/>
          </p:cNvSpPr>
          <p:nvPr>
            <p:ph type="sldNum" sz="quarter" idx="10"/>
          </p:nvPr>
        </p:nvSpPr>
        <p:spPr/>
        <p:txBody>
          <a:bodyPr/>
          <a:lstStyle>
            <a:lvl1pPr>
              <a:defRPr>
                <a:solidFill>
                  <a:schemeClr val="tx1"/>
                </a:solidFill>
              </a:defRPr>
            </a:lvl1pPr>
          </a:lstStyle>
          <a:p>
            <a:fld id="{64DF1125-80D7-5C48-9408-F746170441B0}" type="slidenum">
              <a:rPr lang="en-US" smtClean="0"/>
              <a:pPr/>
              <a:t>‹#›</a:t>
            </a:fld>
            <a:endParaRPr lang="en-US"/>
          </a:p>
        </p:txBody>
      </p:sp>
      <p:sp>
        <p:nvSpPr>
          <p:cNvPr id="7" name="Picture Placeholder 6">
            <a:extLst>
              <a:ext uri="{FF2B5EF4-FFF2-40B4-BE49-F238E27FC236}">
                <a16:creationId xmlns:a16="http://schemas.microsoft.com/office/drawing/2014/main" id="{C3FB49DB-12D1-A142-BBCE-9D61E6FC5A8F}"/>
              </a:ext>
            </a:extLst>
          </p:cNvPr>
          <p:cNvSpPr>
            <a:spLocks noGrp="1"/>
          </p:cNvSpPr>
          <p:nvPr>
            <p:ph type="pic" sz="quarter" idx="11"/>
          </p:nvPr>
        </p:nvSpPr>
        <p:spPr>
          <a:xfrm>
            <a:off x="799228" y="628115"/>
            <a:ext cx="5199529" cy="5849471"/>
          </a:xfrm>
          <a:ln w="3175">
            <a:solidFill>
              <a:schemeClr val="accent6"/>
            </a:solidFill>
          </a:ln>
        </p:spPr>
        <p:txBody>
          <a:bodyPr anchor="ctr"/>
          <a:lstStyle>
            <a:lvl1pPr marL="0" indent="0" algn="ctr">
              <a:buNone/>
              <a:defRPr/>
            </a:lvl1pPr>
          </a:lstStyle>
          <a:p>
            <a:r>
              <a:rPr lang="en-US"/>
              <a:t>Click icon to add picture</a:t>
            </a:r>
          </a:p>
        </p:txBody>
      </p:sp>
      <p:sp>
        <p:nvSpPr>
          <p:cNvPr id="10" name="Title 1">
            <a:extLst>
              <a:ext uri="{FF2B5EF4-FFF2-40B4-BE49-F238E27FC236}">
                <a16:creationId xmlns:a16="http://schemas.microsoft.com/office/drawing/2014/main" id="{4DD534D0-5143-CE4F-9E24-D8459B8FD0CA}"/>
              </a:ext>
            </a:extLst>
          </p:cNvPr>
          <p:cNvSpPr>
            <a:spLocks noGrp="1"/>
          </p:cNvSpPr>
          <p:nvPr>
            <p:ph type="title" hasCustomPrompt="1"/>
          </p:nvPr>
        </p:nvSpPr>
        <p:spPr>
          <a:xfrm>
            <a:off x="616773" y="149629"/>
            <a:ext cx="11202296" cy="357940"/>
          </a:xfrm>
          <a:prstGeom prst="rect">
            <a:avLst/>
          </a:prstGeom>
        </p:spPr>
        <p:txBody>
          <a:bodyPr anchor="t">
            <a:noAutofit/>
          </a:bodyPr>
          <a:lstStyle>
            <a:lvl1pPr>
              <a:defRPr sz="2727">
                <a:solidFill>
                  <a:schemeClr val="tx1"/>
                </a:solidFill>
              </a:defRPr>
            </a:lvl1pPr>
          </a:lstStyle>
          <a:p>
            <a:r>
              <a:rPr lang="en-US" err="1"/>
              <a:t>Adlobs</a:t>
            </a:r>
            <a:r>
              <a:rPr lang="en-US"/>
              <a:t> 2-up</a:t>
            </a:r>
          </a:p>
        </p:txBody>
      </p:sp>
      <p:sp>
        <p:nvSpPr>
          <p:cNvPr id="12" name="Picture Placeholder 6">
            <a:extLst>
              <a:ext uri="{FF2B5EF4-FFF2-40B4-BE49-F238E27FC236}">
                <a16:creationId xmlns:a16="http://schemas.microsoft.com/office/drawing/2014/main" id="{95F3A89E-5533-FB45-B726-979B8D46CC31}"/>
              </a:ext>
            </a:extLst>
          </p:cNvPr>
          <p:cNvSpPr>
            <a:spLocks noGrp="1"/>
          </p:cNvSpPr>
          <p:nvPr>
            <p:ph type="pic" sz="quarter" idx="14"/>
          </p:nvPr>
        </p:nvSpPr>
        <p:spPr>
          <a:xfrm>
            <a:off x="6233352" y="628115"/>
            <a:ext cx="5199529" cy="5849471"/>
          </a:xfrm>
          <a:ln w="3175">
            <a:solidFill>
              <a:schemeClr val="accent6"/>
            </a:solidFill>
          </a:ln>
        </p:spPr>
        <p:txBody>
          <a:bodyPr anchor="ctr"/>
          <a:lstStyle>
            <a:lvl1pPr marL="0" indent="0" algn="ctr">
              <a:buNone/>
              <a:defRPr/>
            </a:lvl1pPr>
          </a:lstStyle>
          <a:p>
            <a:r>
              <a:rPr lang="en-US"/>
              <a:t>Click icon to add picture</a:t>
            </a:r>
          </a:p>
        </p:txBody>
      </p:sp>
    </p:spTree>
    <p:extLst>
      <p:ext uri="{BB962C8B-B14F-4D97-AF65-F5344CB8AC3E}">
        <p14:creationId xmlns:p14="http://schemas.microsoft.com/office/powerpoint/2010/main" val="6624327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Adlob spread">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72152B8-965E-6341-A3F1-B3D27F965F73}"/>
              </a:ext>
            </a:extLst>
          </p:cNvPr>
          <p:cNvSpPr>
            <a:spLocks noGrp="1" noChangeAspect="1"/>
          </p:cNvSpPr>
          <p:nvPr>
            <p:ph type="pic" sz="quarter" idx="13"/>
          </p:nvPr>
        </p:nvSpPr>
        <p:spPr>
          <a:xfrm>
            <a:off x="896471" y="628115"/>
            <a:ext cx="10399059" cy="5849471"/>
          </a:xfrm>
          <a:ln w="3175">
            <a:solidFill>
              <a:schemeClr val="accent6"/>
            </a:solidFill>
          </a:ln>
        </p:spPr>
        <p:txBody>
          <a:bodyPr anchor="ctr"/>
          <a:lstStyle>
            <a:lvl1pPr algn="ctr">
              <a:buNone/>
              <a:defRPr/>
            </a:lvl1pPr>
          </a:lstStyle>
          <a:p>
            <a:r>
              <a:rPr lang="en-US"/>
              <a:t>Click icon to add picture</a:t>
            </a:r>
          </a:p>
        </p:txBody>
      </p:sp>
      <p:sp>
        <p:nvSpPr>
          <p:cNvPr id="3" name="Slide Number Placeholder 2">
            <a:extLst>
              <a:ext uri="{FF2B5EF4-FFF2-40B4-BE49-F238E27FC236}">
                <a16:creationId xmlns:a16="http://schemas.microsoft.com/office/drawing/2014/main" id="{D01F7CD4-5F02-6B4D-9A8B-28115400ABD9}"/>
              </a:ext>
            </a:extLst>
          </p:cNvPr>
          <p:cNvSpPr>
            <a:spLocks noGrp="1"/>
          </p:cNvSpPr>
          <p:nvPr>
            <p:ph type="sldNum" sz="quarter" idx="10"/>
          </p:nvPr>
        </p:nvSpPr>
        <p:spPr/>
        <p:txBody>
          <a:bodyPr/>
          <a:lstStyle>
            <a:lvl1pPr>
              <a:defRPr>
                <a:solidFill>
                  <a:schemeClr val="tx1"/>
                </a:solidFill>
              </a:defRPr>
            </a:lvl1pPr>
          </a:lstStyle>
          <a:p>
            <a:fld id="{64DF1125-80D7-5C48-9408-F746170441B0}" type="slidenum">
              <a:rPr lang="en-US" smtClean="0"/>
              <a:pPr/>
              <a:t>‹#›</a:t>
            </a:fld>
            <a:endParaRPr lang="en-US"/>
          </a:p>
        </p:txBody>
      </p:sp>
      <p:sp>
        <p:nvSpPr>
          <p:cNvPr id="10" name="Title 1">
            <a:extLst>
              <a:ext uri="{FF2B5EF4-FFF2-40B4-BE49-F238E27FC236}">
                <a16:creationId xmlns:a16="http://schemas.microsoft.com/office/drawing/2014/main" id="{4DD534D0-5143-CE4F-9E24-D8459B8FD0CA}"/>
              </a:ext>
            </a:extLst>
          </p:cNvPr>
          <p:cNvSpPr>
            <a:spLocks noGrp="1"/>
          </p:cNvSpPr>
          <p:nvPr>
            <p:ph type="title" hasCustomPrompt="1"/>
          </p:nvPr>
        </p:nvSpPr>
        <p:spPr>
          <a:xfrm>
            <a:off x="616773" y="149629"/>
            <a:ext cx="11202296" cy="357940"/>
          </a:xfrm>
          <a:prstGeom prst="rect">
            <a:avLst/>
          </a:prstGeom>
        </p:spPr>
        <p:txBody>
          <a:bodyPr anchor="t">
            <a:noAutofit/>
          </a:bodyPr>
          <a:lstStyle>
            <a:lvl1pPr>
              <a:defRPr sz="2727">
                <a:solidFill>
                  <a:schemeClr val="tx1"/>
                </a:solidFill>
              </a:defRPr>
            </a:lvl1pPr>
          </a:lstStyle>
          <a:p>
            <a:r>
              <a:rPr lang="en-US" err="1"/>
              <a:t>Adlob</a:t>
            </a:r>
            <a:r>
              <a:rPr lang="en-US"/>
              <a:t> spread</a:t>
            </a:r>
          </a:p>
        </p:txBody>
      </p:sp>
    </p:spTree>
    <p:extLst>
      <p:ext uri="{BB962C8B-B14F-4D97-AF65-F5344CB8AC3E}">
        <p14:creationId xmlns:p14="http://schemas.microsoft.com/office/powerpoint/2010/main" val="408164902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actic Detai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01F7CD4-5F02-6B4D-9A8B-28115400ABD9}"/>
              </a:ext>
            </a:extLst>
          </p:cNvPr>
          <p:cNvSpPr>
            <a:spLocks noGrp="1"/>
          </p:cNvSpPr>
          <p:nvPr>
            <p:ph type="sldNum" sz="quarter" idx="10"/>
          </p:nvPr>
        </p:nvSpPr>
        <p:spPr/>
        <p:txBody>
          <a:bodyPr/>
          <a:lstStyle/>
          <a:p>
            <a:fld id="{64DF1125-80D7-5C48-9408-F746170441B0}" type="slidenum">
              <a:rPr lang="en-US" smtClean="0"/>
              <a:pPr/>
              <a:t>‹#›</a:t>
            </a:fld>
            <a:endParaRPr lang="en-US"/>
          </a:p>
        </p:txBody>
      </p:sp>
      <p:sp>
        <p:nvSpPr>
          <p:cNvPr id="7" name="Picture Placeholder 6">
            <a:extLst>
              <a:ext uri="{FF2B5EF4-FFF2-40B4-BE49-F238E27FC236}">
                <a16:creationId xmlns:a16="http://schemas.microsoft.com/office/drawing/2014/main" id="{C3FB49DB-12D1-A142-BBCE-9D61E6FC5A8F}"/>
              </a:ext>
            </a:extLst>
          </p:cNvPr>
          <p:cNvSpPr>
            <a:spLocks noGrp="1"/>
          </p:cNvSpPr>
          <p:nvPr>
            <p:ph type="pic" sz="quarter" idx="11"/>
          </p:nvPr>
        </p:nvSpPr>
        <p:spPr>
          <a:xfrm>
            <a:off x="7128948" y="576930"/>
            <a:ext cx="4688409" cy="5508733"/>
          </a:xfrm>
          <a:ln w="3175">
            <a:solidFill>
              <a:schemeClr val="bg2"/>
            </a:solidFill>
          </a:ln>
        </p:spPr>
        <p:txBody>
          <a:bodyPr anchor="ctr"/>
          <a:lstStyle>
            <a:lvl1pPr marL="0" indent="0" algn="ctr">
              <a:buNone/>
              <a:defRPr/>
            </a:lvl1pPr>
          </a:lstStyle>
          <a:p>
            <a:r>
              <a:rPr lang="en-US"/>
              <a:t>Click icon to add picture</a:t>
            </a:r>
          </a:p>
        </p:txBody>
      </p:sp>
      <p:sp>
        <p:nvSpPr>
          <p:cNvPr id="9" name="Text Placeholder 8">
            <a:extLst>
              <a:ext uri="{FF2B5EF4-FFF2-40B4-BE49-F238E27FC236}">
                <a16:creationId xmlns:a16="http://schemas.microsoft.com/office/drawing/2014/main" id="{B9A39B81-EE3A-C24E-89BC-2847AE316DEC}"/>
              </a:ext>
            </a:extLst>
          </p:cNvPr>
          <p:cNvSpPr>
            <a:spLocks noGrp="1"/>
          </p:cNvSpPr>
          <p:nvPr>
            <p:ph type="body" sz="quarter" idx="12" hasCustomPrompt="1"/>
          </p:nvPr>
        </p:nvSpPr>
        <p:spPr>
          <a:xfrm>
            <a:off x="616772" y="941815"/>
            <a:ext cx="6096000" cy="5766556"/>
          </a:xfrm>
        </p:spPr>
        <p:txBody>
          <a:bodyPr>
            <a:normAutofit/>
          </a:bodyPr>
          <a:lstStyle>
            <a:lvl1pPr marL="0" indent="0">
              <a:lnSpc>
                <a:spcPct val="120000"/>
              </a:lnSpc>
              <a:spcBef>
                <a:spcPts val="1364"/>
              </a:spcBef>
              <a:buNone/>
              <a:defRPr sz="1227"/>
            </a:lvl1pPr>
            <a:lvl2pPr marL="397424" indent="0">
              <a:buNone/>
              <a:defRPr/>
            </a:lvl2pPr>
            <a:lvl3pPr marL="794849" indent="0">
              <a:buNone/>
              <a:defRPr/>
            </a:lvl3pPr>
            <a:lvl4pPr marL="1192273" indent="0">
              <a:buNone/>
              <a:defRPr/>
            </a:lvl4pPr>
            <a:lvl5pPr marL="1589696" indent="0">
              <a:buNone/>
              <a:defRPr/>
            </a:lvl5pPr>
          </a:lstStyle>
          <a:p>
            <a:pPr lvl="0"/>
            <a:r>
              <a:rPr lang="en-US"/>
              <a:t>Et </a:t>
            </a:r>
            <a:r>
              <a:rPr lang="en-US" err="1"/>
              <a:t>tortor</a:t>
            </a:r>
            <a:r>
              <a:rPr lang="en-US"/>
              <a:t> </a:t>
            </a:r>
            <a:r>
              <a:rPr lang="en-US" err="1"/>
              <a:t>consequat</a:t>
            </a:r>
            <a:r>
              <a:rPr lang="en-US"/>
              <a:t> id porta </a:t>
            </a:r>
            <a:r>
              <a:rPr lang="en-US" err="1"/>
              <a:t>nibh</a:t>
            </a:r>
            <a:r>
              <a:rPr lang="en-US"/>
              <a:t> </a:t>
            </a:r>
            <a:r>
              <a:rPr lang="en-US" err="1"/>
              <a:t>venenatis</a:t>
            </a:r>
            <a:r>
              <a:rPr lang="en-US"/>
              <a:t> </a:t>
            </a:r>
            <a:r>
              <a:rPr lang="en-US" err="1"/>
              <a:t>cras</a:t>
            </a:r>
            <a:r>
              <a:rPr lang="en-US"/>
              <a:t> sed. Pulvinar </a:t>
            </a:r>
            <a:r>
              <a:rPr lang="en-US" err="1"/>
              <a:t>neque</a:t>
            </a:r>
            <a:r>
              <a:rPr lang="en-US"/>
              <a:t> </a:t>
            </a:r>
            <a:r>
              <a:rPr lang="en-US" err="1"/>
              <a:t>laoreet</a:t>
            </a:r>
            <a:r>
              <a:rPr lang="en-US"/>
              <a:t> </a:t>
            </a:r>
            <a:r>
              <a:rPr lang="en-US" err="1"/>
              <a:t>suspendisse</a:t>
            </a:r>
            <a:r>
              <a:rPr lang="en-US"/>
              <a:t> </a:t>
            </a:r>
            <a:r>
              <a:rPr lang="en-US" err="1"/>
              <a:t>interdum</a:t>
            </a:r>
            <a:r>
              <a:rPr lang="en-US"/>
              <a:t> </a:t>
            </a:r>
            <a:r>
              <a:rPr lang="en-US" err="1"/>
              <a:t>consectetur</a:t>
            </a:r>
            <a:r>
              <a:rPr lang="en-US"/>
              <a:t> libero id </a:t>
            </a:r>
            <a:r>
              <a:rPr lang="en-US" err="1"/>
              <a:t>faucibus</a:t>
            </a:r>
            <a:r>
              <a:rPr lang="en-US"/>
              <a:t>. </a:t>
            </a:r>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Magna fermentum </a:t>
            </a:r>
            <a:r>
              <a:rPr lang="en-US" err="1"/>
              <a:t>iaculis</a:t>
            </a:r>
            <a:r>
              <a:rPr lang="en-US"/>
              <a:t> </a:t>
            </a:r>
            <a:r>
              <a:rPr lang="en-US" err="1"/>
              <a:t>eu</a:t>
            </a:r>
            <a:r>
              <a:rPr lang="en-US"/>
              <a:t> non diam </a:t>
            </a:r>
            <a:r>
              <a:rPr lang="en-US" err="1"/>
              <a:t>phasellus</a:t>
            </a:r>
            <a:r>
              <a:rPr lang="en-US"/>
              <a:t>. Et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t>
            </a:r>
            <a:r>
              <a:rPr lang="en-US" err="1"/>
              <a:t>Auctor</a:t>
            </a:r>
            <a:r>
              <a:rPr lang="en-US"/>
              <a:t> </a:t>
            </a:r>
            <a:r>
              <a:rPr lang="en-US" err="1"/>
              <a:t>elit</a:t>
            </a:r>
            <a:r>
              <a:rPr lang="en-US"/>
              <a:t> sed </a:t>
            </a:r>
            <a:r>
              <a:rPr lang="en-US" err="1"/>
              <a:t>vulputate</a:t>
            </a:r>
            <a:r>
              <a:rPr lang="en-US"/>
              <a:t> mi sit </a:t>
            </a:r>
            <a:r>
              <a:rPr lang="en-US" err="1"/>
              <a:t>amet</a:t>
            </a:r>
            <a:r>
              <a:rPr lang="en-US"/>
              <a:t> </a:t>
            </a:r>
            <a:r>
              <a:rPr lang="en-US" err="1"/>
              <a:t>mauris</a:t>
            </a:r>
            <a:r>
              <a:rPr lang="en-US"/>
              <a:t>. </a:t>
            </a:r>
            <a:r>
              <a:rPr lang="en-US" err="1"/>
              <a:t>Auctor</a:t>
            </a:r>
            <a:r>
              <a:rPr lang="en-US"/>
              <a:t> </a:t>
            </a:r>
            <a:r>
              <a:rPr lang="en-US" err="1"/>
              <a:t>eu</a:t>
            </a:r>
            <a:r>
              <a:rPr lang="en-US"/>
              <a:t> </a:t>
            </a:r>
            <a:r>
              <a:rPr lang="en-US" err="1"/>
              <a:t>augue</a:t>
            </a:r>
            <a:r>
              <a:rPr lang="en-US"/>
              <a:t> </a:t>
            </a:r>
            <a:r>
              <a:rPr lang="en-US" err="1"/>
              <a:t>ut</a:t>
            </a:r>
            <a:r>
              <a:rPr lang="en-US"/>
              <a:t> </a:t>
            </a:r>
            <a:r>
              <a:rPr lang="en-US" err="1"/>
              <a:t>lectus</a:t>
            </a:r>
            <a:r>
              <a:rPr lang="en-US"/>
              <a:t> </a:t>
            </a:r>
            <a:r>
              <a:rPr lang="en-US" err="1"/>
              <a:t>arcu</a:t>
            </a:r>
            <a:r>
              <a:rPr lang="en-US"/>
              <a:t> </a:t>
            </a:r>
            <a:r>
              <a:rPr lang="en-US" err="1"/>
              <a:t>bibendum</a:t>
            </a:r>
            <a:r>
              <a:rPr lang="en-US"/>
              <a:t> at. </a:t>
            </a:r>
            <a:r>
              <a:rPr lang="en-US" err="1"/>
              <a:t>Molestie</a:t>
            </a:r>
            <a:r>
              <a:rPr lang="en-US"/>
              <a:t> a </a:t>
            </a:r>
            <a:r>
              <a:rPr lang="en-US" err="1"/>
              <a:t>iaculis</a:t>
            </a:r>
            <a:r>
              <a:rPr lang="en-US"/>
              <a:t> at </a:t>
            </a:r>
            <a:r>
              <a:rPr lang="en-US" err="1"/>
              <a:t>erat</a:t>
            </a:r>
            <a:r>
              <a:rPr lang="en-US"/>
              <a:t> </a:t>
            </a:r>
            <a:r>
              <a:rPr lang="en-US" err="1"/>
              <a:t>pellentesque</a:t>
            </a:r>
            <a:r>
              <a:rPr lang="en-US"/>
              <a:t> </a:t>
            </a:r>
            <a:r>
              <a:rPr lang="en-US" err="1"/>
              <a:t>adipiscing</a:t>
            </a:r>
            <a:r>
              <a:rPr lang="en-US"/>
              <a:t> </a:t>
            </a:r>
            <a:r>
              <a:rPr lang="en-US" err="1"/>
              <a:t>commodo</a:t>
            </a:r>
            <a:r>
              <a:rPr lang="en-US"/>
              <a:t> </a:t>
            </a:r>
            <a:r>
              <a:rPr lang="en-US" err="1"/>
              <a:t>elit</a:t>
            </a:r>
            <a:r>
              <a:rPr lang="en-US"/>
              <a:t> at. Pharetra convallis </a:t>
            </a:r>
            <a:r>
              <a:rPr lang="en-US" err="1"/>
              <a:t>posuere</a:t>
            </a:r>
            <a:r>
              <a:rPr lang="en-US"/>
              <a:t> </a:t>
            </a:r>
            <a:r>
              <a:rPr lang="en-US" err="1"/>
              <a:t>morbi</a:t>
            </a:r>
            <a:r>
              <a:rPr lang="en-US"/>
              <a:t> </a:t>
            </a:r>
            <a:r>
              <a:rPr lang="en-US" err="1"/>
              <a:t>leo</a:t>
            </a:r>
            <a:r>
              <a:rPr lang="en-US"/>
              <a:t> </a:t>
            </a:r>
            <a:r>
              <a:rPr lang="en-US" err="1"/>
              <a:t>urna</a:t>
            </a:r>
            <a:r>
              <a:rPr lang="en-US"/>
              <a:t> </a:t>
            </a:r>
            <a:r>
              <a:rPr lang="en-US" err="1"/>
              <a:t>molestie</a:t>
            </a:r>
            <a:r>
              <a:rPr lang="en-US"/>
              <a:t> at </a:t>
            </a:r>
            <a:r>
              <a:rPr lang="en-US" err="1"/>
              <a:t>elementum</a:t>
            </a:r>
            <a:r>
              <a:rPr lang="en-US"/>
              <a:t>.</a:t>
            </a:r>
          </a:p>
        </p:txBody>
      </p:sp>
      <p:sp>
        <p:nvSpPr>
          <p:cNvPr id="10" name="Title 1">
            <a:extLst>
              <a:ext uri="{FF2B5EF4-FFF2-40B4-BE49-F238E27FC236}">
                <a16:creationId xmlns:a16="http://schemas.microsoft.com/office/drawing/2014/main" id="{632E81D5-D049-F046-88BA-B688F5296D1E}"/>
              </a:ext>
            </a:extLst>
          </p:cNvPr>
          <p:cNvSpPr>
            <a:spLocks noGrp="1"/>
          </p:cNvSpPr>
          <p:nvPr>
            <p:ph type="title" hasCustomPrompt="1"/>
          </p:nvPr>
        </p:nvSpPr>
        <p:spPr>
          <a:xfrm>
            <a:off x="616772" y="149629"/>
            <a:ext cx="11200584" cy="357940"/>
          </a:xfrm>
          <a:prstGeom prst="rect">
            <a:avLst/>
          </a:prstGeom>
        </p:spPr>
        <p:txBody>
          <a:bodyPr anchor="t">
            <a:noAutofit/>
          </a:bodyPr>
          <a:lstStyle>
            <a:lvl1pPr>
              <a:defRPr sz="2727"/>
            </a:lvl1pPr>
          </a:lstStyle>
          <a:p>
            <a:r>
              <a:rPr lang="en-US"/>
              <a:t>Tactic Detail</a:t>
            </a:r>
          </a:p>
        </p:txBody>
      </p:sp>
    </p:spTree>
    <p:extLst>
      <p:ext uri="{BB962C8B-B14F-4D97-AF65-F5344CB8AC3E}">
        <p14:creationId xmlns:p14="http://schemas.microsoft.com/office/powerpoint/2010/main" val="3700656013"/>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ampaign Vide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3FB49DB-12D1-A142-BBCE-9D61E6FC5A8F}"/>
              </a:ext>
            </a:extLst>
          </p:cNvPr>
          <p:cNvSpPr>
            <a:spLocks noGrp="1"/>
          </p:cNvSpPr>
          <p:nvPr>
            <p:ph type="pic" sz="quarter" idx="11"/>
          </p:nvPr>
        </p:nvSpPr>
        <p:spPr>
          <a:xfrm>
            <a:off x="6957683" y="1"/>
            <a:ext cx="5234318" cy="2289101"/>
          </a:xfrm>
          <a:ln w="3175">
            <a:solidFill>
              <a:schemeClr val="bg1">
                <a:lumMod val="95000"/>
              </a:schemeClr>
            </a:solidFill>
          </a:ln>
        </p:spPr>
        <p:txBody>
          <a:bodyPr anchor="ctr"/>
          <a:lstStyle>
            <a:lvl1pPr marL="0" indent="0" algn="ctr">
              <a:buNone/>
              <a:defRPr/>
            </a:lvl1pPr>
          </a:lstStyle>
          <a:p>
            <a:r>
              <a:rPr lang="en-US"/>
              <a:t>Click icon to add picture</a:t>
            </a:r>
          </a:p>
        </p:txBody>
      </p:sp>
      <p:sp>
        <p:nvSpPr>
          <p:cNvPr id="9" name="Text Placeholder 8">
            <a:extLst>
              <a:ext uri="{FF2B5EF4-FFF2-40B4-BE49-F238E27FC236}">
                <a16:creationId xmlns:a16="http://schemas.microsoft.com/office/drawing/2014/main" id="{B9A39B81-EE3A-C24E-89BC-2847AE316DEC}"/>
              </a:ext>
            </a:extLst>
          </p:cNvPr>
          <p:cNvSpPr>
            <a:spLocks noGrp="1"/>
          </p:cNvSpPr>
          <p:nvPr>
            <p:ph type="body" sz="quarter" idx="12" hasCustomPrompt="1"/>
          </p:nvPr>
        </p:nvSpPr>
        <p:spPr>
          <a:xfrm>
            <a:off x="616324" y="1053343"/>
            <a:ext cx="6096448" cy="5664785"/>
          </a:xfrm>
        </p:spPr>
        <p:txBody>
          <a:bodyPr>
            <a:normAutofit/>
          </a:bodyPr>
          <a:lstStyle>
            <a:lvl1pPr marL="0" marR="0" indent="0" algn="l" defTabSz="794849" rtl="0" eaLnBrk="1" fontAlgn="auto" latinLnBrk="0" hangingPunct="1">
              <a:lnSpc>
                <a:spcPct val="100000"/>
              </a:lnSpc>
              <a:spcBef>
                <a:spcPts val="409"/>
              </a:spcBef>
              <a:spcAft>
                <a:spcPts val="0"/>
              </a:spcAft>
              <a:buClrTx/>
              <a:buSzTx/>
              <a:buFont typeface="Arial" panose="020B0604020202020204" pitchFamily="34" charset="0"/>
              <a:buNone/>
              <a:tabLst>
                <a:tab pos="1205693" algn="l"/>
              </a:tabLst>
              <a:defRPr sz="1023"/>
            </a:lvl1pPr>
            <a:lvl2pPr marL="397424" indent="0">
              <a:buNone/>
              <a:defRPr/>
            </a:lvl2pPr>
            <a:lvl3pPr marL="794849" indent="0">
              <a:buNone/>
              <a:defRPr/>
            </a:lvl3pPr>
            <a:lvl4pPr marL="1192273" indent="0">
              <a:buNone/>
              <a:defRPr/>
            </a:lvl4pPr>
            <a:lvl5pPr marL="1589696" indent="0">
              <a:buNone/>
              <a:defRPr/>
            </a:lvl5pPr>
          </a:lstStyle>
          <a:p>
            <a:pPr lvl="0"/>
            <a:r>
              <a:rPr lang="en-US"/>
              <a:t>Et </a:t>
            </a:r>
            <a:r>
              <a:rPr lang="en-US" err="1"/>
              <a:t>tortor</a:t>
            </a:r>
            <a:r>
              <a:rPr lang="en-US"/>
              <a:t> </a:t>
            </a:r>
            <a:r>
              <a:rPr lang="en-US" err="1"/>
              <a:t>consequat</a:t>
            </a:r>
            <a:r>
              <a:rPr lang="en-US"/>
              <a:t> id porta </a:t>
            </a:r>
            <a:r>
              <a:rPr lang="en-US" err="1"/>
              <a:t>nibh</a:t>
            </a:r>
            <a:r>
              <a:rPr lang="en-US"/>
              <a:t> </a:t>
            </a:r>
            <a:r>
              <a:rPr lang="en-US" err="1"/>
              <a:t>venenatis</a:t>
            </a:r>
            <a:r>
              <a:rPr lang="en-US"/>
              <a:t> </a:t>
            </a:r>
            <a:r>
              <a:rPr lang="en-US" err="1"/>
              <a:t>cras</a:t>
            </a:r>
            <a:r>
              <a:rPr lang="en-US"/>
              <a:t> sed. Pulvinar </a:t>
            </a:r>
            <a:r>
              <a:rPr lang="en-US" err="1"/>
              <a:t>neque</a:t>
            </a:r>
            <a:r>
              <a:rPr lang="en-US"/>
              <a:t> </a:t>
            </a:r>
            <a:r>
              <a:rPr lang="en-US" err="1"/>
              <a:t>laoreet</a:t>
            </a:r>
            <a:r>
              <a:rPr lang="en-US"/>
              <a:t> </a:t>
            </a:r>
            <a:r>
              <a:rPr lang="en-US" err="1"/>
              <a:t>suspendisse</a:t>
            </a:r>
            <a:r>
              <a:rPr lang="en-US"/>
              <a:t> </a:t>
            </a:r>
            <a:r>
              <a:rPr lang="en-US" err="1"/>
              <a:t>interdum</a:t>
            </a:r>
            <a:r>
              <a:rPr lang="en-US"/>
              <a:t> </a:t>
            </a:r>
            <a:r>
              <a:rPr lang="en-US" err="1"/>
              <a:t>consectetur</a:t>
            </a:r>
            <a:r>
              <a:rPr lang="en-US"/>
              <a:t> libero id </a:t>
            </a:r>
            <a:r>
              <a:rPr lang="en-US" err="1"/>
              <a:t>faucibus</a:t>
            </a:r>
            <a:r>
              <a:rPr lang="en-US"/>
              <a:t>. </a:t>
            </a:r>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Magna fermentum </a:t>
            </a:r>
            <a:r>
              <a:rPr lang="en-US" err="1"/>
              <a:t>iaculis</a:t>
            </a:r>
            <a:r>
              <a:rPr lang="en-US"/>
              <a:t> </a:t>
            </a:r>
            <a:r>
              <a:rPr lang="en-US" err="1"/>
              <a:t>eu</a:t>
            </a:r>
            <a:r>
              <a:rPr lang="en-US"/>
              <a:t> non diam </a:t>
            </a:r>
            <a:r>
              <a:rPr lang="en-US" err="1"/>
              <a:t>phasellus</a:t>
            </a:r>
            <a:r>
              <a:rPr lang="en-US"/>
              <a:t>. Et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t>
            </a:r>
            <a:r>
              <a:rPr lang="en-US" err="1"/>
              <a:t>Auctor</a:t>
            </a:r>
            <a:r>
              <a:rPr lang="en-US"/>
              <a:t> </a:t>
            </a:r>
            <a:r>
              <a:rPr lang="en-US" err="1"/>
              <a:t>elit</a:t>
            </a:r>
            <a:r>
              <a:rPr lang="en-US"/>
              <a:t> sed </a:t>
            </a:r>
            <a:r>
              <a:rPr lang="en-US" err="1"/>
              <a:t>vulputate</a:t>
            </a:r>
            <a:r>
              <a:rPr lang="en-US"/>
              <a:t> mi sit </a:t>
            </a:r>
            <a:r>
              <a:rPr lang="en-US" err="1"/>
              <a:t>amet</a:t>
            </a:r>
            <a:r>
              <a:rPr lang="en-US"/>
              <a:t> </a:t>
            </a:r>
            <a:r>
              <a:rPr lang="en-US" err="1"/>
              <a:t>mauris</a:t>
            </a:r>
            <a:r>
              <a:rPr lang="en-US"/>
              <a:t>. </a:t>
            </a:r>
            <a:r>
              <a:rPr lang="en-US" err="1"/>
              <a:t>Auctor</a:t>
            </a:r>
            <a:r>
              <a:rPr lang="en-US"/>
              <a:t> </a:t>
            </a:r>
            <a:r>
              <a:rPr lang="en-US" err="1"/>
              <a:t>eu</a:t>
            </a:r>
            <a:r>
              <a:rPr lang="en-US"/>
              <a:t> </a:t>
            </a:r>
            <a:r>
              <a:rPr lang="en-US" err="1"/>
              <a:t>augue</a:t>
            </a:r>
            <a:r>
              <a:rPr lang="en-US"/>
              <a:t> </a:t>
            </a:r>
            <a:r>
              <a:rPr lang="en-US" err="1"/>
              <a:t>ut</a:t>
            </a:r>
            <a:r>
              <a:rPr lang="en-US"/>
              <a:t> </a:t>
            </a:r>
            <a:r>
              <a:rPr lang="en-US" err="1"/>
              <a:t>lectus</a:t>
            </a:r>
            <a:r>
              <a:rPr lang="en-US"/>
              <a:t> </a:t>
            </a:r>
            <a:r>
              <a:rPr lang="en-US" err="1"/>
              <a:t>arcu</a:t>
            </a:r>
            <a:r>
              <a:rPr lang="en-US"/>
              <a:t> </a:t>
            </a:r>
            <a:r>
              <a:rPr lang="en-US" err="1"/>
              <a:t>bibendum</a:t>
            </a:r>
            <a:r>
              <a:rPr lang="en-US"/>
              <a:t> at. </a:t>
            </a:r>
            <a:r>
              <a:rPr lang="en-US" err="1"/>
              <a:t>Molestie</a:t>
            </a:r>
            <a:r>
              <a:rPr lang="en-US"/>
              <a:t> a </a:t>
            </a:r>
            <a:r>
              <a:rPr lang="en-US" err="1"/>
              <a:t>iaculis</a:t>
            </a:r>
            <a:r>
              <a:rPr lang="en-US"/>
              <a:t> at </a:t>
            </a:r>
            <a:r>
              <a:rPr lang="en-US" err="1"/>
              <a:t>erat</a:t>
            </a:r>
            <a:r>
              <a:rPr lang="en-US"/>
              <a:t> </a:t>
            </a:r>
            <a:r>
              <a:rPr lang="en-US" err="1"/>
              <a:t>pellentesque</a:t>
            </a:r>
            <a:r>
              <a:rPr lang="en-US"/>
              <a:t> </a:t>
            </a:r>
            <a:r>
              <a:rPr lang="en-US" err="1"/>
              <a:t>adipiscing</a:t>
            </a:r>
            <a:r>
              <a:rPr lang="en-US"/>
              <a:t> </a:t>
            </a:r>
            <a:r>
              <a:rPr lang="en-US" err="1"/>
              <a:t>commodo</a:t>
            </a:r>
            <a:r>
              <a:rPr lang="en-US"/>
              <a:t> </a:t>
            </a:r>
            <a:r>
              <a:rPr lang="en-US" err="1"/>
              <a:t>elit</a:t>
            </a:r>
            <a:r>
              <a:rPr lang="en-US"/>
              <a:t> at. Pharetra convallis </a:t>
            </a:r>
            <a:r>
              <a:rPr lang="en-US" err="1"/>
              <a:t>posuere</a:t>
            </a:r>
            <a:r>
              <a:rPr lang="en-US"/>
              <a:t> </a:t>
            </a:r>
            <a:r>
              <a:rPr lang="en-US" err="1"/>
              <a:t>morbi</a:t>
            </a:r>
            <a:r>
              <a:rPr lang="en-US"/>
              <a:t> </a:t>
            </a:r>
            <a:r>
              <a:rPr lang="en-US" err="1"/>
              <a:t>leo</a:t>
            </a:r>
            <a:r>
              <a:rPr lang="en-US"/>
              <a:t> </a:t>
            </a:r>
            <a:r>
              <a:rPr lang="en-US" err="1"/>
              <a:t>urna</a:t>
            </a:r>
            <a:r>
              <a:rPr lang="en-US"/>
              <a:t> </a:t>
            </a:r>
            <a:r>
              <a:rPr lang="en-US" err="1"/>
              <a:t>molestie</a:t>
            </a:r>
            <a:r>
              <a:rPr lang="en-US"/>
              <a:t> at </a:t>
            </a:r>
            <a:r>
              <a:rPr lang="en-US" err="1"/>
              <a:t>elementum</a:t>
            </a:r>
            <a:r>
              <a:rPr lang="en-US"/>
              <a:t>.</a:t>
            </a:r>
          </a:p>
        </p:txBody>
      </p:sp>
      <p:sp>
        <p:nvSpPr>
          <p:cNvPr id="10" name="Picture Placeholder 6">
            <a:extLst>
              <a:ext uri="{FF2B5EF4-FFF2-40B4-BE49-F238E27FC236}">
                <a16:creationId xmlns:a16="http://schemas.microsoft.com/office/drawing/2014/main" id="{C0381B39-B382-4B4B-B09C-0D6829B459A7}"/>
              </a:ext>
            </a:extLst>
          </p:cNvPr>
          <p:cNvSpPr>
            <a:spLocks noGrp="1"/>
          </p:cNvSpPr>
          <p:nvPr>
            <p:ph type="pic" sz="quarter" idx="13"/>
          </p:nvPr>
        </p:nvSpPr>
        <p:spPr>
          <a:xfrm>
            <a:off x="6957683" y="2284450"/>
            <a:ext cx="5234318" cy="2289101"/>
          </a:xfrm>
          <a:ln w="3175">
            <a:solidFill>
              <a:schemeClr val="bg1">
                <a:lumMod val="95000"/>
              </a:schemeClr>
            </a:solidFill>
          </a:ln>
        </p:spPr>
        <p:txBody>
          <a:bodyPr anchor="ctr"/>
          <a:lstStyle>
            <a:lvl1pPr marL="0" indent="0" algn="ctr">
              <a:buNone/>
              <a:defRPr/>
            </a:lvl1pPr>
          </a:lstStyle>
          <a:p>
            <a:r>
              <a:rPr lang="en-US"/>
              <a:t>Click icon to add picture</a:t>
            </a:r>
          </a:p>
        </p:txBody>
      </p:sp>
      <p:sp>
        <p:nvSpPr>
          <p:cNvPr id="11" name="Picture Placeholder 6">
            <a:extLst>
              <a:ext uri="{FF2B5EF4-FFF2-40B4-BE49-F238E27FC236}">
                <a16:creationId xmlns:a16="http://schemas.microsoft.com/office/drawing/2014/main" id="{F5A916FC-709E-034A-98CD-C7A13C7E415C}"/>
              </a:ext>
            </a:extLst>
          </p:cNvPr>
          <p:cNvSpPr>
            <a:spLocks noGrp="1"/>
          </p:cNvSpPr>
          <p:nvPr>
            <p:ph type="pic" sz="quarter" idx="14"/>
          </p:nvPr>
        </p:nvSpPr>
        <p:spPr>
          <a:xfrm>
            <a:off x="6957683" y="4568898"/>
            <a:ext cx="5234318" cy="2289101"/>
          </a:xfrm>
          <a:ln w="3175">
            <a:solidFill>
              <a:schemeClr val="bg1">
                <a:lumMod val="95000"/>
              </a:schemeClr>
            </a:solidFill>
          </a:ln>
        </p:spPr>
        <p:txBody>
          <a:bodyPr anchor="ctr"/>
          <a:lstStyle>
            <a:lvl1pPr marL="0" indent="0" algn="ctr">
              <a:buNone/>
              <a:defRPr/>
            </a:lvl1pPr>
          </a:lstStyle>
          <a:p>
            <a:r>
              <a:rPr lang="en-US"/>
              <a:t>Click icon to add picture</a:t>
            </a:r>
          </a:p>
        </p:txBody>
      </p:sp>
      <p:sp>
        <p:nvSpPr>
          <p:cNvPr id="3" name="Slide Number Placeholder 2">
            <a:extLst>
              <a:ext uri="{FF2B5EF4-FFF2-40B4-BE49-F238E27FC236}">
                <a16:creationId xmlns:a16="http://schemas.microsoft.com/office/drawing/2014/main" id="{D01F7CD4-5F02-6B4D-9A8B-28115400ABD9}"/>
              </a:ext>
            </a:extLst>
          </p:cNvPr>
          <p:cNvSpPr>
            <a:spLocks noGrp="1"/>
          </p:cNvSpPr>
          <p:nvPr>
            <p:ph type="sldNum" sz="quarter" idx="10"/>
          </p:nvPr>
        </p:nvSpPr>
        <p:spPr/>
        <p:txBody>
          <a:bodyPr/>
          <a:lstStyle>
            <a:lvl1pPr>
              <a:defRPr>
                <a:solidFill>
                  <a:schemeClr val="bg2"/>
                </a:solidFill>
              </a:defRPr>
            </a:lvl1pPr>
          </a:lstStyle>
          <a:p>
            <a:fld id="{64DF1125-80D7-5C48-9408-F746170441B0}" type="slidenum">
              <a:rPr lang="en-US" smtClean="0"/>
              <a:pPr/>
              <a:t>‹#›</a:t>
            </a:fld>
            <a:endParaRPr lang="en-US"/>
          </a:p>
        </p:txBody>
      </p:sp>
      <p:sp>
        <p:nvSpPr>
          <p:cNvPr id="4" name="Text Placeholder 3">
            <a:extLst>
              <a:ext uri="{FF2B5EF4-FFF2-40B4-BE49-F238E27FC236}">
                <a16:creationId xmlns:a16="http://schemas.microsoft.com/office/drawing/2014/main" id="{A873F7BA-A989-DA44-9814-E6268CD5778D}"/>
              </a:ext>
            </a:extLst>
          </p:cNvPr>
          <p:cNvSpPr>
            <a:spLocks noGrp="1"/>
          </p:cNvSpPr>
          <p:nvPr>
            <p:ph type="body" sz="quarter" idx="15" hasCustomPrompt="1"/>
          </p:nvPr>
        </p:nvSpPr>
        <p:spPr>
          <a:xfrm>
            <a:off x="616324" y="726411"/>
            <a:ext cx="5199529" cy="290080"/>
          </a:xfrm>
        </p:spPr>
        <p:txBody>
          <a:bodyPr tIns="0" bIns="0" anchor="b">
            <a:normAutofit/>
          </a:bodyPr>
          <a:lstStyle>
            <a:lvl1pPr marL="0" indent="0">
              <a:buNone/>
              <a:defRPr sz="1500" b="0" i="0">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err="1"/>
              <a:t>Preroll</a:t>
            </a:r>
            <a:r>
              <a:rPr lang="en-US"/>
              <a:t> :15</a:t>
            </a:r>
          </a:p>
        </p:txBody>
      </p:sp>
      <p:sp>
        <p:nvSpPr>
          <p:cNvPr id="13" name="Title 1">
            <a:extLst>
              <a:ext uri="{FF2B5EF4-FFF2-40B4-BE49-F238E27FC236}">
                <a16:creationId xmlns:a16="http://schemas.microsoft.com/office/drawing/2014/main" id="{C15B10D7-1924-DD47-8847-AC51037A82E7}"/>
              </a:ext>
            </a:extLst>
          </p:cNvPr>
          <p:cNvSpPr>
            <a:spLocks noGrp="1"/>
          </p:cNvSpPr>
          <p:nvPr>
            <p:ph type="title" hasCustomPrompt="1"/>
          </p:nvPr>
        </p:nvSpPr>
        <p:spPr>
          <a:xfrm>
            <a:off x="616772" y="149629"/>
            <a:ext cx="6095999" cy="357940"/>
          </a:xfrm>
          <a:prstGeom prst="rect">
            <a:avLst/>
          </a:prstGeom>
        </p:spPr>
        <p:txBody>
          <a:bodyPr anchor="t">
            <a:noAutofit/>
          </a:bodyPr>
          <a:lstStyle>
            <a:lvl1pPr>
              <a:defRPr sz="2727"/>
            </a:lvl1pPr>
          </a:lstStyle>
          <a:p>
            <a:r>
              <a:rPr lang="en-US"/>
              <a:t>Campaign Video</a:t>
            </a:r>
          </a:p>
        </p:txBody>
      </p:sp>
    </p:spTree>
    <p:extLst>
      <p:ext uri="{BB962C8B-B14F-4D97-AF65-F5344CB8AC3E}">
        <p14:creationId xmlns:p14="http://schemas.microsoft.com/office/powerpoint/2010/main" val="1255881632"/>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ampaign TV">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3FB49DB-12D1-A142-BBCE-9D61E6FC5A8F}"/>
              </a:ext>
            </a:extLst>
          </p:cNvPr>
          <p:cNvSpPr>
            <a:spLocks noGrp="1"/>
          </p:cNvSpPr>
          <p:nvPr>
            <p:ph type="pic" sz="quarter" idx="11"/>
          </p:nvPr>
        </p:nvSpPr>
        <p:spPr>
          <a:xfrm>
            <a:off x="702311" y="1091046"/>
            <a:ext cx="3341769" cy="1627909"/>
          </a:xfrm>
          <a:solidFill>
            <a:schemeClr val="bg2"/>
          </a:solidFill>
          <a:ln w="3175">
            <a:solidFill>
              <a:schemeClr val="bg1">
                <a:lumMod val="95000"/>
              </a:schemeClr>
            </a:solidFill>
          </a:ln>
        </p:spPr>
        <p:txBody>
          <a:bodyPr anchor="ctr">
            <a:normAutofit/>
          </a:bodyPr>
          <a:lstStyle>
            <a:lvl1pPr marL="0" indent="0" algn="ctr">
              <a:buNone/>
              <a:defRPr sz="1364"/>
            </a:lvl1pPr>
          </a:lstStyle>
          <a:p>
            <a:r>
              <a:rPr lang="en-US"/>
              <a:t>Click icon to add picture</a:t>
            </a:r>
          </a:p>
        </p:txBody>
      </p:sp>
      <p:sp>
        <p:nvSpPr>
          <p:cNvPr id="9" name="Text Placeholder 8">
            <a:extLst>
              <a:ext uri="{FF2B5EF4-FFF2-40B4-BE49-F238E27FC236}">
                <a16:creationId xmlns:a16="http://schemas.microsoft.com/office/drawing/2014/main" id="{B9A39B81-EE3A-C24E-89BC-2847AE316DEC}"/>
              </a:ext>
            </a:extLst>
          </p:cNvPr>
          <p:cNvSpPr>
            <a:spLocks noGrp="1"/>
          </p:cNvSpPr>
          <p:nvPr>
            <p:ph type="body" sz="quarter" idx="12" hasCustomPrompt="1"/>
          </p:nvPr>
        </p:nvSpPr>
        <p:spPr>
          <a:xfrm>
            <a:off x="636247" y="2838143"/>
            <a:ext cx="3427755" cy="850628"/>
          </a:xfrm>
        </p:spPr>
        <p:txBody>
          <a:bodyPr>
            <a:normAutofit/>
          </a:bodyPr>
          <a:lstStyle>
            <a:lvl1pPr marL="0" marR="0" indent="0" algn="l" defTabSz="794849" rtl="0" eaLnBrk="1" fontAlgn="auto" latinLnBrk="0" hangingPunct="1">
              <a:lnSpc>
                <a:spcPct val="100000"/>
              </a:lnSpc>
              <a:spcBef>
                <a:spcPts val="273"/>
              </a:spcBef>
              <a:spcAft>
                <a:spcPts val="0"/>
              </a:spcAft>
              <a:buClrTx/>
              <a:buSzTx/>
              <a:buFont typeface="Arial" panose="020B0604020202020204" pitchFamily="34" charset="0"/>
              <a:buNone/>
              <a:tabLst>
                <a:tab pos="1205693" algn="l"/>
              </a:tabLst>
              <a:defRPr sz="682"/>
            </a:lvl1pPr>
            <a:lvl2pPr marL="397424" indent="0">
              <a:buNone/>
              <a:defRPr/>
            </a:lvl2pPr>
            <a:lvl3pPr marL="794849" indent="0">
              <a:buNone/>
              <a:defRPr/>
            </a:lvl3pPr>
            <a:lvl4pPr marL="1192273" indent="0">
              <a:buNone/>
              <a:defRPr/>
            </a:lvl4pPr>
            <a:lvl5pPr marL="1589696" indent="0">
              <a:buNone/>
              <a:defRPr/>
            </a:lvl5pPr>
          </a:lstStyle>
          <a:p>
            <a:pPr lvl="0"/>
            <a:r>
              <a:rPr lang="en-US"/>
              <a:t>Et </a:t>
            </a:r>
            <a:r>
              <a:rPr lang="en-US" err="1"/>
              <a:t>tortor</a:t>
            </a:r>
            <a:r>
              <a:rPr lang="en-US"/>
              <a:t> </a:t>
            </a:r>
            <a:r>
              <a:rPr lang="en-US" err="1"/>
              <a:t>consequat</a:t>
            </a:r>
            <a:r>
              <a:rPr lang="en-US"/>
              <a:t> id porta </a:t>
            </a:r>
            <a:r>
              <a:rPr lang="en-US" err="1"/>
              <a:t>nibh</a:t>
            </a:r>
            <a:r>
              <a:rPr lang="en-US"/>
              <a:t> </a:t>
            </a:r>
            <a:r>
              <a:rPr lang="en-US" err="1"/>
              <a:t>venenatis</a:t>
            </a:r>
            <a:r>
              <a:rPr lang="en-US"/>
              <a:t> </a:t>
            </a:r>
            <a:r>
              <a:rPr lang="en-US" err="1"/>
              <a:t>cras</a:t>
            </a:r>
            <a:r>
              <a:rPr lang="en-US"/>
              <a:t> sed. Pulvinar </a:t>
            </a:r>
            <a:r>
              <a:rPr lang="en-US" err="1"/>
              <a:t>neque</a:t>
            </a:r>
            <a:r>
              <a:rPr lang="en-US"/>
              <a:t> </a:t>
            </a:r>
            <a:r>
              <a:rPr lang="en-US" err="1"/>
              <a:t>laoreet</a:t>
            </a:r>
            <a:r>
              <a:rPr lang="en-US"/>
              <a:t> </a:t>
            </a:r>
            <a:r>
              <a:rPr lang="en-US" err="1"/>
              <a:t>suspendisse</a:t>
            </a:r>
            <a:r>
              <a:rPr lang="en-US"/>
              <a:t> </a:t>
            </a:r>
            <a:r>
              <a:rPr lang="en-US" err="1"/>
              <a:t>interdum</a:t>
            </a:r>
            <a:r>
              <a:rPr lang="en-US"/>
              <a:t> </a:t>
            </a:r>
            <a:r>
              <a:rPr lang="en-US" err="1"/>
              <a:t>consectetur</a:t>
            </a:r>
            <a:r>
              <a:rPr lang="en-US"/>
              <a:t> libero id </a:t>
            </a:r>
            <a:r>
              <a:rPr lang="en-US" err="1"/>
              <a:t>faucibus</a:t>
            </a:r>
            <a:r>
              <a:rPr lang="en-US"/>
              <a:t>. </a:t>
            </a:r>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a:t>
            </a:r>
          </a:p>
          <a:p>
            <a:pPr lvl="0"/>
            <a:r>
              <a:rPr lang="en-US"/>
              <a:t>Magna fermentum </a:t>
            </a:r>
            <a:r>
              <a:rPr lang="en-US" err="1"/>
              <a:t>iaculis</a:t>
            </a:r>
            <a:r>
              <a:rPr lang="en-US"/>
              <a:t> </a:t>
            </a:r>
            <a:r>
              <a:rPr lang="en-US" err="1"/>
              <a:t>eu</a:t>
            </a:r>
            <a:r>
              <a:rPr lang="en-US"/>
              <a:t> non diam </a:t>
            </a:r>
            <a:r>
              <a:rPr lang="en-US" err="1"/>
              <a:t>phasellus</a:t>
            </a:r>
            <a:r>
              <a:rPr lang="en-US"/>
              <a:t>. Et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t>
            </a:r>
            <a:r>
              <a:rPr lang="en-US" err="1"/>
              <a:t>Auctor</a:t>
            </a:r>
            <a:r>
              <a:rPr lang="en-US"/>
              <a:t> </a:t>
            </a:r>
            <a:r>
              <a:rPr lang="en-US" err="1"/>
              <a:t>elit</a:t>
            </a:r>
            <a:r>
              <a:rPr lang="en-US"/>
              <a:t> sed </a:t>
            </a:r>
            <a:r>
              <a:rPr lang="en-US" err="1"/>
              <a:t>vulputate</a:t>
            </a:r>
            <a:r>
              <a:rPr lang="en-US"/>
              <a:t> mi sit </a:t>
            </a:r>
            <a:r>
              <a:rPr lang="en-US" err="1"/>
              <a:t>amet</a:t>
            </a:r>
            <a:r>
              <a:rPr lang="en-US"/>
              <a:t> </a:t>
            </a:r>
            <a:r>
              <a:rPr lang="en-US" err="1"/>
              <a:t>mauris</a:t>
            </a:r>
            <a:r>
              <a:rPr lang="en-US"/>
              <a:t>. </a:t>
            </a:r>
          </a:p>
        </p:txBody>
      </p:sp>
      <p:sp>
        <p:nvSpPr>
          <p:cNvPr id="3" name="Slide Number Placeholder 2">
            <a:extLst>
              <a:ext uri="{FF2B5EF4-FFF2-40B4-BE49-F238E27FC236}">
                <a16:creationId xmlns:a16="http://schemas.microsoft.com/office/drawing/2014/main" id="{D01F7CD4-5F02-6B4D-9A8B-28115400ABD9}"/>
              </a:ext>
            </a:extLst>
          </p:cNvPr>
          <p:cNvSpPr>
            <a:spLocks noGrp="1"/>
          </p:cNvSpPr>
          <p:nvPr>
            <p:ph type="sldNum" sz="quarter" idx="10"/>
          </p:nvPr>
        </p:nvSpPr>
        <p:spPr/>
        <p:txBody>
          <a:bodyPr/>
          <a:lstStyle>
            <a:lvl1pPr>
              <a:defRPr>
                <a:solidFill>
                  <a:schemeClr val="tx1"/>
                </a:solidFill>
              </a:defRPr>
            </a:lvl1pPr>
          </a:lstStyle>
          <a:p>
            <a:fld id="{64DF1125-80D7-5C48-9408-F746170441B0}" type="slidenum">
              <a:rPr lang="en-US" smtClean="0"/>
              <a:pPr/>
              <a:t>‹#›</a:t>
            </a:fld>
            <a:endParaRPr lang="en-US"/>
          </a:p>
        </p:txBody>
      </p:sp>
      <p:sp>
        <p:nvSpPr>
          <p:cNvPr id="4" name="Text Placeholder 3">
            <a:extLst>
              <a:ext uri="{FF2B5EF4-FFF2-40B4-BE49-F238E27FC236}">
                <a16:creationId xmlns:a16="http://schemas.microsoft.com/office/drawing/2014/main" id="{A873F7BA-A989-DA44-9814-E6268CD5778D}"/>
              </a:ext>
            </a:extLst>
          </p:cNvPr>
          <p:cNvSpPr>
            <a:spLocks noGrp="1"/>
          </p:cNvSpPr>
          <p:nvPr>
            <p:ph type="body" sz="quarter" idx="15" hasCustomPrompt="1"/>
          </p:nvPr>
        </p:nvSpPr>
        <p:spPr>
          <a:xfrm>
            <a:off x="616324" y="726411"/>
            <a:ext cx="5199529" cy="290080"/>
          </a:xfrm>
        </p:spPr>
        <p:txBody>
          <a:bodyPr tIns="0" bIns="0" anchor="b">
            <a:normAutofit/>
          </a:bodyPr>
          <a:lstStyle>
            <a:lvl1pPr marL="0" indent="0">
              <a:buNone/>
              <a:defRPr sz="1500" b="0" i="0">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TV :30</a:t>
            </a:r>
          </a:p>
        </p:txBody>
      </p:sp>
      <p:sp>
        <p:nvSpPr>
          <p:cNvPr id="13" name="Title 1">
            <a:extLst>
              <a:ext uri="{FF2B5EF4-FFF2-40B4-BE49-F238E27FC236}">
                <a16:creationId xmlns:a16="http://schemas.microsoft.com/office/drawing/2014/main" id="{C15B10D7-1924-DD47-8847-AC51037A82E7}"/>
              </a:ext>
            </a:extLst>
          </p:cNvPr>
          <p:cNvSpPr>
            <a:spLocks noGrp="1"/>
          </p:cNvSpPr>
          <p:nvPr>
            <p:ph type="title" hasCustomPrompt="1"/>
          </p:nvPr>
        </p:nvSpPr>
        <p:spPr>
          <a:xfrm>
            <a:off x="616772" y="149629"/>
            <a:ext cx="10599069" cy="357940"/>
          </a:xfrm>
          <a:prstGeom prst="rect">
            <a:avLst/>
          </a:prstGeom>
        </p:spPr>
        <p:txBody>
          <a:bodyPr anchor="t">
            <a:noAutofit/>
          </a:bodyPr>
          <a:lstStyle>
            <a:lvl1pPr>
              <a:defRPr sz="2727"/>
            </a:lvl1pPr>
          </a:lstStyle>
          <a:p>
            <a:r>
              <a:rPr lang="en-US"/>
              <a:t>Campaign TV</a:t>
            </a:r>
          </a:p>
        </p:txBody>
      </p:sp>
      <p:sp>
        <p:nvSpPr>
          <p:cNvPr id="12" name="Picture Placeholder 6">
            <a:extLst>
              <a:ext uri="{FF2B5EF4-FFF2-40B4-BE49-F238E27FC236}">
                <a16:creationId xmlns:a16="http://schemas.microsoft.com/office/drawing/2014/main" id="{50C22466-7E18-3A48-96F4-24A0EC6B7B22}"/>
              </a:ext>
            </a:extLst>
          </p:cNvPr>
          <p:cNvSpPr>
            <a:spLocks noGrp="1"/>
          </p:cNvSpPr>
          <p:nvPr>
            <p:ph type="pic" sz="quarter" idx="16"/>
          </p:nvPr>
        </p:nvSpPr>
        <p:spPr>
          <a:xfrm>
            <a:off x="4288192" y="1091046"/>
            <a:ext cx="3341769" cy="1627909"/>
          </a:xfrm>
          <a:solidFill>
            <a:schemeClr val="bg2"/>
          </a:solidFill>
          <a:ln w="3175">
            <a:solidFill>
              <a:schemeClr val="bg1">
                <a:lumMod val="95000"/>
              </a:schemeClr>
            </a:solidFill>
          </a:ln>
        </p:spPr>
        <p:txBody>
          <a:bodyPr anchor="ctr">
            <a:normAutofit/>
          </a:bodyPr>
          <a:lstStyle>
            <a:lvl1pPr marL="0" indent="0" algn="ctr">
              <a:buNone/>
              <a:defRPr sz="1364"/>
            </a:lvl1pPr>
          </a:lstStyle>
          <a:p>
            <a:r>
              <a:rPr lang="en-US"/>
              <a:t>Click icon to add picture</a:t>
            </a:r>
          </a:p>
        </p:txBody>
      </p:sp>
      <p:sp>
        <p:nvSpPr>
          <p:cNvPr id="14" name="Text Placeholder 8">
            <a:extLst>
              <a:ext uri="{FF2B5EF4-FFF2-40B4-BE49-F238E27FC236}">
                <a16:creationId xmlns:a16="http://schemas.microsoft.com/office/drawing/2014/main" id="{046BD8D2-AC39-1240-9B97-D64C89DAC85F}"/>
              </a:ext>
            </a:extLst>
          </p:cNvPr>
          <p:cNvSpPr>
            <a:spLocks noGrp="1"/>
          </p:cNvSpPr>
          <p:nvPr>
            <p:ph type="body" sz="quarter" idx="17" hasCustomPrompt="1"/>
          </p:nvPr>
        </p:nvSpPr>
        <p:spPr>
          <a:xfrm>
            <a:off x="4222128" y="2838143"/>
            <a:ext cx="3427755" cy="850628"/>
          </a:xfrm>
        </p:spPr>
        <p:txBody>
          <a:bodyPr>
            <a:normAutofit/>
          </a:bodyPr>
          <a:lstStyle>
            <a:lvl1pPr marL="0" marR="0" indent="0" algn="l" defTabSz="794849" rtl="0" eaLnBrk="1" fontAlgn="auto" latinLnBrk="0" hangingPunct="1">
              <a:lnSpc>
                <a:spcPct val="100000"/>
              </a:lnSpc>
              <a:spcBef>
                <a:spcPts val="273"/>
              </a:spcBef>
              <a:spcAft>
                <a:spcPts val="0"/>
              </a:spcAft>
              <a:buClrTx/>
              <a:buSzTx/>
              <a:buFont typeface="Arial" panose="020B0604020202020204" pitchFamily="34" charset="0"/>
              <a:buNone/>
              <a:tabLst>
                <a:tab pos="1205693" algn="l"/>
              </a:tabLst>
              <a:defRPr sz="682"/>
            </a:lvl1pPr>
            <a:lvl2pPr marL="397424" indent="0">
              <a:buNone/>
              <a:defRPr/>
            </a:lvl2pPr>
            <a:lvl3pPr marL="794849" indent="0">
              <a:buNone/>
              <a:defRPr/>
            </a:lvl3pPr>
            <a:lvl4pPr marL="1192273" indent="0">
              <a:buNone/>
              <a:defRPr/>
            </a:lvl4pPr>
            <a:lvl5pPr marL="1589696" indent="0">
              <a:buNone/>
              <a:defRPr/>
            </a:lvl5pPr>
          </a:lstStyle>
          <a:p>
            <a:pPr lvl="0"/>
            <a:r>
              <a:rPr lang="en-US"/>
              <a:t>Et </a:t>
            </a:r>
            <a:r>
              <a:rPr lang="en-US" err="1"/>
              <a:t>tortor</a:t>
            </a:r>
            <a:r>
              <a:rPr lang="en-US"/>
              <a:t> </a:t>
            </a:r>
            <a:r>
              <a:rPr lang="en-US" err="1"/>
              <a:t>consequat</a:t>
            </a:r>
            <a:r>
              <a:rPr lang="en-US"/>
              <a:t> id porta </a:t>
            </a:r>
            <a:r>
              <a:rPr lang="en-US" err="1"/>
              <a:t>nibh</a:t>
            </a:r>
            <a:r>
              <a:rPr lang="en-US"/>
              <a:t> </a:t>
            </a:r>
            <a:r>
              <a:rPr lang="en-US" err="1"/>
              <a:t>venenatis</a:t>
            </a:r>
            <a:r>
              <a:rPr lang="en-US"/>
              <a:t> </a:t>
            </a:r>
            <a:r>
              <a:rPr lang="en-US" err="1"/>
              <a:t>cras</a:t>
            </a:r>
            <a:r>
              <a:rPr lang="en-US"/>
              <a:t> sed. Pulvinar </a:t>
            </a:r>
            <a:r>
              <a:rPr lang="en-US" err="1"/>
              <a:t>neque</a:t>
            </a:r>
            <a:r>
              <a:rPr lang="en-US"/>
              <a:t> </a:t>
            </a:r>
            <a:r>
              <a:rPr lang="en-US" err="1"/>
              <a:t>laoreet</a:t>
            </a:r>
            <a:r>
              <a:rPr lang="en-US"/>
              <a:t> </a:t>
            </a:r>
            <a:r>
              <a:rPr lang="en-US" err="1"/>
              <a:t>suspendisse</a:t>
            </a:r>
            <a:r>
              <a:rPr lang="en-US"/>
              <a:t> </a:t>
            </a:r>
            <a:r>
              <a:rPr lang="en-US" err="1"/>
              <a:t>interdum</a:t>
            </a:r>
            <a:r>
              <a:rPr lang="en-US"/>
              <a:t> </a:t>
            </a:r>
            <a:r>
              <a:rPr lang="en-US" err="1"/>
              <a:t>consectetur</a:t>
            </a:r>
            <a:r>
              <a:rPr lang="en-US"/>
              <a:t> libero id </a:t>
            </a:r>
            <a:r>
              <a:rPr lang="en-US" err="1"/>
              <a:t>faucibus</a:t>
            </a:r>
            <a:r>
              <a:rPr lang="en-US"/>
              <a:t>. </a:t>
            </a:r>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a:t>
            </a:r>
          </a:p>
          <a:p>
            <a:pPr lvl="0"/>
            <a:r>
              <a:rPr lang="en-US"/>
              <a:t>Magna fermentum </a:t>
            </a:r>
            <a:r>
              <a:rPr lang="en-US" err="1"/>
              <a:t>iaculis</a:t>
            </a:r>
            <a:r>
              <a:rPr lang="en-US"/>
              <a:t> </a:t>
            </a:r>
            <a:r>
              <a:rPr lang="en-US" err="1"/>
              <a:t>eu</a:t>
            </a:r>
            <a:r>
              <a:rPr lang="en-US"/>
              <a:t> non diam </a:t>
            </a:r>
            <a:r>
              <a:rPr lang="en-US" err="1"/>
              <a:t>phasellus</a:t>
            </a:r>
            <a:r>
              <a:rPr lang="en-US"/>
              <a:t>. Et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t>
            </a:r>
            <a:r>
              <a:rPr lang="en-US" err="1"/>
              <a:t>Auctor</a:t>
            </a:r>
            <a:r>
              <a:rPr lang="en-US"/>
              <a:t> </a:t>
            </a:r>
            <a:r>
              <a:rPr lang="en-US" err="1"/>
              <a:t>elit</a:t>
            </a:r>
            <a:r>
              <a:rPr lang="en-US"/>
              <a:t> sed </a:t>
            </a:r>
            <a:r>
              <a:rPr lang="en-US" err="1"/>
              <a:t>vulputate</a:t>
            </a:r>
            <a:r>
              <a:rPr lang="en-US"/>
              <a:t> mi sit </a:t>
            </a:r>
            <a:r>
              <a:rPr lang="en-US" err="1"/>
              <a:t>amet</a:t>
            </a:r>
            <a:r>
              <a:rPr lang="en-US"/>
              <a:t> </a:t>
            </a:r>
            <a:r>
              <a:rPr lang="en-US" err="1"/>
              <a:t>mauris</a:t>
            </a:r>
            <a:r>
              <a:rPr lang="en-US"/>
              <a:t>. </a:t>
            </a:r>
          </a:p>
        </p:txBody>
      </p:sp>
      <p:sp>
        <p:nvSpPr>
          <p:cNvPr id="15" name="Picture Placeholder 6">
            <a:extLst>
              <a:ext uri="{FF2B5EF4-FFF2-40B4-BE49-F238E27FC236}">
                <a16:creationId xmlns:a16="http://schemas.microsoft.com/office/drawing/2014/main" id="{4C49F935-E23D-B349-982F-E6D3A733E646}"/>
              </a:ext>
            </a:extLst>
          </p:cNvPr>
          <p:cNvSpPr>
            <a:spLocks noGrp="1"/>
          </p:cNvSpPr>
          <p:nvPr>
            <p:ph type="pic" sz="quarter" idx="18"/>
          </p:nvPr>
        </p:nvSpPr>
        <p:spPr>
          <a:xfrm>
            <a:off x="7874072" y="1091046"/>
            <a:ext cx="3341769" cy="1627909"/>
          </a:xfrm>
          <a:solidFill>
            <a:schemeClr val="bg2"/>
          </a:solidFill>
          <a:ln w="3175">
            <a:solidFill>
              <a:schemeClr val="bg1">
                <a:lumMod val="95000"/>
              </a:schemeClr>
            </a:solidFill>
          </a:ln>
        </p:spPr>
        <p:txBody>
          <a:bodyPr anchor="ctr">
            <a:normAutofit/>
          </a:bodyPr>
          <a:lstStyle>
            <a:lvl1pPr marL="0" indent="0" algn="ctr">
              <a:buNone/>
              <a:defRPr sz="1364"/>
            </a:lvl1pPr>
          </a:lstStyle>
          <a:p>
            <a:r>
              <a:rPr lang="en-US"/>
              <a:t>Click icon to add picture</a:t>
            </a:r>
          </a:p>
        </p:txBody>
      </p:sp>
      <p:sp>
        <p:nvSpPr>
          <p:cNvPr id="16" name="Text Placeholder 8">
            <a:extLst>
              <a:ext uri="{FF2B5EF4-FFF2-40B4-BE49-F238E27FC236}">
                <a16:creationId xmlns:a16="http://schemas.microsoft.com/office/drawing/2014/main" id="{C8384401-3BB2-E34A-AB5C-F70E61823C93}"/>
              </a:ext>
            </a:extLst>
          </p:cNvPr>
          <p:cNvSpPr>
            <a:spLocks noGrp="1"/>
          </p:cNvSpPr>
          <p:nvPr>
            <p:ph type="body" sz="quarter" idx="19" hasCustomPrompt="1"/>
          </p:nvPr>
        </p:nvSpPr>
        <p:spPr>
          <a:xfrm>
            <a:off x="7808009" y="2838143"/>
            <a:ext cx="3427755" cy="850628"/>
          </a:xfrm>
        </p:spPr>
        <p:txBody>
          <a:bodyPr>
            <a:normAutofit/>
          </a:bodyPr>
          <a:lstStyle>
            <a:lvl1pPr marL="0" marR="0" indent="0" algn="l" defTabSz="794849" rtl="0" eaLnBrk="1" fontAlgn="auto" latinLnBrk="0" hangingPunct="1">
              <a:lnSpc>
                <a:spcPct val="100000"/>
              </a:lnSpc>
              <a:spcBef>
                <a:spcPts val="273"/>
              </a:spcBef>
              <a:spcAft>
                <a:spcPts val="0"/>
              </a:spcAft>
              <a:buClrTx/>
              <a:buSzTx/>
              <a:buFont typeface="Arial" panose="020B0604020202020204" pitchFamily="34" charset="0"/>
              <a:buNone/>
              <a:tabLst>
                <a:tab pos="1205693" algn="l"/>
              </a:tabLst>
              <a:defRPr sz="682"/>
            </a:lvl1pPr>
            <a:lvl2pPr marL="397424" indent="0">
              <a:buNone/>
              <a:defRPr/>
            </a:lvl2pPr>
            <a:lvl3pPr marL="794849" indent="0">
              <a:buNone/>
              <a:defRPr/>
            </a:lvl3pPr>
            <a:lvl4pPr marL="1192273" indent="0">
              <a:buNone/>
              <a:defRPr/>
            </a:lvl4pPr>
            <a:lvl5pPr marL="1589696" indent="0">
              <a:buNone/>
              <a:defRPr/>
            </a:lvl5pPr>
          </a:lstStyle>
          <a:p>
            <a:pPr lvl="0"/>
            <a:r>
              <a:rPr lang="en-US"/>
              <a:t>Et </a:t>
            </a:r>
            <a:r>
              <a:rPr lang="en-US" err="1"/>
              <a:t>tortor</a:t>
            </a:r>
            <a:r>
              <a:rPr lang="en-US"/>
              <a:t> </a:t>
            </a:r>
            <a:r>
              <a:rPr lang="en-US" err="1"/>
              <a:t>consequat</a:t>
            </a:r>
            <a:r>
              <a:rPr lang="en-US"/>
              <a:t> id porta </a:t>
            </a:r>
            <a:r>
              <a:rPr lang="en-US" err="1"/>
              <a:t>nibh</a:t>
            </a:r>
            <a:r>
              <a:rPr lang="en-US"/>
              <a:t> </a:t>
            </a:r>
            <a:r>
              <a:rPr lang="en-US" err="1"/>
              <a:t>venenatis</a:t>
            </a:r>
            <a:r>
              <a:rPr lang="en-US"/>
              <a:t> </a:t>
            </a:r>
            <a:r>
              <a:rPr lang="en-US" err="1"/>
              <a:t>cras</a:t>
            </a:r>
            <a:r>
              <a:rPr lang="en-US"/>
              <a:t> sed. Pulvinar </a:t>
            </a:r>
            <a:r>
              <a:rPr lang="en-US" err="1"/>
              <a:t>neque</a:t>
            </a:r>
            <a:r>
              <a:rPr lang="en-US"/>
              <a:t> </a:t>
            </a:r>
            <a:r>
              <a:rPr lang="en-US" err="1"/>
              <a:t>laoreet</a:t>
            </a:r>
            <a:r>
              <a:rPr lang="en-US"/>
              <a:t> </a:t>
            </a:r>
            <a:r>
              <a:rPr lang="en-US" err="1"/>
              <a:t>suspendisse</a:t>
            </a:r>
            <a:r>
              <a:rPr lang="en-US"/>
              <a:t> </a:t>
            </a:r>
            <a:r>
              <a:rPr lang="en-US" err="1"/>
              <a:t>interdum</a:t>
            </a:r>
            <a:r>
              <a:rPr lang="en-US"/>
              <a:t> </a:t>
            </a:r>
            <a:r>
              <a:rPr lang="en-US" err="1"/>
              <a:t>consectetur</a:t>
            </a:r>
            <a:r>
              <a:rPr lang="en-US"/>
              <a:t> libero id </a:t>
            </a:r>
            <a:r>
              <a:rPr lang="en-US" err="1"/>
              <a:t>faucibus</a:t>
            </a:r>
            <a:r>
              <a:rPr lang="en-US"/>
              <a:t>. </a:t>
            </a:r>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a:t>
            </a:r>
          </a:p>
          <a:p>
            <a:pPr lvl="0"/>
            <a:r>
              <a:rPr lang="en-US"/>
              <a:t>Magna fermentum </a:t>
            </a:r>
            <a:r>
              <a:rPr lang="en-US" err="1"/>
              <a:t>iaculis</a:t>
            </a:r>
            <a:r>
              <a:rPr lang="en-US"/>
              <a:t> </a:t>
            </a:r>
            <a:r>
              <a:rPr lang="en-US" err="1"/>
              <a:t>eu</a:t>
            </a:r>
            <a:r>
              <a:rPr lang="en-US"/>
              <a:t> non diam </a:t>
            </a:r>
            <a:r>
              <a:rPr lang="en-US" err="1"/>
              <a:t>phasellus</a:t>
            </a:r>
            <a:r>
              <a:rPr lang="en-US"/>
              <a:t>. Et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t>
            </a:r>
            <a:r>
              <a:rPr lang="en-US" err="1"/>
              <a:t>Auctor</a:t>
            </a:r>
            <a:r>
              <a:rPr lang="en-US"/>
              <a:t> </a:t>
            </a:r>
            <a:r>
              <a:rPr lang="en-US" err="1"/>
              <a:t>elit</a:t>
            </a:r>
            <a:r>
              <a:rPr lang="en-US"/>
              <a:t> sed </a:t>
            </a:r>
            <a:r>
              <a:rPr lang="en-US" err="1"/>
              <a:t>vulputate</a:t>
            </a:r>
            <a:r>
              <a:rPr lang="en-US"/>
              <a:t> mi sit </a:t>
            </a:r>
            <a:r>
              <a:rPr lang="en-US" err="1"/>
              <a:t>amet</a:t>
            </a:r>
            <a:r>
              <a:rPr lang="en-US"/>
              <a:t> </a:t>
            </a:r>
            <a:r>
              <a:rPr lang="en-US" err="1"/>
              <a:t>mauris</a:t>
            </a:r>
            <a:r>
              <a:rPr lang="en-US"/>
              <a:t>. </a:t>
            </a:r>
          </a:p>
        </p:txBody>
      </p:sp>
      <p:sp>
        <p:nvSpPr>
          <p:cNvPr id="17" name="Picture Placeholder 6">
            <a:extLst>
              <a:ext uri="{FF2B5EF4-FFF2-40B4-BE49-F238E27FC236}">
                <a16:creationId xmlns:a16="http://schemas.microsoft.com/office/drawing/2014/main" id="{99937930-E6B4-C440-AE55-A93306278255}"/>
              </a:ext>
            </a:extLst>
          </p:cNvPr>
          <p:cNvSpPr>
            <a:spLocks noGrp="1"/>
          </p:cNvSpPr>
          <p:nvPr>
            <p:ph type="pic" sz="quarter" idx="20"/>
          </p:nvPr>
        </p:nvSpPr>
        <p:spPr>
          <a:xfrm>
            <a:off x="702311" y="3838863"/>
            <a:ext cx="3341769" cy="1627909"/>
          </a:xfrm>
          <a:solidFill>
            <a:schemeClr val="bg2"/>
          </a:solidFill>
          <a:ln w="3175">
            <a:solidFill>
              <a:schemeClr val="bg1">
                <a:lumMod val="95000"/>
              </a:schemeClr>
            </a:solidFill>
          </a:ln>
        </p:spPr>
        <p:txBody>
          <a:bodyPr anchor="ctr">
            <a:normAutofit/>
          </a:bodyPr>
          <a:lstStyle>
            <a:lvl1pPr marL="0" indent="0" algn="ctr">
              <a:buNone/>
              <a:defRPr sz="1364"/>
            </a:lvl1pPr>
          </a:lstStyle>
          <a:p>
            <a:r>
              <a:rPr lang="en-US"/>
              <a:t>Click icon to add picture</a:t>
            </a:r>
          </a:p>
        </p:txBody>
      </p:sp>
      <p:sp>
        <p:nvSpPr>
          <p:cNvPr id="18" name="Text Placeholder 8">
            <a:extLst>
              <a:ext uri="{FF2B5EF4-FFF2-40B4-BE49-F238E27FC236}">
                <a16:creationId xmlns:a16="http://schemas.microsoft.com/office/drawing/2014/main" id="{8447B92C-21FD-404F-B0F7-05E39B14E1A9}"/>
              </a:ext>
            </a:extLst>
          </p:cNvPr>
          <p:cNvSpPr>
            <a:spLocks noGrp="1"/>
          </p:cNvSpPr>
          <p:nvPr>
            <p:ph type="body" sz="quarter" idx="21" hasCustomPrompt="1"/>
          </p:nvPr>
        </p:nvSpPr>
        <p:spPr>
          <a:xfrm>
            <a:off x="636247" y="5585961"/>
            <a:ext cx="3427755" cy="850628"/>
          </a:xfrm>
        </p:spPr>
        <p:txBody>
          <a:bodyPr>
            <a:normAutofit/>
          </a:bodyPr>
          <a:lstStyle>
            <a:lvl1pPr marL="0" marR="0" indent="0" algn="l" defTabSz="794849" rtl="0" eaLnBrk="1" fontAlgn="auto" latinLnBrk="0" hangingPunct="1">
              <a:lnSpc>
                <a:spcPct val="100000"/>
              </a:lnSpc>
              <a:spcBef>
                <a:spcPts val="273"/>
              </a:spcBef>
              <a:spcAft>
                <a:spcPts val="0"/>
              </a:spcAft>
              <a:buClrTx/>
              <a:buSzTx/>
              <a:buFont typeface="Arial" panose="020B0604020202020204" pitchFamily="34" charset="0"/>
              <a:buNone/>
              <a:tabLst>
                <a:tab pos="1205693" algn="l"/>
              </a:tabLst>
              <a:defRPr sz="682"/>
            </a:lvl1pPr>
            <a:lvl2pPr marL="397424" indent="0">
              <a:buNone/>
              <a:defRPr/>
            </a:lvl2pPr>
            <a:lvl3pPr marL="794849" indent="0">
              <a:buNone/>
              <a:defRPr/>
            </a:lvl3pPr>
            <a:lvl4pPr marL="1192273" indent="0">
              <a:buNone/>
              <a:defRPr/>
            </a:lvl4pPr>
            <a:lvl5pPr marL="1589696" indent="0">
              <a:buNone/>
              <a:defRPr/>
            </a:lvl5pPr>
          </a:lstStyle>
          <a:p>
            <a:pPr lvl="0"/>
            <a:r>
              <a:rPr lang="en-US"/>
              <a:t>Et </a:t>
            </a:r>
            <a:r>
              <a:rPr lang="en-US" err="1"/>
              <a:t>tortor</a:t>
            </a:r>
            <a:r>
              <a:rPr lang="en-US"/>
              <a:t> </a:t>
            </a:r>
            <a:r>
              <a:rPr lang="en-US" err="1"/>
              <a:t>consequat</a:t>
            </a:r>
            <a:r>
              <a:rPr lang="en-US"/>
              <a:t> id porta </a:t>
            </a:r>
            <a:r>
              <a:rPr lang="en-US" err="1"/>
              <a:t>nibh</a:t>
            </a:r>
            <a:r>
              <a:rPr lang="en-US"/>
              <a:t> </a:t>
            </a:r>
            <a:r>
              <a:rPr lang="en-US" err="1"/>
              <a:t>venenatis</a:t>
            </a:r>
            <a:r>
              <a:rPr lang="en-US"/>
              <a:t> </a:t>
            </a:r>
            <a:r>
              <a:rPr lang="en-US" err="1"/>
              <a:t>cras</a:t>
            </a:r>
            <a:r>
              <a:rPr lang="en-US"/>
              <a:t> sed. Pulvinar </a:t>
            </a:r>
            <a:r>
              <a:rPr lang="en-US" err="1"/>
              <a:t>neque</a:t>
            </a:r>
            <a:r>
              <a:rPr lang="en-US"/>
              <a:t> </a:t>
            </a:r>
            <a:r>
              <a:rPr lang="en-US" err="1"/>
              <a:t>laoreet</a:t>
            </a:r>
            <a:r>
              <a:rPr lang="en-US"/>
              <a:t> </a:t>
            </a:r>
            <a:r>
              <a:rPr lang="en-US" err="1"/>
              <a:t>suspendisse</a:t>
            </a:r>
            <a:r>
              <a:rPr lang="en-US"/>
              <a:t> </a:t>
            </a:r>
            <a:r>
              <a:rPr lang="en-US" err="1"/>
              <a:t>interdum</a:t>
            </a:r>
            <a:r>
              <a:rPr lang="en-US"/>
              <a:t> </a:t>
            </a:r>
            <a:r>
              <a:rPr lang="en-US" err="1"/>
              <a:t>consectetur</a:t>
            </a:r>
            <a:r>
              <a:rPr lang="en-US"/>
              <a:t> libero id </a:t>
            </a:r>
            <a:r>
              <a:rPr lang="en-US" err="1"/>
              <a:t>faucibus</a:t>
            </a:r>
            <a:r>
              <a:rPr lang="en-US"/>
              <a:t>. </a:t>
            </a:r>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a:t>
            </a:r>
          </a:p>
          <a:p>
            <a:pPr lvl="0"/>
            <a:r>
              <a:rPr lang="en-US"/>
              <a:t>Magna fermentum </a:t>
            </a:r>
            <a:r>
              <a:rPr lang="en-US" err="1"/>
              <a:t>iaculis</a:t>
            </a:r>
            <a:r>
              <a:rPr lang="en-US"/>
              <a:t> </a:t>
            </a:r>
            <a:r>
              <a:rPr lang="en-US" err="1"/>
              <a:t>eu</a:t>
            </a:r>
            <a:r>
              <a:rPr lang="en-US"/>
              <a:t> non diam </a:t>
            </a:r>
            <a:r>
              <a:rPr lang="en-US" err="1"/>
              <a:t>phasellus</a:t>
            </a:r>
            <a:r>
              <a:rPr lang="en-US"/>
              <a:t>. Et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t>
            </a:r>
            <a:r>
              <a:rPr lang="en-US" err="1"/>
              <a:t>Auctor</a:t>
            </a:r>
            <a:r>
              <a:rPr lang="en-US"/>
              <a:t> </a:t>
            </a:r>
            <a:r>
              <a:rPr lang="en-US" err="1"/>
              <a:t>elit</a:t>
            </a:r>
            <a:r>
              <a:rPr lang="en-US"/>
              <a:t> sed </a:t>
            </a:r>
            <a:r>
              <a:rPr lang="en-US" err="1"/>
              <a:t>vulputate</a:t>
            </a:r>
            <a:r>
              <a:rPr lang="en-US"/>
              <a:t> mi sit </a:t>
            </a:r>
            <a:r>
              <a:rPr lang="en-US" err="1"/>
              <a:t>amet</a:t>
            </a:r>
            <a:r>
              <a:rPr lang="en-US"/>
              <a:t> </a:t>
            </a:r>
            <a:r>
              <a:rPr lang="en-US" err="1"/>
              <a:t>mauris</a:t>
            </a:r>
            <a:r>
              <a:rPr lang="en-US"/>
              <a:t>. </a:t>
            </a:r>
          </a:p>
        </p:txBody>
      </p:sp>
      <p:sp>
        <p:nvSpPr>
          <p:cNvPr id="19" name="Picture Placeholder 6">
            <a:extLst>
              <a:ext uri="{FF2B5EF4-FFF2-40B4-BE49-F238E27FC236}">
                <a16:creationId xmlns:a16="http://schemas.microsoft.com/office/drawing/2014/main" id="{A87C8B1E-5251-FC49-BAC3-E6989B5CF318}"/>
              </a:ext>
            </a:extLst>
          </p:cNvPr>
          <p:cNvSpPr>
            <a:spLocks noGrp="1"/>
          </p:cNvSpPr>
          <p:nvPr>
            <p:ph type="pic" sz="quarter" idx="22"/>
          </p:nvPr>
        </p:nvSpPr>
        <p:spPr>
          <a:xfrm>
            <a:off x="4288192" y="3838863"/>
            <a:ext cx="3341769" cy="1627909"/>
          </a:xfrm>
          <a:solidFill>
            <a:schemeClr val="bg2"/>
          </a:solidFill>
          <a:ln w="3175">
            <a:solidFill>
              <a:schemeClr val="bg1">
                <a:lumMod val="95000"/>
              </a:schemeClr>
            </a:solidFill>
          </a:ln>
        </p:spPr>
        <p:txBody>
          <a:bodyPr anchor="ctr">
            <a:normAutofit/>
          </a:bodyPr>
          <a:lstStyle>
            <a:lvl1pPr marL="0" indent="0" algn="ctr">
              <a:buNone/>
              <a:defRPr sz="1364"/>
            </a:lvl1pPr>
          </a:lstStyle>
          <a:p>
            <a:r>
              <a:rPr lang="en-US"/>
              <a:t>Click icon to add picture</a:t>
            </a:r>
          </a:p>
        </p:txBody>
      </p:sp>
      <p:sp>
        <p:nvSpPr>
          <p:cNvPr id="20" name="Text Placeholder 8">
            <a:extLst>
              <a:ext uri="{FF2B5EF4-FFF2-40B4-BE49-F238E27FC236}">
                <a16:creationId xmlns:a16="http://schemas.microsoft.com/office/drawing/2014/main" id="{E1A338D4-A112-3B4A-BB37-CBA5A618A224}"/>
              </a:ext>
            </a:extLst>
          </p:cNvPr>
          <p:cNvSpPr>
            <a:spLocks noGrp="1"/>
          </p:cNvSpPr>
          <p:nvPr>
            <p:ph type="body" sz="quarter" idx="23" hasCustomPrompt="1"/>
          </p:nvPr>
        </p:nvSpPr>
        <p:spPr>
          <a:xfrm>
            <a:off x="4222128" y="5585961"/>
            <a:ext cx="3427755" cy="850628"/>
          </a:xfrm>
        </p:spPr>
        <p:txBody>
          <a:bodyPr>
            <a:normAutofit/>
          </a:bodyPr>
          <a:lstStyle>
            <a:lvl1pPr marL="0" marR="0" indent="0" algn="l" defTabSz="794849" rtl="0" eaLnBrk="1" fontAlgn="auto" latinLnBrk="0" hangingPunct="1">
              <a:lnSpc>
                <a:spcPct val="100000"/>
              </a:lnSpc>
              <a:spcBef>
                <a:spcPts val="273"/>
              </a:spcBef>
              <a:spcAft>
                <a:spcPts val="0"/>
              </a:spcAft>
              <a:buClrTx/>
              <a:buSzTx/>
              <a:buFont typeface="Arial" panose="020B0604020202020204" pitchFamily="34" charset="0"/>
              <a:buNone/>
              <a:tabLst>
                <a:tab pos="1205693" algn="l"/>
              </a:tabLst>
              <a:defRPr sz="682"/>
            </a:lvl1pPr>
            <a:lvl2pPr marL="397424" indent="0">
              <a:buNone/>
              <a:defRPr/>
            </a:lvl2pPr>
            <a:lvl3pPr marL="794849" indent="0">
              <a:buNone/>
              <a:defRPr/>
            </a:lvl3pPr>
            <a:lvl4pPr marL="1192273" indent="0">
              <a:buNone/>
              <a:defRPr/>
            </a:lvl4pPr>
            <a:lvl5pPr marL="1589696" indent="0">
              <a:buNone/>
              <a:defRPr/>
            </a:lvl5pPr>
          </a:lstStyle>
          <a:p>
            <a:pPr lvl="0"/>
            <a:r>
              <a:rPr lang="en-US"/>
              <a:t>Et </a:t>
            </a:r>
            <a:r>
              <a:rPr lang="en-US" err="1"/>
              <a:t>tortor</a:t>
            </a:r>
            <a:r>
              <a:rPr lang="en-US"/>
              <a:t> </a:t>
            </a:r>
            <a:r>
              <a:rPr lang="en-US" err="1"/>
              <a:t>consequat</a:t>
            </a:r>
            <a:r>
              <a:rPr lang="en-US"/>
              <a:t> id porta </a:t>
            </a:r>
            <a:r>
              <a:rPr lang="en-US" err="1"/>
              <a:t>nibh</a:t>
            </a:r>
            <a:r>
              <a:rPr lang="en-US"/>
              <a:t> </a:t>
            </a:r>
            <a:r>
              <a:rPr lang="en-US" err="1"/>
              <a:t>venenatis</a:t>
            </a:r>
            <a:r>
              <a:rPr lang="en-US"/>
              <a:t> </a:t>
            </a:r>
            <a:r>
              <a:rPr lang="en-US" err="1"/>
              <a:t>cras</a:t>
            </a:r>
            <a:r>
              <a:rPr lang="en-US"/>
              <a:t> sed. Pulvinar </a:t>
            </a:r>
            <a:r>
              <a:rPr lang="en-US" err="1"/>
              <a:t>neque</a:t>
            </a:r>
            <a:r>
              <a:rPr lang="en-US"/>
              <a:t> </a:t>
            </a:r>
            <a:r>
              <a:rPr lang="en-US" err="1"/>
              <a:t>laoreet</a:t>
            </a:r>
            <a:r>
              <a:rPr lang="en-US"/>
              <a:t> </a:t>
            </a:r>
            <a:r>
              <a:rPr lang="en-US" err="1"/>
              <a:t>suspendisse</a:t>
            </a:r>
            <a:r>
              <a:rPr lang="en-US"/>
              <a:t> </a:t>
            </a:r>
            <a:r>
              <a:rPr lang="en-US" err="1"/>
              <a:t>interdum</a:t>
            </a:r>
            <a:r>
              <a:rPr lang="en-US"/>
              <a:t> </a:t>
            </a:r>
            <a:r>
              <a:rPr lang="en-US" err="1"/>
              <a:t>consectetur</a:t>
            </a:r>
            <a:r>
              <a:rPr lang="en-US"/>
              <a:t> libero id </a:t>
            </a:r>
            <a:r>
              <a:rPr lang="en-US" err="1"/>
              <a:t>faucibus</a:t>
            </a:r>
            <a:r>
              <a:rPr lang="en-US"/>
              <a:t>. </a:t>
            </a:r>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a:t>
            </a:r>
          </a:p>
          <a:p>
            <a:pPr lvl="0"/>
            <a:r>
              <a:rPr lang="en-US"/>
              <a:t>Magna fermentum </a:t>
            </a:r>
            <a:r>
              <a:rPr lang="en-US" err="1"/>
              <a:t>iaculis</a:t>
            </a:r>
            <a:r>
              <a:rPr lang="en-US"/>
              <a:t> </a:t>
            </a:r>
            <a:r>
              <a:rPr lang="en-US" err="1"/>
              <a:t>eu</a:t>
            </a:r>
            <a:r>
              <a:rPr lang="en-US"/>
              <a:t> non diam </a:t>
            </a:r>
            <a:r>
              <a:rPr lang="en-US" err="1"/>
              <a:t>phasellus</a:t>
            </a:r>
            <a:r>
              <a:rPr lang="en-US"/>
              <a:t>. Et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t>
            </a:r>
            <a:r>
              <a:rPr lang="en-US" err="1"/>
              <a:t>Auctor</a:t>
            </a:r>
            <a:r>
              <a:rPr lang="en-US"/>
              <a:t> </a:t>
            </a:r>
            <a:r>
              <a:rPr lang="en-US" err="1"/>
              <a:t>elit</a:t>
            </a:r>
            <a:r>
              <a:rPr lang="en-US"/>
              <a:t> sed </a:t>
            </a:r>
            <a:r>
              <a:rPr lang="en-US" err="1"/>
              <a:t>vulputate</a:t>
            </a:r>
            <a:r>
              <a:rPr lang="en-US"/>
              <a:t> mi sit </a:t>
            </a:r>
            <a:r>
              <a:rPr lang="en-US" err="1"/>
              <a:t>amet</a:t>
            </a:r>
            <a:r>
              <a:rPr lang="en-US"/>
              <a:t> </a:t>
            </a:r>
            <a:r>
              <a:rPr lang="en-US" err="1"/>
              <a:t>mauris</a:t>
            </a:r>
            <a:r>
              <a:rPr lang="en-US"/>
              <a:t>. </a:t>
            </a:r>
          </a:p>
        </p:txBody>
      </p:sp>
      <p:sp>
        <p:nvSpPr>
          <p:cNvPr id="21" name="Picture Placeholder 6">
            <a:extLst>
              <a:ext uri="{FF2B5EF4-FFF2-40B4-BE49-F238E27FC236}">
                <a16:creationId xmlns:a16="http://schemas.microsoft.com/office/drawing/2014/main" id="{2A2BBAA9-A5EF-DB40-B96B-367384016275}"/>
              </a:ext>
            </a:extLst>
          </p:cNvPr>
          <p:cNvSpPr>
            <a:spLocks noGrp="1"/>
          </p:cNvSpPr>
          <p:nvPr>
            <p:ph type="pic" sz="quarter" idx="24"/>
          </p:nvPr>
        </p:nvSpPr>
        <p:spPr>
          <a:xfrm>
            <a:off x="7874072" y="3838863"/>
            <a:ext cx="3341769" cy="1627909"/>
          </a:xfrm>
          <a:solidFill>
            <a:schemeClr val="bg2"/>
          </a:solidFill>
          <a:ln w="3175">
            <a:solidFill>
              <a:schemeClr val="bg1">
                <a:lumMod val="95000"/>
              </a:schemeClr>
            </a:solidFill>
          </a:ln>
        </p:spPr>
        <p:txBody>
          <a:bodyPr anchor="ctr">
            <a:normAutofit/>
          </a:bodyPr>
          <a:lstStyle>
            <a:lvl1pPr marL="0" indent="0" algn="ctr">
              <a:buNone/>
              <a:defRPr sz="1364"/>
            </a:lvl1pPr>
          </a:lstStyle>
          <a:p>
            <a:r>
              <a:rPr lang="en-US"/>
              <a:t>Click icon to add picture</a:t>
            </a:r>
          </a:p>
        </p:txBody>
      </p:sp>
      <p:sp>
        <p:nvSpPr>
          <p:cNvPr id="22" name="Text Placeholder 8">
            <a:extLst>
              <a:ext uri="{FF2B5EF4-FFF2-40B4-BE49-F238E27FC236}">
                <a16:creationId xmlns:a16="http://schemas.microsoft.com/office/drawing/2014/main" id="{A023C8BD-5E91-2342-84CC-4BD6C1434E3D}"/>
              </a:ext>
            </a:extLst>
          </p:cNvPr>
          <p:cNvSpPr>
            <a:spLocks noGrp="1"/>
          </p:cNvSpPr>
          <p:nvPr>
            <p:ph type="body" sz="quarter" idx="25" hasCustomPrompt="1"/>
          </p:nvPr>
        </p:nvSpPr>
        <p:spPr>
          <a:xfrm>
            <a:off x="7808009" y="5585961"/>
            <a:ext cx="3427755" cy="850628"/>
          </a:xfrm>
        </p:spPr>
        <p:txBody>
          <a:bodyPr>
            <a:normAutofit/>
          </a:bodyPr>
          <a:lstStyle>
            <a:lvl1pPr marL="0" marR="0" indent="0" algn="l" defTabSz="794849" rtl="0" eaLnBrk="1" fontAlgn="auto" latinLnBrk="0" hangingPunct="1">
              <a:lnSpc>
                <a:spcPct val="100000"/>
              </a:lnSpc>
              <a:spcBef>
                <a:spcPts val="273"/>
              </a:spcBef>
              <a:spcAft>
                <a:spcPts val="0"/>
              </a:spcAft>
              <a:buClrTx/>
              <a:buSzTx/>
              <a:buFont typeface="Arial" panose="020B0604020202020204" pitchFamily="34" charset="0"/>
              <a:buNone/>
              <a:tabLst>
                <a:tab pos="1205693" algn="l"/>
              </a:tabLst>
              <a:defRPr sz="682"/>
            </a:lvl1pPr>
            <a:lvl2pPr marL="397424" indent="0">
              <a:buNone/>
              <a:defRPr/>
            </a:lvl2pPr>
            <a:lvl3pPr marL="794849" indent="0">
              <a:buNone/>
              <a:defRPr/>
            </a:lvl3pPr>
            <a:lvl4pPr marL="1192273" indent="0">
              <a:buNone/>
              <a:defRPr/>
            </a:lvl4pPr>
            <a:lvl5pPr marL="1589696" indent="0">
              <a:buNone/>
              <a:defRPr/>
            </a:lvl5pPr>
          </a:lstStyle>
          <a:p>
            <a:pPr lvl="0"/>
            <a:r>
              <a:rPr lang="en-US"/>
              <a:t>Et </a:t>
            </a:r>
            <a:r>
              <a:rPr lang="en-US" err="1"/>
              <a:t>tortor</a:t>
            </a:r>
            <a:r>
              <a:rPr lang="en-US"/>
              <a:t> </a:t>
            </a:r>
            <a:r>
              <a:rPr lang="en-US" err="1"/>
              <a:t>consequat</a:t>
            </a:r>
            <a:r>
              <a:rPr lang="en-US"/>
              <a:t> id porta </a:t>
            </a:r>
            <a:r>
              <a:rPr lang="en-US" err="1"/>
              <a:t>nibh</a:t>
            </a:r>
            <a:r>
              <a:rPr lang="en-US"/>
              <a:t> </a:t>
            </a:r>
            <a:r>
              <a:rPr lang="en-US" err="1"/>
              <a:t>venenatis</a:t>
            </a:r>
            <a:r>
              <a:rPr lang="en-US"/>
              <a:t> </a:t>
            </a:r>
            <a:r>
              <a:rPr lang="en-US" err="1"/>
              <a:t>cras</a:t>
            </a:r>
            <a:r>
              <a:rPr lang="en-US"/>
              <a:t> sed. Pulvinar </a:t>
            </a:r>
            <a:r>
              <a:rPr lang="en-US" err="1"/>
              <a:t>neque</a:t>
            </a:r>
            <a:r>
              <a:rPr lang="en-US"/>
              <a:t> </a:t>
            </a:r>
            <a:r>
              <a:rPr lang="en-US" err="1"/>
              <a:t>laoreet</a:t>
            </a:r>
            <a:r>
              <a:rPr lang="en-US"/>
              <a:t> </a:t>
            </a:r>
            <a:r>
              <a:rPr lang="en-US" err="1"/>
              <a:t>suspendisse</a:t>
            </a:r>
            <a:r>
              <a:rPr lang="en-US"/>
              <a:t> </a:t>
            </a:r>
            <a:r>
              <a:rPr lang="en-US" err="1"/>
              <a:t>interdum</a:t>
            </a:r>
            <a:r>
              <a:rPr lang="en-US"/>
              <a:t> </a:t>
            </a:r>
            <a:r>
              <a:rPr lang="en-US" err="1"/>
              <a:t>consectetur</a:t>
            </a:r>
            <a:r>
              <a:rPr lang="en-US"/>
              <a:t> libero id </a:t>
            </a:r>
            <a:r>
              <a:rPr lang="en-US" err="1"/>
              <a:t>faucibus</a:t>
            </a:r>
            <a:r>
              <a:rPr lang="en-US"/>
              <a:t>. </a:t>
            </a:r>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a:t>
            </a:r>
          </a:p>
          <a:p>
            <a:pPr lvl="0"/>
            <a:r>
              <a:rPr lang="en-US"/>
              <a:t>Magna fermentum </a:t>
            </a:r>
            <a:r>
              <a:rPr lang="en-US" err="1"/>
              <a:t>iaculis</a:t>
            </a:r>
            <a:r>
              <a:rPr lang="en-US"/>
              <a:t> </a:t>
            </a:r>
            <a:r>
              <a:rPr lang="en-US" err="1"/>
              <a:t>eu</a:t>
            </a:r>
            <a:r>
              <a:rPr lang="en-US"/>
              <a:t> non diam </a:t>
            </a:r>
            <a:r>
              <a:rPr lang="en-US" err="1"/>
              <a:t>phasellus</a:t>
            </a:r>
            <a:r>
              <a:rPr lang="en-US"/>
              <a:t>. Et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t>
            </a:r>
            <a:r>
              <a:rPr lang="en-US" err="1"/>
              <a:t>Auctor</a:t>
            </a:r>
            <a:r>
              <a:rPr lang="en-US"/>
              <a:t> </a:t>
            </a:r>
            <a:r>
              <a:rPr lang="en-US" err="1"/>
              <a:t>elit</a:t>
            </a:r>
            <a:r>
              <a:rPr lang="en-US"/>
              <a:t> sed </a:t>
            </a:r>
            <a:r>
              <a:rPr lang="en-US" err="1"/>
              <a:t>vulputate</a:t>
            </a:r>
            <a:r>
              <a:rPr lang="en-US"/>
              <a:t> mi sit </a:t>
            </a:r>
            <a:r>
              <a:rPr lang="en-US" err="1"/>
              <a:t>amet</a:t>
            </a:r>
            <a:r>
              <a:rPr lang="en-US"/>
              <a:t> </a:t>
            </a:r>
            <a:r>
              <a:rPr lang="en-US" err="1"/>
              <a:t>mauris</a:t>
            </a:r>
            <a:r>
              <a:rPr lang="en-US"/>
              <a:t>. </a:t>
            </a:r>
          </a:p>
        </p:txBody>
      </p:sp>
    </p:spTree>
    <p:extLst>
      <p:ext uri="{BB962C8B-B14F-4D97-AF65-F5344CB8AC3E}">
        <p14:creationId xmlns:p14="http://schemas.microsoft.com/office/powerpoint/2010/main" val="86632414"/>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Campaign Radio">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9A39B81-EE3A-C24E-89BC-2847AE316DEC}"/>
              </a:ext>
            </a:extLst>
          </p:cNvPr>
          <p:cNvSpPr>
            <a:spLocks noGrp="1"/>
          </p:cNvSpPr>
          <p:nvPr>
            <p:ph type="body" sz="quarter" idx="12" hasCustomPrompt="1"/>
          </p:nvPr>
        </p:nvSpPr>
        <p:spPr>
          <a:xfrm>
            <a:off x="616324" y="1053342"/>
            <a:ext cx="5326945" cy="5299660"/>
          </a:xfrm>
        </p:spPr>
        <p:txBody>
          <a:bodyPr>
            <a:normAutofit/>
          </a:bodyPr>
          <a:lstStyle>
            <a:lvl1pPr marL="0" marR="0" indent="0" algn="l" defTabSz="794849" rtl="0" eaLnBrk="1" fontAlgn="auto" latinLnBrk="0" hangingPunct="1">
              <a:lnSpc>
                <a:spcPct val="100000"/>
              </a:lnSpc>
              <a:spcBef>
                <a:spcPts val="409"/>
              </a:spcBef>
              <a:spcAft>
                <a:spcPts val="0"/>
              </a:spcAft>
              <a:buClrTx/>
              <a:buSzTx/>
              <a:buFont typeface="Arial" panose="020B0604020202020204" pitchFamily="34" charset="0"/>
              <a:buNone/>
              <a:tabLst>
                <a:tab pos="1205693" algn="l"/>
              </a:tabLst>
              <a:defRPr sz="1091"/>
            </a:lvl1pPr>
            <a:lvl2pPr marL="397424" indent="0">
              <a:buNone/>
              <a:defRPr/>
            </a:lvl2pPr>
            <a:lvl3pPr marL="794849" indent="0">
              <a:buNone/>
              <a:defRPr/>
            </a:lvl3pPr>
            <a:lvl4pPr marL="1192273" indent="0">
              <a:buNone/>
              <a:defRPr/>
            </a:lvl4pPr>
            <a:lvl5pPr marL="1589696" indent="0">
              <a:buNone/>
              <a:defRPr/>
            </a:lvl5pPr>
          </a:lstStyle>
          <a:p>
            <a:pPr lvl="0"/>
            <a:r>
              <a:rPr lang="en-US"/>
              <a:t>Et </a:t>
            </a:r>
            <a:r>
              <a:rPr lang="en-US" err="1"/>
              <a:t>tortor</a:t>
            </a:r>
            <a:r>
              <a:rPr lang="en-US"/>
              <a:t> </a:t>
            </a:r>
            <a:r>
              <a:rPr lang="en-US" err="1"/>
              <a:t>consequat</a:t>
            </a:r>
            <a:r>
              <a:rPr lang="en-US"/>
              <a:t> id porta </a:t>
            </a:r>
            <a:r>
              <a:rPr lang="en-US" err="1"/>
              <a:t>nibh</a:t>
            </a:r>
            <a:r>
              <a:rPr lang="en-US"/>
              <a:t> </a:t>
            </a:r>
            <a:r>
              <a:rPr lang="en-US" err="1"/>
              <a:t>venenatis</a:t>
            </a:r>
            <a:r>
              <a:rPr lang="en-US"/>
              <a:t> </a:t>
            </a:r>
            <a:r>
              <a:rPr lang="en-US" err="1"/>
              <a:t>cras</a:t>
            </a:r>
            <a:r>
              <a:rPr lang="en-US"/>
              <a:t> sed. Pulvinar </a:t>
            </a:r>
            <a:r>
              <a:rPr lang="en-US" err="1"/>
              <a:t>neque</a:t>
            </a:r>
            <a:r>
              <a:rPr lang="en-US"/>
              <a:t> </a:t>
            </a:r>
            <a:r>
              <a:rPr lang="en-US" err="1"/>
              <a:t>laoreet</a:t>
            </a:r>
            <a:r>
              <a:rPr lang="en-US"/>
              <a:t> </a:t>
            </a:r>
            <a:r>
              <a:rPr lang="en-US" err="1"/>
              <a:t>suspendisse</a:t>
            </a:r>
            <a:r>
              <a:rPr lang="en-US"/>
              <a:t> </a:t>
            </a:r>
            <a:r>
              <a:rPr lang="en-US" err="1"/>
              <a:t>interdum</a:t>
            </a:r>
            <a:r>
              <a:rPr lang="en-US"/>
              <a:t> </a:t>
            </a:r>
            <a:r>
              <a:rPr lang="en-US" err="1"/>
              <a:t>consectetur</a:t>
            </a:r>
            <a:r>
              <a:rPr lang="en-US"/>
              <a:t> libero id </a:t>
            </a:r>
            <a:r>
              <a:rPr lang="en-US" err="1"/>
              <a:t>faucibus</a:t>
            </a:r>
            <a:r>
              <a:rPr lang="en-US"/>
              <a:t>. </a:t>
            </a:r>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Magna fermentum </a:t>
            </a:r>
            <a:r>
              <a:rPr lang="en-US" err="1"/>
              <a:t>iaculis</a:t>
            </a:r>
            <a:r>
              <a:rPr lang="en-US"/>
              <a:t> </a:t>
            </a:r>
            <a:r>
              <a:rPr lang="en-US" err="1"/>
              <a:t>eu</a:t>
            </a:r>
            <a:r>
              <a:rPr lang="en-US"/>
              <a:t> non diam </a:t>
            </a:r>
            <a:r>
              <a:rPr lang="en-US" err="1"/>
              <a:t>phasellus</a:t>
            </a:r>
            <a:r>
              <a:rPr lang="en-US"/>
              <a:t>. Et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t>
            </a:r>
            <a:r>
              <a:rPr lang="en-US" err="1"/>
              <a:t>Auctor</a:t>
            </a:r>
            <a:r>
              <a:rPr lang="en-US"/>
              <a:t> </a:t>
            </a:r>
            <a:r>
              <a:rPr lang="en-US" err="1"/>
              <a:t>elit</a:t>
            </a:r>
            <a:r>
              <a:rPr lang="en-US"/>
              <a:t> sed </a:t>
            </a:r>
            <a:r>
              <a:rPr lang="en-US" err="1"/>
              <a:t>vulputate</a:t>
            </a:r>
            <a:r>
              <a:rPr lang="en-US"/>
              <a:t> mi sit </a:t>
            </a:r>
            <a:r>
              <a:rPr lang="en-US" err="1"/>
              <a:t>amet</a:t>
            </a:r>
            <a:r>
              <a:rPr lang="en-US"/>
              <a:t> </a:t>
            </a:r>
            <a:r>
              <a:rPr lang="en-US" err="1"/>
              <a:t>mauris</a:t>
            </a:r>
            <a:r>
              <a:rPr lang="en-US"/>
              <a:t>. </a:t>
            </a:r>
            <a:r>
              <a:rPr lang="en-US" err="1"/>
              <a:t>Auctor</a:t>
            </a:r>
            <a:r>
              <a:rPr lang="en-US"/>
              <a:t> </a:t>
            </a:r>
            <a:r>
              <a:rPr lang="en-US" err="1"/>
              <a:t>eu</a:t>
            </a:r>
            <a:r>
              <a:rPr lang="en-US"/>
              <a:t> </a:t>
            </a:r>
            <a:r>
              <a:rPr lang="en-US" err="1"/>
              <a:t>augue</a:t>
            </a:r>
            <a:r>
              <a:rPr lang="en-US"/>
              <a:t> </a:t>
            </a:r>
            <a:r>
              <a:rPr lang="en-US" err="1"/>
              <a:t>ut</a:t>
            </a:r>
            <a:r>
              <a:rPr lang="en-US"/>
              <a:t> </a:t>
            </a:r>
            <a:r>
              <a:rPr lang="en-US" err="1"/>
              <a:t>lectus</a:t>
            </a:r>
            <a:r>
              <a:rPr lang="en-US"/>
              <a:t> </a:t>
            </a:r>
            <a:r>
              <a:rPr lang="en-US" err="1"/>
              <a:t>arcu</a:t>
            </a:r>
            <a:r>
              <a:rPr lang="en-US"/>
              <a:t> </a:t>
            </a:r>
            <a:r>
              <a:rPr lang="en-US" err="1"/>
              <a:t>bibendum</a:t>
            </a:r>
            <a:r>
              <a:rPr lang="en-US"/>
              <a:t> at. </a:t>
            </a:r>
            <a:r>
              <a:rPr lang="en-US" err="1"/>
              <a:t>Molestie</a:t>
            </a:r>
            <a:r>
              <a:rPr lang="en-US"/>
              <a:t> a </a:t>
            </a:r>
            <a:r>
              <a:rPr lang="en-US" err="1"/>
              <a:t>iaculis</a:t>
            </a:r>
            <a:r>
              <a:rPr lang="en-US"/>
              <a:t> at </a:t>
            </a:r>
            <a:r>
              <a:rPr lang="en-US" err="1"/>
              <a:t>erat</a:t>
            </a:r>
            <a:r>
              <a:rPr lang="en-US"/>
              <a:t> </a:t>
            </a:r>
            <a:r>
              <a:rPr lang="en-US" err="1"/>
              <a:t>pellentesque</a:t>
            </a:r>
            <a:r>
              <a:rPr lang="en-US"/>
              <a:t> </a:t>
            </a:r>
            <a:r>
              <a:rPr lang="en-US" err="1"/>
              <a:t>adipiscing</a:t>
            </a:r>
            <a:r>
              <a:rPr lang="en-US"/>
              <a:t> </a:t>
            </a:r>
            <a:r>
              <a:rPr lang="en-US" err="1"/>
              <a:t>commodo</a:t>
            </a:r>
            <a:r>
              <a:rPr lang="en-US"/>
              <a:t> </a:t>
            </a:r>
            <a:r>
              <a:rPr lang="en-US" err="1"/>
              <a:t>elit</a:t>
            </a:r>
            <a:r>
              <a:rPr lang="en-US"/>
              <a:t> at. Pharetra convallis </a:t>
            </a:r>
            <a:r>
              <a:rPr lang="en-US" err="1"/>
              <a:t>posuere</a:t>
            </a:r>
            <a:r>
              <a:rPr lang="en-US"/>
              <a:t> </a:t>
            </a:r>
            <a:r>
              <a:rPr lang="en-US" err="1"/>
              <a:t>morbi</a:t>
            </a:r>
            <a:r>
              <a:rPr lang="en-US"/>
              <a:t> </a:t>
            </a:r>
            <a:r>
              <a:rPr lang="en-US" err="1"/>
              <a:t>leo</a:t>
            </a:r>
            <a:r>
              <a:rPr lang="en-US"/>
              <a:t> </a:t>
            </a:r>
            <a:r>
              <a:rPr lang="en-US" err="1"/>
              <a:t>urna</a:t>
            </a:r>
            <a:r>
              <a:rPr lang="en-US"/>
              <a:t> </a:t>
            </a:r>
            <a:r>
              <a:rPr lang="en-US" err="1"/>
              <a:t>molestie</a:t>
            </a:r>
            <a:r>
              <a:rPr lang="en-US"/>
              <a:t> at </a:t>
            </a:r>
            <a:r>
              <a:rPr lang="en-US" err="1"/>
              <a:t>elementum</a:t>
            </a:r>
            <a:r>
              <a:rPr lang="en-US"/>
              <a:t>.</a:t>
            </a:r>
          </a:p>
        </p:txBody>
      </p:sp>
      <p:sp>
        <p:nvSpPr>
          <p:cNvPr id="3" name="Slide Number Placeholder 2">
            <a:extLst>
              <a:ext uri="{FF2B5EF4-FFF2-40B4-BE49-F238E27FC236}">
                <a16:creationId xmlns:a16="http://schemas.microsoft.com/office/drawing/2014/main" id="{D01F7CD4-5F02-6B4D-9A8B-28115400ABD9}"/>
              </a:ext>
            </a:extLst>
          </p:cNvPr>
          <p:cNvSpPr>
            <a:spLocks noGrp="1"/>
          </p:cNvSpPr>
          <p:nvPr>
            <p:ph type="sldNum" sz="quarter" idx="10"/>
          </p:nvPr>
        </p:nvSpPr>
        <p:spPr/>
        <p:txBody>
          <a:bodyPr/>
          <a:lstStyle>
            <a:lvl1pPr>
              <a:defRPr>
                <a:solidFill>
                  <a:schemeClr val="tx1"/>
                </a:solidFill>
              </a:defRPr>
            </a:lvl1pPr>
          </a:lstStyle>
          <a:p>
            <a:fld id="{64DF1125-80D7-5C48-9408-F746170441B0}" type="slidenum">
              <a:rPr lang="en-US" smtClean="0"/>
              <a:pPr/>
              <a:t>‹#›</a:t>
            </a:fld>
            <a:endParaRPr lang="en-US"/>
          </a:p>
        </p:txBody>
      </p:sp>
      <p:sp>
        <p:nvSpPr>
          <p:cNvPr id="4" name="Text Placeholder 3">
            <a:extLst>
              <a:ext uri="{FF2B5EF4-FFF2-40B4-BE49-F238E27FC236}">
                <a16:creationId xmlns:a16="http://schemas.microsoft.com/office/drawing/2014/main" id="{A873F7BA-A989-DA44-9814-E6268CD5778D}"/>
              </a:ext>
            </a:extLst>
          </p:cNvPr>
          <p:cNvSpPr>
            <a:spLocks noGrp="1"/>
          </p:cNvSpPr>
          <p:nvPr>
            <p:ph type="body" sz="quarter" idx="15" hasCustomPrompt="1"/>
          </p:nvPr>
        </p:nvSpPr>
        <p:spPr>
          <a:xfrm>
            <a:off x="616324" y="726411"/>
            <a:ext cx="5326945" cy="290080"/>
          </a:xfrm>
        </p:spPr>
        <p:txBody>
          <a:bodyPr tIns="0" bIns="0" anchor="b">
            <a:normAutofit/>
          </a:bodyPr>
          <a:lstStyle>
            <a:lvl1pPr marL="0" indent="0">
              <a:buNone/>
              <a:defRPr sz="1500" b="0" i="0">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Radio :30</a:t>
            </a:r>
          </a:p>
        </p:txBody>
      </p:sp>
      <p:sp>
        <p:nvSpPr>
          <p:cNvPr id="13" name="Title 1">
            <a:extLst>
              <a:ext uri="{FF2B5EF4-FFF2-40B4-BE49-F238E27FC236}">
                <a16:creationId xmlns:a16="http://schemas.microsoft.com/office/drawing/2014/main" id="{C15B10D7-1924-DD47-8847-AC51037A82E7}"/>
              </a:ext>
            </a:extLst>
          </p:cNvPr>
          <p:cNvSpPr>
            <a:spLocks noGrp="1"/>
          </p:cNvSpPr>
          <p:nvPr>
            <p:ph type="title" hasCustomPrompt="1"/>
          </p:nvPr>
        </p:nvSpPr>
        <p:spPr>
          <a:xfrm>
            <a:off x="616772" y="149629"/>
            <a:ext cx="11004144" cy="357940"/>
          </a:xfrm>
          <a:prstGeom prst="rect">
            <a:avLst/>
          </a:prstGeom>
        </p:spPr>
        <p:txBody>
          <a:bodyPr anchor="t">
            <a:noAutofit/>
          </a:bodyPr>
          <a:lstStyle>
            <a:lvl1pPr>
              <a:defRPr sz="2727"/>
            </a:lvl1pPr>
          </a:lstStyle>
          <a:p>
            <a:r>
              <a:rPr lang="en-US"/>
              <a:t>Campaign Radio</a:t>
            </a:r>
          </a:p>
        </p:txBody>
      </p:sp>
      <p:sp>
        <p:nvSpPr>
          <p:cNvPr id="12" name="Text Placeholder 8">
            <a:extLst>
              <a:ext uri="{FF2B5EF4-FFF2-40B4-BE49-F238E27FC236}">
                <a16:creationId xmlns:a16="http://schemas.microsoft.com/office/drawing/2014/main" id="{51E5D3CD-96B5-5543-B797-090C44A06621}"/>
              </a:ext>
            </a:extLst>
          </p:cNvPr>
          <p:cNvSpPr>
            <a:spLocks noGrp="1"/>
          </p:cNvSpPr>
          <p:nvPr>
            <p:ph type="body" sz="quarter" idx="16" hasCustomPrompt="1"/>
          </p:nvPr>
        </p:nvSpPr>
        <p:spPr>
          <a:xfrm>
            <a:off x="6293971" y="1053342"/>
            <a:ext cx="5326945" cy="5299660"/>
          </a:xfrm>
        </p:spPr>
        <p:txBody>
          <a:bodyPr>
            <a:normAutofit/>
          </a:bodyPr>
          <a:lstStyle>
            <a:lvl1pPr marL="0" marR="0" indent="0" algn="l" defTabSz="794849" rtl="0" eaLnBrk="1" fontAlgn="auto" latinLnBrk="0" hangingPunct="1">
              <a:lnSpc>
                <a:spcPct val="100000"/>
              </a:lnSpc>
              <a:spcBef>
                <a:spcPts val="409"/>
              </a:spcBef>
              <a:spcAft>
                <a:spcPts val="0"/>
              </a:spcAft>
              <a:buClrTx/>
              <a:buSzTx/>
              <a:buFont typeface="Arial" panose="020B0604020202020204" pitchFamily="34" charset="0"/>
              <a:buNone/>
              <a:tabLst>
                <a:tab pos="1205693" algn="l"/>
              </a:tabLst>
              <a:defRPr sz="1091"/>
            </a:lvl1pPr>
            <a:lvl2pPr marL="397424" indent="0">
              <a:buNone/>
              <a:defRPr/>
            </a:lvl2pPr>
            <a:lvl3pPr marL="794849" indent="0">
              <a:buNone/>
              <a:defRPr/>
            </a:lvl3pPr>
            <a:lvl4pPr marL="1192273" indent="0">
              <a:buNone/>
              <a:defRPr/>
            </a:lvl4pPr>
            <a:lvl5pPr marL="1589696" indent="0">
              <a:buNone/>
              <a:defRPr/>
            </a:lvl5pPr>
          </a:lstStyle>
          <a:p>
            <a:pPr lvl="0"/>
            <a:r>
              <a:rPr lang="en-US"/>
              <a:t>Et </a:t>
            </a:r>
            <a:r>
              <a:rPr lang="en-US" err="1"/>
              <a:t>tortor</a:t>
            </a:r>
            <a:r>
              <a:rPr lang="en-US"/>
              <a:t> </a:t>
            </a:r>
            <a:r>
              <a:rPr lang="en-US" err="1"/>
              <a:t>consequat</a:t>
            </a:r>
            <a:r>
              <a:rPr lang="en-US"/>
              <a:t> id porta </a:t>
            </a:r>
            <a:r>
              <a:rPr lang="en-US" err="1"/>
              <a:t>nibh</a:t>
            </a:r>
            <a:r>
              <a:rPr lang="en-US"/>
              <a:t> </a:t>
            </a:r>
            <a:r>
              <a:rPr lang="en-US" err="1"/>
              <a:t>venenatis</a:t>
            </a:r>
            <a:r>
              <a:rPr lang="en-US"/>
              <a:t> </a:t>
            </a:r>
            <a:r>
              <a:rPr lang="en-US" err="1"/>
              <a:t>cras</a:t>
            </a:r>
            <a:r>
              <a:rPr lang="en-US"/>
              <a:t> sed. Pulvinar </a:t>
            </a:r>
            <a:r>
              <a:rPr lang="en-US" err="1"/>
              <a:t>neque</a:t>
            </a:r>
            <a:r>
              <a:rPr lang="en-US"/>
              <a:t> </a:t>
            </a:r>
            <a:r>
              <a:rPr lang="en-US" err="1"/>
              <a:t>laoreet</a:t>
            </a:r>
            <a:r>
              <a:rPr lang="en-US"/>
              <a:t> </a:t>
            </a:r>
            <a:r>
              <a:rPr lang="en-US" err="1"/>
              <a:t>suspendisse</a:t>
            </a:r>
            <a:r>
              <a:rPr lang="en-US"/>
              <a:t> </a:t>
            </a:r>
            <a:r>
              <a:rPr lang="en-US" err="1"/>
              <a:t>interdum</a:t>
            </a:r>
            <a:r>
              <a:rPr lang="en-US"/>
              <a:t> </a:t>
            </a:r>
            <a:r>
              <a:rPr lang="en-US" err="1"/>
              <a:t>consectetur</a:t>
            </a:r>
            <a:r>
              <a:rPr lang="en-US"/>
              <a:t> libero id </a:t>
            </a:r>
            <a:r>
              <a:rPr lang="en-US" err="1"/>
              <a:t>faucibus</a:t>
            </a:r>
            <a:r>
              <a:rPr lang="en-US"/>
              <a:t>. </a:t>
            </a:r>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Magna fermentum </a:t>
            </a:r>
            <a:r>
              <a:rPr lang="en-US" err="1"/>
              <a:t>iaculis</a:t>
            </a:r>
            <a:r>
              <a:rPr lang="en-US"/>
              <a:t> </a:t>
            </a:r>
            <a:r>
              <a:rPr lang="en-US" err="1"/>
              <a:t>eu</a:t>
            </a:r>
            <a:r>
              <a:rPr lang="en-US"/>
              <a:t> non diam </a:t>
            </a:r>
            <a:r>
              <a:rPr lang="en-US" err="1"/>
              <a:t>phasellus</a:t>
            </a:r>
            <a:r>
              <a:rPr lang="en-US"/>
              <a:t>. Et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t>
            </a:r>
            <a:r>
              <a:rPr lang="en-US" err="1"/>
              <a:t>Auctor</a:t>
            </a:r>
            <a:r>
              <a:rPr lang="en-US"/>
              <a:t> </a:t>
            </a:r>
            <a:r>
              <a:rPr lang="en-US" err="1"/>
              <a:t>elit</a:t>
            </a:r>
            <a:r>
              <a:rPr lang="en-US"/>
              <a:t> sed </a:t>
            </a:r>
            <a:r>
              <a:rPr lang="en-US" err="1"/>
              <a:t>vulputate</a:t>
            </a:r>
            <a:r>
              <a:rPr lang="en-US"/>
              <a:t> mi sit </a:t>
            </a:r>
            <a:r>
              <a:rPr lang="en-US" err="1"/>
              <a:t>amet</a:t>
            </a:r>
            <a:r>
              <a:rPr lang="en-US"/>
              <a:t> </a:t>
            </a:r>
            <a:r>
              <a:rPr lang="en-US" err="1"/>
              <a:t>mauris</a:t>
            </a:r>
            <a:r>
              <a:rPr lang="en-US"/>
              <a:t>. </a:t>
            </a:r>
            <a:r>
              <a:rPr lang="en-US" err="1"/>
              <a:t>Auctor</a:t>
            </a:r>
            <a:r>
              <a:rPr lang="en-US"/>
              <a:t> </a:t>
            </a:r>
            <a:r>
              <a:rPr lang="en-US" err="1"/>
              <a:t>eu</a:t>
            </a:r>
            <a:r>
              <a:rPr lang="en-US"/>
              <a:t> </a:t>
            </a:r>
            <a:r>
              <a:rPr lang="en-US" err="1"/>
              <a:t>augue</a:t>
            </a:r>
            <a:r>
              <a:rPr lang="en-US"/>
              <a:t> </a:t>
            </a:r>
            <a:r>
              <a:rPr lang="en-US" err="1"/>
              <a:t>ut</a:t>
            </a:r>
            <a:r>
              <a:rPr lang="en-US"/>
              <a:t> </a:t>
            </a:r>
            <a:r>
              <a:rPr lang="en-US" err="1"/>
              <a:t>lectus</a:t>
            </a:r>
            <a:r>
              <a:rPr lang="en-US"/>
              <a:t> </a:t>
            </a:r>
            <a:r>
              <a:rPr lang="en-US" err="1"/>
              <a:t>arcu</a:t>
            </a:r>
            <a:r>
              <a:rPr lang="en-US"/>
              <a:t> </a:t>
            </a:r>
            <a:r>
              <a:rPr lang="en-US" err="1"/>
              <a:t>bibendum</a:t>
            </a:r>
            <a:r>
              <a:rPr lang="en-US"/>
              <a:t> at. </a:t>
            </a:r>
            <a:r>
              <a:rPr lang="en-US" err="1"/>
              <a:t>Molestie</a:t>
            </a:r>
            <a:r>
              <a:rPr lang="en-US"/>
              <a:t> a </a:t>
            </a:r>
            <a:r>
              <a:rPr lang="en-US" err="1"/>
              <a:t>iaculis</a:t>
            </a:r>
            <a:r>
              <a:rPr lang="en-US"/>
              <a:t> at </a:t>
            </a:r>
            <a:r>
              <a:rPr lang="en-US" err="1"/>
              <a:t>erat</a:t>
            </a:r>
            <a:r>
              <a:rPr lang="en-US"/>
              <a:t> </a:t>
            </a:r>
            <a:r>
              <a:rPr lang="en-US" err="1"/>
              <a:t>pellentesque</a:t>
            </a:r>
            <a:r>
              <a:rPr lang="en-US"/>
              <a:t> </a:t>
            </a:r>
            <a:r>
              <a:rPr lang="en-US" err="1"/>
              <a:t>adipiscing</a:t>
            </a:r>
            <a:r>
              <a:rPr lang="en-US"/>
              <a:t> </a:t>
            </a:r>
            <a:r>
              <a:rPr lang="en-US" err="1"/>
              <a:t>commodo</a:t>
            </a:r>
            <a:r>
              <a:rPr lang="en-US"/>
              <a:t> </a:t>
            </a:r>
            <a:r>
              <a:rPr lang="en-US" err="1"/>
              <a:t>elit</a:t>
            </a:r>
            <a:r>
              <a:rPr lang="en-US"/>
              <a:t> at. Pharetra convallis </a:t>
            </a:r>
            <a:r>
              <a:rPr lang="en-US" err="1"/>
              <a:t>posuere</a:t>
            </a:r>
            <a:r>
              <a:rPr lang="en-US"/>
              <a:t> </a:t>
            </a:r>
            <a:r>
              <a:rPr lang="en-US" err="1"/>
              <a:t>morbi</a:t>
            </a:r>
            <a:r>
              <a:rPr lang="en-US"/>
              <a:t> </a:t>
            </a:r>
            <a:r>
              <a:rPr lang="en-US" err="1"/>
              <a:t>leo</a:t>
            </a:r>
            <a:r>
              <a:rPr lang="en-US"/>
              <a:t> </a:t>
            </a:r>
            <a:r>
              <a:rPr lang="en-US" err="1"/>
              <a:t>urna</a:t>
            </a:r>
            <a:r>
              <a:rPr lang="en-US"/>
              <a:t> </a:t>
            </a:r>
            <a:r>
              <a:rPr lang="en-US" err="1"/>
              <a:t>molestie</a:t>
            </a:r>
            <a:r>
              <a:rPr lang="en-US"/>
              <a:t> at </a:t>
            </a:r>
            <a:r>
              <a:rPr lang="en-US" err="1"/>
              <a:t>elementum</a:t>
            </a:r>
            <a:r>
              <a:rPr lang="en-US"/>
              <a:t>.</a:t>
            </a:r>
          </a:p>
        </p:txBody>
      </p:sp>
      <p:sp>
        <p:nvSpPr>
          <p:cNvPr id="14" name="Text Placeholder 3">
            <a:extLst>
              <a:ext uri="{FF2B5EF4-FFF2-40B4-BE49-F238E27FC236}">
                <a16:creationId xmlns:a16="http://schemas.microsoft.com/office/drawing/2014/main" id="{BC1C91BF-7A16-8748-806C-486993A9F6C0}"/>
              </a:ext>
            </a:extLst>
          </p:cNvPr>
          <p:cNvSpPr>
            <a:spLocks noGrp="1"/>
          </p:cNvSpPr>
          <p:nvPr>
            <p:ph type="body" sz="quarter" idx="17" hasCustomPrompt="1"/>
          </p:nvPr>
        </p:nvSpPr>
        <p:spPr>
          <a:xfrm>
            <a:off x="6293971" y="726411"/>
            <a:ext cx="5326945" cy="290080"/>
          </a:xfrm>
        </p:spPr>
        <p:txBody>
          <a:bodyPr tIns="0" bIns="0" anchor="b">
            <a:normAutofit/>
          </a:bodyPr>
          <a:lstStyle>
            <a:lvl1pPr marL="0" indent="0">
              <a:buNone/>
              <a:defRPr sz="1500" b="0" i="0">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Radio :15</a:t>
            </a:r>
          </a:p>
        </p:txBody>
      </p:sp>
    </p:spTree>
    <p:extLst>
      <p:ext uri="{BB962C8B-B14F-4D97-AF65-F5344CB8AC3E}">
        <p14:creationId xmlns:p14="http://schemas.microsoft.com/office/powerpoint/2010/main" val="62789499"/>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Mood Board Black">
    <p:bg>
      <p:bgPr>
        <a:solidFill>
          <a:schemeClr val="tx1"/>
        </a:solidFill>
        <a:effectLst/>
      </p:bgPr>
    </p:bg>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F5A916FC-709E-034A-98CD-C7A13C7E415C}"/>
              </a:ext>
            </a:extLst>
          </p:cNvPr>
          <p:cNvSpPr>
            <a:spLocks noGrp="1"/>
          </p:cNvSpPr>
          <p:nvPr>
            <p:ph type="pic" sz="quarter" idx="14"/>
          </p:nvPr>
        </p:nvSpPr>
        <p:spPr>
          <a:xfrm>
            <a:off x="6957683" y="3381450"/>
            <a:ext cx="5234318" cy="1785826"/>
          </a:xfrm>
          <a:solidFill>
            <a:schemeClr val="bg2"/>
          </a:solidFill>
          <a:ln w="3175">
            <a:noFill/>
          </a:ln>
        </p:spPr>
        <p:txBody>
          <a:bodyPr anchor="ctr">
            <a:normAutofit/>
          </a:bodyPr>
          <a:lstStyle>
            <a:lvl1pPr marL="0" indent="0" algn="ctr">
              <a:buNone/>
              <a:defRPr sz="1364"/>
            </a:lvl1pPr>
          </a:lstStyle>
          <a:p>
            <a:r>
              <a:rPr lang="en-US"/>
              <a:t>Click icon to add picture</a:t>
            </a:r>
          </a:p>
        </p:txBody>
      </p:sp>
      <p:sp>
        <p:nvSpPr>
          <p:cNvPr id="4" name="Text Placeholder 3">
            <a:extLst>
              <a:ext uri="{FF2B5EF4-FFF2-40B4-BE49-F238E27FC236}">
                <a16:creationId xmlns:a16="http://schemas.microsoft.com/office/drawing/2014/main" id="{A873F7BA-A989-DA44-9814-E6268CD5778D}"/>
              </a:ext>
            </a:extLst>
          </p:cNvPr>
          <p:cNvSpPr>
            <a:spLocks noGrp="1"/>
          </p:cNvSpPr>
          <p:nvPr>
            <p:ph type="body" sz="quarter" idx="15" hasCustomPrompt="1"/>
          </p:nvPr>
        </p:nvSpPr>
        <p:spPr>
          <a:xfrm>
            <a:off x="616324" y="726411"/>
            <a:ext cx="5199529" cy="290080"/>
          </a:xfrm>
        </p:spPr>
        <p:txBody>
          <a:bodyPr tIns="0" bIns="0" anchor="b">
            <a:normAutofit/>
          </a:bodyPr>
          <a:lstStyle>
            <a:lvl1pPr marL="0" indent="0">
              <a:buNone/>
              <a:defRPr sz="1636" b="0" i="0">
                <a:solidFill>
                  <a:schemeClr val="bg1"/>
                </a:solidFill>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Mood Board subhead</a:t>
            </a:r>
          </a:p>
        </p:txBody>
      </p:sp>
      <p:sp>
        <p:nvSpPr>
          <p:cNvPr id="13" name="Title 1">
            <a:extLst>
              <a:ext uri="{FF2B5EF4-FFF2-40B4-BE49-F238E27FC236}">
                <a16:creationId xmlns:a16="http://schemas.microsoft.com/office/drawing/2014/main" id="{C15B10D7-1924-DD47-8847-AC51037A82E7}"/>
              </a:ext>
            </a:extLst>
          </p:cNvPr>
          <p:cNvSpPr>
            <a:spLocks noGrp="1"/>
          </p:cNvSpPr>
          <p:nvPr>
            <p:ph type="title" hasCustomPrompt="1"/>
          </p:nvPr>
        </p:nvSpPr>
        <p:spPr>
          <a:xfrm>
            <a:off x="616770" y="149629"/>
            <a:ext cx="11202296" cy="357940"/>
          </a:xfrm>
          <a:prstGeom prst="rect">
            <a:avLst/>
          </a:prstGeom>
        </p:spPr>
        <p:txBody>
          <a:bodyPr anchor="t">
            <a:noAutofit/>
          </a:bodyPr>
          <a:lstStyle>
            <a:lvl1pPr>
              <a:defRPr sz="2727">
                <a:solidFill>
                  <a:schemeClr val="bg1"/>
                </a:solidFill>
              </a:defRPr>
            </a:lvl1pPr>
          </a:lstStyle>
          <a:p>
            <a:r>
              <a:rPr lang="en-US"/>
              <a:t>Mood Board Black</a:t>
            </a:r>
          </a:p>
        </p:txBody>
      </p:sp>
      <p:sp>
        <p:nvSpPr>
          <p:cNvPr id="12" name="Picture Placeholder 6">
            <a:extLst>
              <a:ext uri="{FF2B5EF4-FFF2-40B4-BE49-F238E27FC236}">
                <a16:creationId xmlns:a16="http://schemas.microsoft.com/office/drawing/2014/main" id="{BE9B39A8-7C8C-5942-A1EB-B952D208C426}"/>
              </a:ext>
            </a:extLst>
          </p:cNvPr>
          <p:cNvSpPr>
            <a:spLocks noGrp="1"/>
          </p:cNvSpPr>
          <p:nvPr>
            <p:ph type="pic" sz="quarter" idx="16"/>
          </p:nvPr>
        </p:nvSpPr>
        <p:spPr>
          <a:xfrm>
            <a:off x="3318461" y="3381450"/>
            <a:ext cx="3639221" cy="1785826"/>
          </a:xfrm>
          <a:solidFill>
            <a:schemeClr val="bg2"/>
          </a:solidFill>
          <a:ln w="3175">
            <a:noFill/>
          </a:ln>
        </p:spPr>
        <p:txBody>
          <a:bodyPr anchor="ctr">
            <a:normAutofit/>
          </a:bodyPr>
          <a:lstStyle>
            <a:lvl1pPr marL="0" indent="0" algn="ctr">
              <a:buNone/>
              <a:defRPr sz="1364"/>
            </a:lvl1pPr>
          </a:lstStyle>
          <a:p>
            <a:r>
              <a:rPr lang="en-US"/>
              <a:t>Click icon to add picture</a:t>
            </a:r>
          </a:p>
        </p:txBody>
      </p:sp>
      <p:sp>
        <p:nvSpPr>
          <p:cNvPr id="14" name="Picture Placeholder 6">
            <a:extLst>
              <a:ext uri="{FF2B5EF4-FFF2-40B4-BE49-F238E27FC236}">
                <a16:creationId xmlns:a16="http://schemas.microsoft.com/office/drawing/2014/main" id="{76508BDE-6648-924D-9C2A-8FE7E9C713BF}"/>
              </a:ext>
            </a:extLst>
          </p:cNvPr>
          <p:cNvSpPr>
            <a:spLocks noGrp="1"/>
          </p:cNvSpPr>
          <p:nvPr>
            <p:ph type="pic" sz="quarter" idx="17"/>
          </p:nvPr>
        </p:nvSpPr>
        <p:spPr>
          <a:xfrm>
            <a:off x="1" y="3381450"/>
            <a:ext cx="3318460" cy="1785826"/>
          </a:xfrm>
          <a:solidFill>
            <a:schemeClr val="bg2"/>
          </a:solidFill>
          <a:ln w="3175">
            <a:noFill/>
          </a:ln>
        </p:spPr>
        <p:txBody>
          <a:bodyPr anchor="ctr">
            <a:normAutofit/>
          </a:bodyPr>
          <a:lstStyle>
            <a:lvl1pPr marL="0" indent="0" algn="ctr">
              <a:buNone/>
              <a:defRPr sz="1364"/>
            </a:lvl1pPr>
          </a:lstStyle>
          <a:p>
            <a:r>
              <a:rPr lang="en-US"/>
              <a:t>Click icon to add picture</a:t>
            </a:r>
          </a:p>
        </p:txBody>
      </p:sp>
      <p:sp>
        <p:nvSpPr>
          <p:cNvPr id="15" name="Picture Placeholder 6">
            <a:extLst>
              <a:ext uri="{FF2B5EF4-FFF2-40B4-BE49-F238E27FC236}">
                <a16:creationId xmlns:a16="http://schemas.microsoft.com/office/drawing/2014/main" id="{3D17E876-E6E0-104F-9AD5-40BF67A52E94}"/>
              </a:ext>
            </a:extLst>
          </p:cNvPr>
          <p:cNvSpPr>
            <a:spLocks noGrp="1"/>
          </p:cNvSpPr>
          <p:nvPr>
            <p:ph type="pic" sz="quarter" idx="18"/>
          </p:nvPr>
        </p:nvSpPr>
        <p:spPr>
          <a:xfrm>
            <a:off x="4546171" y="1701940"/>
            <a:ext cx="5304529" cy="1679511"/>
          </a:xfrm>
          <a:solidFill>
            <a:schemeClr val="bg2"/>
          </a:solidFill>
          <a:ln w="3175">
            <a:noFill/>
          </a:ln>
        </p:spPr>
        <p:txBody>
          <a:bodyPr anchor="ctr">
            <a:normAutofit/>
          </a:bodyPr>
          <a:lstStyle>
            <a:lvl1pPr marL="0" indent="0" algn="ctr">
              <a:buNone/>
              <a:defRPr sz="1364"/>
            </a:lvl1pPr>
          </a:lstStyle>
          <a:p>
            <a:r>
              <a:rPr lang="en-US"/>
              <a:t>Click icon to add picture</a:t>
            </a:r>
          </a:p>
        </p:txBody>
      </p:sp>
      <p:sp>
        <p:nvSpPr>
          <p:cNvPr id="16" name="Picture Placeholder 6">
            <a:extLst>
              <a:ext uri="{FF2B5EF4-FFF2-40B4-BE49-F238E27FC236}">
                <a16:creationId xmlns:a16="http://schemas.microsoft.com/office/drawing/2014/main" id="{DC824BE8-8DE2-C24E-A8D9-C19B880FF516}"/>
              </a:ext>
            </a:extLst>
          </p:cNvPr>
          <p:cNvSpPr>
            <a:spLocks noGrp="1"/>
          </p:cNvSpPr>
          <p:nvPr>
            <p:ph type="pic" sz="quarter" idx="19"/>
          </p:nvPr>
        </p:nvSpPr>
        <p:spPr>
          <a:xfrm>
            <a:off x="9850699" y="1701940"/>
            <a:ext cx="2341301" cy="1679511"/>
          </a:xfrm>
          <a:solidFill>
            <a:schemeClr val="bg2"/>
          </a:solidFill>
          <a:ln w="3175">
            <a:noFill/>
          </a:ln>
        </p:spPr>
        <p:txBody>
          <a:bodyPr anchor="ctr">
            <a:normAutofit/>
          </a:bodyPr>
          <a:lstStyle>
            <a:lvl1pPr marL="0" indent="0" algn="ctr">
              <a:buNone/>
              <a:defRPr sz="1364"/>
            </a:lvl1pPr>
          </a:lstStyle>
          <a:p>
            <a:r>
              <a:rPr lang="en-US"/>
              <a:t>Click icon to add picture</a:t>
            </a:r>
          </a:p>
        </p:txBody>
      </p:sp>
      <p:sp>
        <p:nvSpPr>
          <p:cNvPr id="17" name="Picture Placeholder 6">
            <a:extLst>
              <a:ext uri="{FF2B5EF4-FFF2-40B4-BE49-F238E27FC236}">
                <a16:creationId xmlns:a16="http://schemas.microsoft.com/office/drawing/2014/main" id="{12B0AD57-E807-9C43-B410-3EF62AC7E121}"/>
              </a:ext>
            </a:extLst>
          </p:cNvPr>
          <p:cNvSpPr>
            <a:spLocks noGrp="1"/>
          </p:cNvSpPr>
          <p:nvPr>
            <p:ph type="pic" sz="quarter" idx="20"/>
          </p:nvPr>
        </p:nvSpPr>
        <p:spPr>
          <a:xfrm>
            <a:off x="8433219" y="5167277"/>
            <a:ext cx="3758781" cy="1690724"/>
          </a:xfrm>
          <a:solidFill>
            <a:schemeClr val="bg2"/>
          </a:solidFill>
          <a:ln w="3175">
            <a:noFill/>
          </a:ln>
        </p:spPr>
        <p:txBody>
          <a:bodyPr anchor="ctr">
            <a:normAutofit/>
          </a:bodyPr>
          <a:lstStyle>
            <a:lvl1pPr marL="0" indent="0" algn="ctr">
              <a:buNone/>
              <a:defRPr sz="1364"/>
            </a:lvl1pPr>
          </a:lstStyle>
          <a:p>
            <a:r>
              <a:rPr lang="en-US"/>
              <a:t>Click icon to add picture</a:t>
            </a:r>
          </a:p>
        </p:txBody>
      </p:sp>
      <p:sp>
        <p:nvSpPr>
          <p:cNvPr id="18" name="Picture Placeholder 6">
            <a:extLst>
              <a:ext uri="{FF2B5EF4-FFF2-40B4-BE49-F238E27FC236}">
                <a16:creationId xmlns:a16="http://schemas.microsoft.com/office/drawing/2014/main" id="{B57D3D17-AB6D-354D-9C10-A3C0AF313915}"/>
              </a:ext>
            </a:extLst>
          </p:cNvPr>
          <p:cNvSpPr>
            <a:spLocks noGrp="1"/>
          </p:cNvSpPr>
          <p:nvPr>
            <p:ph type="pic" sz="quarter" idx="21"/>
          </p:nvPr>
        </p:nvSpPr>
        <p:spPr>
          <a:xfrm>
            <a:off x="6269533" y="5167277"/>
            <a:ext cx="2163685" cy="1690724"/>
          </a:xfrm>
          <a:solidFill>
            <a:schemeClr val="bg2"/>
          </a:solidFill>
          <a:ln w="3175">
            <a:noFill/>
          </a:ln>
        </p:spPr>
        <p:txBody>
          <a:bodyPr anchor="ctr">
            <a:normAutofit/>
          </a:bodyPr>
          <a:lstStyle>
            <a:lvl1pPr marL="0" indent="0" algn="ctr">
              <a:buNone/>
              <a:defRPr sz="1364"/>
            </a:lvl1pPr>
          </a:lstStyle>
          <a:p>
            <a:r>
              <a:rPr lang="en-US"/>
              <a:t>Click icon to add picture</a:t>
            </a:r>
          </a:p>
        </p:txBody>
      </p:sp>
      <p:sp>
        <p:nvSpPr>
          <p:cNvPr id="19" name="Picture Placeholder 6">
            <a:extLst>
              <a:ext uri="{FF2B5EF4-FFF2-40B4-BE49-F238E27FC236}">
                <a16:creationId xmlns:a16="http://schemas.microsoft.com/office/drawing/2014/main" id="{61FD503E-D82D-6F43-81A2-FF500A251D01}"/>
              </a:ext>
            </a:extLst>
          </p:cNvPr>
          <p:cNvSpPr>
            <a:spLocks noGrp="1"/>
          </p:cNvSpPr>
          <p:nvPr>
            <p:ph type="pic" sz="quarter" idx="22"/>
          </p:nvPr>
        </p:nvSpPr>
        <p:spPr>
          <a:xfrm>
            <a:off x="0" y="5167277"/>
            <a:ext cx="2722839" cy="1690724"/>
          </a:xfrm>
          <a:solidFill>
            <a:schemeClr val="bg2"/>
          </a:solidFill>
          <a:ln w="3175">
            <a:noFill/>
          </a:ln>
        </p:spPr>
        <p:txBody>
          <a:bodyPr anchor="ctr">
            <a:normAutofit/>
          </a:bodyPr>
          <a:lstStyle>
            <a:lvl1pPr marL="0" indent="0" algn="ctr">
              <a:buNone/>
              <a:defRPr sz="1364"/>
            </a:lvl1pPr>
          </a:lstStyle>
          <a:p>
            <a:r>
              <a:rPr lang="en-US"/>
              <a:t>Click icon to add picture</a:t>
            </a:r>
          </a:p>
        </p:txBody>
      </p:sp>
      <p:sp>
        <p:nvSpPr>
          <p:cNvPr id="20" name="Picture Placeholder 6">
            <a:extLst>
              <a:ext uri="{FF2B5EF4-FFF2-40B4-BE49-F238E27FC236}">
                <a16:creationId xmlns:a16="http://schemas.microsoft.com/office/drawing/2014/main" id="{B89E96AF-E958-194B-9007-589B2DC9EDAB}"/>
              </a:ext>
            </a:extLst>
          </p:cNvPr>
          <p:cNvSpPr>
            <a:spLocks noGrp="1"/>
          </p:cNvSpPr>
          <p:nvPr>
            <p:ph type="pic" sz="quarter" idx="23"/>
          </p:nvPr>
        </p:nvSpPr>
        <p:spPr>
          <a:xfrm>
            <a:off x="2722841" y="5167277"/>
            <a:ext cx="3546693" cy="1690724"/>
          </a:xfrm>
          <a:solidFill>
            <a:schemeClr val="bg2"/>
          </a:solidFill>
          <a:ln w="3175">
            <a:noFill/>
          </a:ln>
        </p:spPr>
        <p:txBody>
          <a:bodyPr anchor="ctr">
            <a:normAutofit/>
          </a:bodyPr>
          <a:lstStyle>
            <a:lvl1pPr marL="0" indent="0" algn="ctr">
              <a:buNone/>
              <a:defRPr sz="1364"/>
            </a:lvl1pPr>
          </a:lstStyle>
          <a:p>
            <a:r>
              <a:rPr lang="en-US"/>
              <a:t>Click icon to add picture</a:t>
            </a:r>
          </a:p>
        </p:txBody>
      </p:sp>
      <p:sp>
        <p:nvSpPr>
          <p:cNvPr id="7" name="Picture Placeholder 6">
            <a:extLst>
              <a:ext uri="{FF2B5EF4-FFF2-40B4-BE49-F238E27FC236}">
                <a16:creationId xmlns:a16="http://schemas.microsoft.com/office/drawing/2014/main" id="{C3FB49DB-12D1-A142-BBCE-9D61E6FC5A8F}"/>
              </a:ext>
            </a:extLst>
          </p:cNvPr>
          <p:cNvSpPr>
            <a:spLocks noGrp="1"/>
          </p:cNvSpPr>
          <p:nvPr>
            <p:ph type="pic" sz="quarter" idx="11"/>
          </p:nvPr>
        </p:nvSpPr>
        <p:spPr>
          <a:xfrm>
            <a:off x="1" y="1701940"/>
            <a:ext cx="4546169" cy="1679511"/>
          </a:xfrm>
          <a:solidFill>
            <a:schemeClr val="bg2"/>
          </a:solidFill>
          <a:ln w="3175">
            <a:noFill/>
          </a:ln>
        </p:spPr>
        <p:txBody>
          <a:bodyPr anchor="ctr">
            <a:normAutofit/>
          </a:bodyPr>
          <a:lstStyle>
            <a:lvl1pPr marL="0" indent="0" algn="ctr">
              <a:buNone/>
              <a:defRPr sz="1364"/>
            </a:lvl1pPr>
          </a:lstStyle>
          <a:p>
            <a:r>
              <a:rPr lang="en-US"/>
              <a:t>Click icon to add picture</a:t>
            </a:r>
          </a:p>
        </p:txBody>
      </p:sp>
      <p:sp>
        <p:nvSpPr>
          <p:cNvPr id="21" name="Text Placeholder 8">
            <a:extLst>
              <a:ext uri="{FF2B5EF4-FFF2-40B4-BE49-F238E27FC236}">
                <a16:creationId xmlns:a16="http://schemas.microsoft.com/office/drawing/2014/main" id="{BC1A20BC-184E-3743-8450-CB678BF13015}"/>
              </a:ext>
            </a:extLst>
          </p:cNvPr>
          <p:cNvSpPr>
            <a:spLocks noGrp="1"/>
          </p:cNvSpPr>
          <p:nvPr>
            <p:ph type="body" sz="quarter" idx="12" hasCustomPrompt="1"/>
          </p:nvPr>
        </p:nvSpPr>
        <p:spPr>
          <a:xfrm>
            <a:off x="5815853" y="726413"/>
            <a:ext cx="6003215" cy="813888"/>
          </a:xfrm>
        </p:spPr>
        <p:txBody>
          <a:bodyPr>
            <a:normAutofit/>
          </a:bodyPr>
          <a:lstStyle>
            <a:lvl1pPr marL="0" marR="0" indent="0" algn="l" defTabSz="794849" rtl="0" eaLnBrk="1" fontAlgn="auto" latinLnBrk="0" hangingPunct="1">
              <a:lnSpc>
                <a:spcPct val="100000"/>
              </a:lnSpc>
              <a:spcBef>
                <a:spcPts val="409"/>
              </a:spcBef>
              <a:spcAft>
                <a:spcPts val="0"/>
              </a:spcAft>
              <a:buClrTx/>
              <a:buSzTx/>
              <a:buFont typeface="Arial" panose="020B0604020202020204" pitchFamily="34" charset="0"/>
              <a:buNone/>
              <a:tabLst>
                <a:tab pos="1205693" algn="l"/>
              </a:tabLst>
              <a:defRPr sz="1227" b="0" i="0">
                <a:solidFill>
                  <a:schemeClr val="bg1"/>
                </a:solidFill>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Et </a:t>
            </a:r>
            <a:r>
              <a:rPr lang="en-US" err="1"/>
              <a:t>tortor</a:t>
            </a:r>
            <a:r>
              <a:rPr lang="en-US"/>
              <a:t> </a:t>
            </a:r>
            <a:r>
              <a:rPr lang="en-US" err="1"/>
              <a:t>consequat</a:t>
            </a:r>
            <a:r>
              <a:rPr lang="en-US"/>
              <a:t> id porta </a:t>
            </a:r>
            <a:r>
              <a:rPr lang="en-US" err="1"/>
              <a:t>nibh</a:t>
            </a:r>
            <a:r>
              <a:rPr lang="en-US"/>
              <a:t> </a:t>
            </a:r>
            <a:r>
              <a:rPr lang="en-US" err="1"/>
              <a:t>venenatis</a:t>
            </a:r>
            <a:r>
              <a:rPr lang="en-US"/>
              <a:t> </a:t>
            </a:r>
            <a:r>
              <a:rPr lang="en-US" err="1"/>
              <a:t>cras</a:t>
            </a:r>
            <a:r>
              <a:rPr lang="en-US"/>
              <a:t> sed. Pulvinar </a:t>
            </a:r>
            <a:r>
              <a:rPr lang="en-US" err="1"/>
              <a:t>neque</a:t>
            </a:r>
            <a:r>
              <a:rPr lang="en-US"/>
              <a:t> </a:t>
            </a:r>
            <a:r>
              <a:rPr lang="en-US" err="1"/>
              <a:t>laoreet</a:t>
            </a:r>
            <a:r>
              <a:rPr lang="en-US"/>
              <a:t> </a:t>
            </a:r>
            <a:r>
              <a:rPr lang="en-US" err="1"/>
              <a:t>suspendisse</a:t>
            </a:r>
            <a:r>
              <a:rPr lang="en-US"/>
              <a:t> </a:t>
            </a:r>
            <a:r>
              <a:rPr lang="en-US" err="1"/>
              <a:t>interdum</a:t>
            </a:r>
            <a:r>
              <a:rPr lang="en-US"/>
              <a:t> </a:t>
            </a:r>
            <a:r>
              <a:rPr lang="en-US" err="1"/>
              <a:t>consectetur</a:t>
            </a:r>
            <a:r>
              <a:rPr lang="en-US"/>
              <a:t> libero id </a:t>
            </a:r>
            <a:r>
              <a:rPr lang="en-US" err="1"/>
              <a:t>faucibus</a:t>
            </a:r>
            <a:r>
              <a:rPr lang="en-US"/>
              <a:t>. </a:t>
            </a:r>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a:t>
            </a:r>
          </a:p>
        </p:txBody>
      </p:sp>
    </p:spTree>
    <p:extLst>
      <p:ext uri="{BB962C8B-B14F-4D97-AF65-F5344CB8AC3E}">
        <p14:creationId xmlns:p14="http://schemas.microsoft.com/office/powerpoint/2010/main" val="74262534"/>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Adlob-wCopy black">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01F7CD4-5F02-6B4D-9A8B-28115400ABD9}"/>
              </a:ext>
            </a:extLst>
          </p:cNvPr>
          <p:cNvSpPr>
            <a:spLocks noGrp="1"/>
          </p:cNvSpPr>
          <p:nvPr>
            <p:ph type="sldNum" sz="quarter" idx="10"/>
          </p:nvPr>
        </p:nvSpPr>
        <p:spPr/>
        <p:txBody>
          <a:bodyPr/>
          <a:lstStyle>
            <a:lvl1pPr>
              <a:defRPr>
                <a:solidFill>
                  <a:schemeClr val="tx2"/>
                </a:solidFill>
              </a:defRPr>
            </a:lvl1pPr>
          </a:lstStyle>
          <a:p>
            <a:fld id="{64DF1125-80D7-5C48-9408-F746170441B0}" type="slidenum">
              <a:rPr lang="en-US" smtClean="0"/>
              <a:pPr/>
              <a:t>‹#›</a:t>
            </a:fld>
            <a:endParaRPr lang="en-US"/>
          </a:p>
        </p:txBody>
      </p:sp>
      <p:sp>
        <p:nvSpPr>
          <p:cNvPr id="7" name="Picture Placeholder 6">
            <a:extLst>
              <a:ext uri="{FF2B5EF4-FFF2-40B4-BE49-F238E27FC236}">
                <a16:creationId xmlns:a16="http://schemas.microsoft.com/office/drawing/2014/main" id="{C3FB49DB-12D1-A142-BBCE-9D61E6FC5A8F}"/>
              </a:ext>
            </a:extLst>
          </p:cNvPr>
          <p:cNvSpPr>
            <a:spLocks noGrp="1"/>
          </p:cNvSpPr>
          <p:nvPr>
            <p:ph type="pic" sz="quarter" idx="11"/>
          </p:nvPr>
        </p:nvSpPr>
        <p:spPr>
          <a:xfrm>
            <a:off x="6096000" y="0"/>
            <a:ext cx="6096000" cy="6858000"/>
          </a:xfrm>
          <a:ln w="3175">
            <a:solidFill>
              <a:schemeClr val="tx2"/>
            </a:solidFill>
          </a:ln>
        </p:spPr>
        <p:txBody>
          <a:bodyPr anchor="ctr"/>
          <a:lstStyle>
            <a:lvl1pPr marL="0" indent="0" algn="ctr">
              <a:buNone/>
              <a:defRPr/>
            </a:lvl1pPr>
          </a:lstStyle>
          <a:p>
            <a:r>
              <a:rPr lang="en-US"/>
              <a:t>Click icon to add picture</a:t>
            </a:r>
          </a:p>
        </p:txBody>
      </p:sp>
      <p:sp>
        <p:nvSpPr>
          <p:cNvPr id="9" name="Text Placeholder 8">
            <a:extLst>
              <a:ext uri="{FF2B5EF4-FFF2-40B4-BE49-F238E27FC236}">
                <a16:creationId xmlns:a16="http://schemas.microsoft.com/office/drawing/2014/main" id="{B9A39B81-EE3A-C24E-89BC-2847AE316DEC}"/>
              </a:ext>
            </a:extLst>
          </p:cNvPr>
          <p:cNvSpPr>
            <a:spLocks noGrp="1"/>
          </p:cNvSpPr>
          <p:nvPr>
            <p:ph type="body" sz="quarter" idx="12" hasCustomPrompt="1"/>
          </p:nvPr>
        </p:nvSpPr>
        <p:spPr>
          <a:xfrm>
            <a:off x="616772" y="941815"/>
            <a:ext cx="5199529" cy="5766556"/>
          </a:xfrm>
        </p:spPr>
        <p:txBody>
          <a:bodyPr>
            <a:normAutofit/>
          </a:bodyPr>
          <a:lstStyle>
            <a:lvl1pPr marL="0" indent="0">
              <a:lnSpc>
                <a:spcPct val="120000"/>
              </a:lnSpc>
              <a:spcBef>
                <a:spcPts val="1364"/>
              </a:spcBef>
              <a:buNone/>
              <a:defRPr sz="1227" b="0" i="0">
                <a:solidFill>
                  <a:schemeClr val="tx1"/>
                </a:solidFill>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Et </a:t>
            </a:r>
            <a:r>
              <a:rPr lang="en-US" err="1"/>
              <a:t>tortor</a:t>
            </a:r>
            <a:r>
              <a:rPr lang="en-US"/>
              <a:t> </a:t>
            </a:r>
            <a:r>
              <a:rPr lang="en-US" err="1"/>
              <a:t>consequat</a:t>
            </a:r>
            <a:r>
              <a:rPr lang="en-US"/>
              <a:t> id porta </a:t>
            </a:r>
            <a:r>
              <a:rPr lang="en-US" err="1"/>
              <a:t>nibh</a:t>
            </a:r>
            <a:r>
              <a:rPr lang="en-US"/>
              <a:t> </a:t>
            </a:r>
            <a:r>
              <a:rPr lang="en-US" err="1"/>
              <a:t>venenatis</a:t>
            </a:r>
            <a:r>
              <a:rPr lang="en-US"/>
              <a:t> </a:t>
            </a:r>
            <a:r>
              <a:rPr lang="en-US" err="1"/>
              <a:t>cras</a:t>
            </a:r>
            <a:r>
              <a:rPr lang="en-US"/>
              <a:t> sed. Pulvinar </a:t>
            </a:r>
            <a:r>
              <a:rPr lang="en-US" err="1"/>
              <a:t>neque</a:t>
            </a:r>
            <a:r>
              <a:rPr lang="en-US"/>
              <a:t> </a:t>
            </a:r>
            <a:r>
              <a:rPr lang="en-US" err="1"/>
              <a:t>laoreet</a:t>
            </a:r>
            <a:r>
              <a:rPr lang="en-US"/>
              <a:t> </a:t>
            </a:r>
            <a:r>
              <a:rPr lang="en-US" err="1"/>
              <a:t>suspendisse</a:t>
            </a:r>
            <a:r>
              <a:rPr lang="en-US"/>
              <a:t> </a:t>
            </a:r>
            <a:r>
              <a:rPr lang="en-US" err="1"/>
              <a:t>interdum</a:t>
            </a:r>
            <a:r>
              <a:rPr lang="en-US"/>
              <a:t> </a:t>
            </a:r>
            <a:r>
              <a:rPr lang="en-US" err="1"/>
              <a:t>consectetur</a:t>
            </a:r>
            <a:r>
              <a:rPr lang="en-US"/>
              <a:t> libero id </a:t>
            </a:r>
            <a:r>
              <a:rPr lang="en-US" err="1"/>
              <a:t>faucibus</a:t>
            </a:r>
            <a:r>
              <a:rPr lang="en-US"/>
              <a:t>. </a:t>
            </a:r>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Magna fermentum </a:t>
            </a:r>
            <a:r>
              <a:rPr lang="en-US" err="1"/>
              <a:t>iaculis</a:t>
            </a:r>
            <a:r>
              <a:rPr lang="en-US"/>
              <a:t> </a:t>
            </a:r>
            <a:r>
              <a:rPr lang="en-US" err="1"/>
              <a:t>eu</a:t>
            </a:r>
            <a:r>
              <a:rPr lang="en-US"/>
              <a:t> non diam </a:t>
            </a:r>
            <a:r>
              <a:rPr lang="en-US" err="1"/>
              <a:t>phasellus</a:t>
            </a:r>
            <a:r>
              <a:rPr lang="en-US"/>
              <a:t>. Et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Auctor </a:t>
            </a:r>
            <a:r>
              <a:rPr lang="en-US" err="1"/>
              <a:t>elit</a:t>
            </a:r>
            <a:r>
              <a:rPr lang="en-US"/>
              <a:t> sed </a:t>
            </a:r>
            <a:r>
              <a:rPr lang="en-US" err="1"/>
              <a:t>vulputate</a:t>
            </a:r>
            <a:r>
              <a:rPr lang="en-US"/>
              <a:t> mi sit </a:t>
            </a:r>
            <a:r>
              <a:rPr lang="en-US" err="1"/>
              <a:t>amet</a:t>
            </a:r>
            <a:r>
              <a:rPr lang="en-US"/>
              <a:t> </a:t>
            </a:r>
            <a:r>
              <a:rPr lang="en-US" err="1"/>
              <a:t>mauris</a:t>
            </a:r>
            <a:r>
              <a:rPr lang="en-US"/>
              <a:t>. Auctor </a:t>
            </a:r>
            <a:r>
              <a:rPr lang="en-US" err="1"/>
              <a:t>eu</a:t>
            </a:r>
            <a:r>
              <a:rPr lang="en-US"/>
              <a:t> </a:t>
            </a:r>
            <a:r>
              <a:rPr lang="en-US" err="1"/>
              <a:t>augue</a:t>
            </a:r>
            <a:r>
              <a:rPr lang="en-US"/>
              <a:t> </a:t>
            </a:r>
            <a:r>
              <a:rPr lang="en-US" err="1"/>
              <a:t>ut</a:t>
            </a:r>
            <a:r>
              <a:rPr lang="en-US"/>
              <a:t> </a:t>
            </a:r>
            <a:r>
              <a:rPr lang="en-US" err="1"/>
              <a:t>lectus</a:t>
            </a:r>
            <a:r>
              <a:rPr lang="en-US"/>
              <a:t> </a:t>
            </a:r>
            <a:r>
              <a:rPr lang="en-US" err="1"/>
              <a:t>arcu</a:t>
            </a:r>
            <a:r>
              <a:rPr lang="en-US"/>
              <a:t> </a:t>
            </a:r>
            <a:r>
              <a:rPr lang="en-US" err="1"/>
              <a:t>bibendum</a:t>
            </a:r>
            <a:r>
              <a:rPr lang="en-US"/>
              <a:t> at. </a:t>
            </a:r>
            <a:r>
              <a:rPr lang="en-US" err="1"/>
              <a:t>Molestie</a:t>
            </a:r>
            <a:r>
              <a:rPr lang="en-US"/>
              <a:t> a </a:t>
            </a:r>
            <a:r>
              <a:rPr lang="en-US" err="1"/>
              <a:t>iaculis</a:t>
            </a:r>
            <a:r>
              <a:rPr lang="en-US"/>
              <a:t> at </a:t>
            </a:r>
            <a:r>
              <a:rPr lang="en-US" err="1"/>
              <a:t>erat</a:t>
            </a:r>
            <a:r>
              <a:rPr lang="en-US"/>
              <a:t> </a:t>
            </a:r>
            <a:r>
              <a:rPr lang="en-US" err="1"/>
              <a:t>pellentesque</a:t>
            </a:r>
            <a:r>
              <a:rPr lang="en-US"/>
              <a:t> </a:t>
            </a:r>
            <a:r>
              <a:rPr lang="en-US" err="1"/>
              <a:t>adipiscing</a:t>
            </a:r>
            <a:r>
              <a:rPr lang="en-US"/>
              <a:t> </a:t>
            </a:r>
            <a:r>
              <a:rPr lang="en-US" err="1"/>
              <a:t>commodo</a:t>
            </a:r>
            <a:r>
              <a:rPr lang="en-US"/>
              <a:t> </a:t>
            </a:r>
            <a:r>
              <a:rPr lang="en-US" err="1"/>
              <a:t>elit</a:t>
            </a:r>
            <a:r>
              <a:rPr lang="en-US"/>
              <a:t> at. Pharetra convallis </a:t>
            </a:r>
            <a:r>
              <a:rPr lang="en-US" err="1"/>
              <a:t>posuere</a:t>
            </a:r>
            <a:r>
              <a:rPr lang="en-US"/>
              <a:t> </a:t>
            </a:r>
            <a:r>
              <a:rPr lang="en-US" err="1"/>
              <a:t>morbi</a:t>
            </a:r>
            <a:r>
              <a:rPr lang="en-US"/>
              <a:t> </a:t>
            </a:r>
            <a:r>
              <a:rPr lang="en-US" err="1"/>
              <a:t>leo</a:t>
            </a:r>
            <a:r>
              <a:rPr lang="en-US"/>
              <a:t> </a:t>
            </a:r>
            <a:r>
              <a:rPr lang="en-US" err="1"/>
              <a:t>urna</a:t>
            </a:r>
            <a:r>
              <a:rPr lang="en-US"/>
              <a:t> </a:t>
            </a:r>
            <a:r>
              <a:rPr lang="en-US" err="1"/>
              <a:t>molestie</a:t>
            </a:r>
            <a:r>
              <a:rPr lang="en-US"/>
              <a:t> at </a:t>
            </a:r>
            <a:r>
              <a:rPr lang="en-US" err="1"/>
              <a:t>elementum</a:t>
            </a:r>
            <a:r>
              <a:rPr lang="en-US"/>
              <a:t>.</a:t>
            </a:r>
          </a:p>
        </p:txBody>
      </p:sp>
      <p:sp>
        <p:nvSpPr>
          <p:cNvPr id="10" name="Title 1">
            <a:extLst>
              <a:ext uri="{FF2B5EF4-FFF2-40B4-BE49-F238E27FC236}">
                <a16:creationId xmlns:a16="http://schemas.microsoft.com/office/drawing/2014/main" id="{4DD534D0-5143-CE4F-9E24-D8459B8FD0CA}"/>
              </a:ext>
            </a:extLst>
          </p:cNvPr>
          <p:cNvSpPr>
            <a:spLocks noGrp="1"/>
          </p:cNvSpPr>
          <p:nvPr>
            <p:ph type="title" hasCustomPrompt="1"/>
          </p:nvPr>
        </p:nvSpPr>
        <p:spPr>
          <a:xfrm>
            <a:off x="616772" y="149629"/>
            <a:ext cx="5364480" cy="357940"/>
          </a:xfrm>
          <a:prstGeom prst="rect">
            <a:avLst/>
          </a:prstGeom>
        </p:spPr>
        <p:txBody>
          <a:bodyPr anchor="t">
            <a:noAutofit/>
          </a:bodyPr>
          <a:lstStyle>
            <a:lvl1pPr>
              <a:defRPr sz="2727">
                <a:solidFill>
                  <a:schemeClr val="tx1"/>
                </a:solidFill>
              </a:defRPr>
            </a:lvl1pPr>
          </a:lstStyle>
          <a:p>
            <a:r>
              <a:rPr lang="en-US" err="1"/>
              <a:t>Adlob</a:t>
            </a:r>
            <a:r>
              <a:rPr lang="en-US"/>
              <a:t> </a:t>
            </a:r>
            <a:r>
              <a:rPr lang="en-US" err="1"/>
              <a:t>wCopy</a:t>
            </a:r>
            <a:r>
              <a:rPr lang="en-US"/>
              <a:t> black</a:t>
            </a:r>
          </a:p>
        </p:txBody>
      </p:sp>
    </p:spTree>
    <p:extLst>
      <p:ext uri="{BB962C8B-B14F-4D97-AF65-F5344CB8AC3E}">
        <p14:creationId xmlns:p14="http://schemas.microsoft.com/office/powerpoint/2010/main" val="307494964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Slide 10">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80AC85F9-6FE2-C897-7205-20526339217F}"/>
              </a:ext>
            </a:extLst>
          </p:cNvPr>
          <p:cNvSpPr>
            <a:spLocks noGrp="1"/>
          </p:cNvSpPr>
          <p:nvPr>
            <p:ph type="ftr" sz="quarter" idx="3"/>
          </p:nvPr>
        </p:nvSpPr>
        <p:spPr>
          <a:xfrm>
            <a:off x="9321799" y="6421902"/>
            <a:ext cx="2451099" cy="246221"/>
          </a:xfrm>
          <a:prstGeom prst="rect">
            <a:avLst/>
          </a:prstGeom>
        </p:spPr>
        <p:txBody>
          <a:bodyPr vert="horz" lIns="0" tIns="0" rIns="0" bIns="0" rtlCol="0" anchor="b">
            <a:noAutofit/>
          </a:bodyPr>
          <a:lstStyle>
            <a:lvl1pPr algn="r">
              <a:defRPr sz="1000">
                <a:solidFill>
                  <a:schemeClr val="accent1"/>
                </a:solidFill>
                <a:latin typeface="+mn-lt"/>
              </a:defRPr>
            </a:lvl1pPr>
          </a:lstStyle>
          <a:p>
            <a:r>
              <a:rPr lang="en-US" dirty="0"/>
              <a:t>© 2023  |  SEE  |  </a:t>
            </a:r>
            <a:fld id="{3A58E257-EB6E-4C2D-B1F3-E1DA43064D96}" type="slidenum">
              <a:rPr lang="en-US" altLang="en-US" smtClean="0"/>
              <a:pPr/>
              <a:t>‹#›</a:t>
            </a:fld>
            <a:endParaRPr lang="en-US" altLang="en-US" dirty="0"/>
          </a:p>
        </p:txBody>
      </p:sp>
    </p:spTree>
    <p:extLst>
      <p:ext uri="{BB962C8B-B14F-4D97-AF65-F5344CB8AC3E}">
        <p14:creationId xmlns:p14="http://schemas.microsoft.com/office/powerpoint/2010/main" val="3039534266"/>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Adlobs 2-up black">
    <p:bg>
      <p:bgPr>
        <a:solidFill>
          <a:schemeClr val="tx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01F7CD4-5F02-6B4D-9A8B-28115400ABD9}"/>
              </a:ext>
            </a:extLst>
          </p:cNvPr>
          <p:cNvSpPr>
            <a:spLocks noGrp="1"/>
          </p:cNvSpPr>
          <p:nvPr>
            <p:ph type="sldNum" sz="quarter" idx="10"/>
          </p:nvPr>
        </p:nvSpPr>
        <p:spPr/>
        <p:txBody>
          <a:bodyPr/>
          <a:lstStyle>
            <a:lvl1pPr>
              <a:defRPr>
                <a:solidFill>
                  <a:schemeClr val="bg2"/>
                </a:solidFill>
              </a:defRPr>
            </a:lvl1pPr>
          </a:lstStyle>
          <a:p>
            <a:fld id="{64DF1125-80D7-5C48-9408-F746170441B0}" type="slidenum">
              <a:rPr lang="en-US" smtClean="0"/>
              <a:pPr/>
              <a:t>‹#›</a:t>
            </a:fld>
            <a:endParaRPr lang="en-US"/>
          </a:p>
        </p:txBody>
      </p:sp>
      <p:sp>
        <p:nvSpPr>
          <p:cNvPr id="7" name="Picture Placeholder 6">
            <a:extLst>
              <a:ext uri="{FF2B5EF4-FFF2-40B4-BE49-F238E27FC236}">
                <a16:creationId xmlns:a16="http://schemas.microsoft.com/office/drawing/2014/main" id="{C3FB49DB-12D1-A142-BBCE-9D61E6FC5A8F}"/>
              </a:ext>
            </a:extLst>
          </p:cNvPr>
          <p:cNvSpPr>
            <a:spLocks noGrp="1"/>
          </p:cNvSpPr>
          <p:nvPr>
            <p:ph type="pic" sz="quarter" idx="11"/>
          </p:nvPr>
        </p:nvSpPr>
        <p:spPr>
          <a:xfrm>
            <a:off x="799228" y="628115"/>
            <a:ext cx="5199529" cy="5849471"/>
          </a:xfrm>
          <a:ln w="3175">
            <a:solidFill>
              <a:schemeClr val="accent6"/>
            </a:solidFill>
          </a:ln>
        </p:spPr>
        <p:txBody>
          <a:bodyPr anchor="ctr"/>
          <a:lstStyle>
            <a:lvl1pPr marL="0" indent="0" algn="ctr">
              <a:buNone/>
              <a:defRPr>
                <a:solidFill>
                  <a:schemeClr val="bg1"/>
                </a:solidFill>
              </a:defRPr>
            </a:lvl1pPr>
          </a:lstStyle>
          <a:p>
            <a:r>
              <a:rPr lang="en-US"/>
              <a:t>Click icon to add picture</a:t>
            </a:r>
          </a:p>
        </p:txBody>
      </p:sp>
      <p:sp>
        <p:nvSpPr>
          <p:cNvPr id="10" name="Title 1">
            <a:extLst>
              <a:ext uri="{FF2B5EF4-FFF2-40B4-BE49-F238E27FC236}">
                <a16:creationId xmlns:a16="http://schemas.microsoft.com/office/drawing/2014/main" id="{4DD534D0-5143-CE4F-9E24-D8459B8FD0CA}"/>
              </a:ext>
            </a:extLst>
          </p:cNvPr>
          <p:cNvSpPr>
            <a:spLocks noGrp="1"/>
          </p:cNvSpPr>
          <p:nvPr>
            <p:ph type="title" hasCustomPrompt="1"/>
          </p:nvPr>
        </p:nvSpPr>
        <p:spPr>
          <a:xfrm>
            <a:off x="616773" y="149629"/>
            <a:ext cx="11202296" cy="357940"/>
          </a:xfrm>
          <a:prstGeom prst="rect">
            <a:avLst/>
          </a:prstGeom>
        </p:spPr>
        <p:txBody>
          <a:bodyPr anchor="t">
            <a:noAutofit/>
          </a:bodyPr>
          <a:lstStyle>
            <a:lvl1pPr>
              <a:defRPr sz="2727">
                <a:solidFill>
                  <a:schemeClr val="bg1"/>
                </a:solidFill>
              </a:defRPr>
            </a:lvl1pPr>
          </a:lstStyle>
          <a:p>
            <a:r>
              <a:rPr lang="en-US" err="1"/>
              <a:t>Adlobs</a:t>
            </a:r>
            <a:r>
              <a:rPr lang="en-US"/>
              <a:t> 2-up black</a:t>
            </a:r>
          </a:p>
        </p:txBody>
      </p:sp>
      <p:sp>
        <p:nvSpPr>
          <p:cNvPr id="12" name="Picture Placeholder 6">
            <a:extLst>
              <a:ext uri="{FF2B5EF4-FFF2-40B4-BE49-F238E27FC236}">
                <a16:creationId xmlns:a16="http://schemas.microsoft.com/office/drawing/2014/main" id="{95F3A89E-5533-FB45-B726-979B8D46CC31}"/>
              </a:ext>
            </a:extLst>
          </p:cNvPr>
          <p:cNvSpPr>
            <a:spLocks noGrp="1"/>
          </p:cNvSpPr>
          <p:nvPr>
            <p:ph type="pic" sz="quarter" idx="14"/>
          </p:nvPr>
        </p:nvSpPr>
        <p:spPr>
          <a:xfrm>
            <a:off x="6233352" y="628115"/>
            <a:ext cx="5199529" cy="5849471"/>
          </a:xfrm>
          <a:ln w="3175">
            <a:solidFill>
              <a:schemeClr val="accent6"/>
            </a:solidFill>
          </a:ln>
        </p:spPr>
        <p:txBody>
          <a:bodyPr anchor="ctr"/>
          <a:lstStyle>
            <a:lvl1pPr marL="0" indent="0" algn="ctr">
              <a:buNone/>
              <a:defRPr>
                <a:solidFill>
                  <a:schemeClr val="bg1"/>
                </a:solidFill>
              </a:defRPr>
            </a:lvl1pPr>
          </a:lstStyle>
          <a:p>
            <a:r>
              <a:rPr lang="en-US"/>
              <a:t>Click icon to add picture</a:t>
            </a:r>
          </a:p>
        </p:txBody>
      </p:sp>
    </p:spTree>
    <p:extLst>
      <p:ext uri="{BB962C8B-B14F-4D97-AF65-F5344CB8AC3E}">
        <p14:creationId xmlns:p14="http://schemas.microsoft.com/office/powerpoint/2010/main" val="910765928"/>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Adlob spread black">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72152B8-965E-6341-A3F1-B3D27F965F73}"/>
              </a:ext>
            </a:extLst>
          </p:cNvPr>
          <p:cNvSpPr>
            <a:spLocks noGrp="1" noChangeAspect="1"/>
          </p:cNvSpPr>
          <p:nvPr>
            <p:ph type="pic" sz="quarter" idx="13"/>
          </p:nvPr>
        </p:nvSpPr>
        <p:spPr>
          <a:xfrm>
            <a:off x="896471" y="628115"/>
            <a:ext cx="10399059" cy="5849471"/>
          </a:xfrm>
          <a:ln w="3175">
            <a:solidFill>
              <a:schemeClr val="accent6"/>
            </a:solidFill>
          </a:ln>
        </p:spPr>
        <p:txBody>
          <a:bodyPr anchor="ctr"/>
          <a:lstStyle>
            <a:lvl1pPr algn="ctr">
              <a:buNone/>
              <a:defRPr>
                <a:solidFill>
                  <a:schemeClr val="bg1"/>
                </a:solidFill>
              </a:defRPr>
            </a:lvl1pPr>
          </a:lstStyle>
          <a:p>
            <a:r>
              <a:rPr lang="en-US"/>
              <a:t>Click icon to add picture</a:t>
            </a:r>
          </a:p>
        </p:txBody>
      </p:sp>
      <p:sp>
        <p:nvSpPr>
          <p:cNvPr id="3" name="Slide Number Placeholder 2">
            <a:extLst>
              <a:ext uri="{FF2B5EF4-FFF2-40B4-BE49-F238E27FC236}">
                <a16:creationId xmlns:a16="http://schemas.microsoft.com/office/drawing/2014/main" id="{D01F7CD4-5F02-6B4D-9A8B-28115400ABD9}"/>
              </a:ext>
            </a:extLst>
          </p:cNvPr>
          <p:cNvSpPr>
            <a:spLocks noGrp="1"/>
          </p:cNvSpPr>
          <p:nvPr>
            <p:ph type="sldNum" sz="quarter" idx="10"/>
          </p:nvPr>
        </p:nvSpPr>
        <p:spPr/>
        <p:txBody>
          <a:bodyPr/>
          <a:lstStyle>
            <a:lvl1pPr>
              <a:defRPr>
                <a:solidFill>
                  <a:schemeClr val="bg2"/>
                </a:solidFill>
              </a:defRPr>
            </a:lvl1pPr>
          </a:lstStyle>
          <a:p>
            <a:fld id="{64DF1125-80D7-5C48-9408-F746170441B0}" type="slidenum">
              <a:rPr lang="en-US" smtClean="0"/>
              <a:pPr/>
              <a:t>‹#›</a:t>
            </a:fld>
            <a:endParaRPr lang="en-US"/>
          </a:p>
        </p:txBody>
      </p:sp>
      <p:sp>
        <p:nvSpPr>
          <p:cNvPr id="10" name="Title 1">
            <a:extLst>
              <a:ext uri="{FF2B5EF4-FFF2-40B4-BE49-F238E27FC236}">
                <a16:creationId xmlns:a16="http://schemas.microsoft.com/office/drawing/2014/main" id="{4DD534D0-5143-CE4F-9E24-D8459B8FD0CA}"/>
              </a:ext>
            </a:extLst>
          </p:cNvPr>
          <p:cNvSpPr>
            <a:spLocks noGrp="1"/>
          </p:cNvSpPr>
          <p:nvPr>
            <p:ph type="title" hasCustomPrompt="1"/>
          </p:nvPr>
        </p:nvSpPr>
        <p:spPr>
          <a:xfrm>
            <a:off x="616773" y="149629"/>
            <a:ext cx="11202296" cy="357940"/>
          </a:xfrm>
          <a:prstGeom prst="rect">
            <a:avLst/>
          </a:prstGeom>
        </p:spPr>
        <p:txBody>
          <a:bodyPr anchor="t">
            <a:noAutofit/>
          </a:bodyPr>
          <a:lstStyle>
            <a:lvl1pPr>
              <a:defRPr sz="2727">
                <a:solidFill>
                  <a:schemeClr val="bg1"/>
                </a:solidFill>
              </a:defRPr>
            </a:lvl1pPr>
          </a:lstStyle>
          <a:p>
            <a:r>
              <a:rPr lang="en-US" err="1"/>
              <a:t>Adlob</a:t>
            </a:r>
            <a:r>
              <a:rPr lang="en-US"/>
              <a:t> spread black</a:t>
            </a:r>
          </a:p>
        </p:txBody>
      </p:sp>
    </p:spTree>
    <p:extLst>
      <p:ext uri="{BB962C8B-B14F-4D97-AF65-F5344CB8AC3E}">
        <p14:creationId xmlns:p14="http://schemas.microsoft.com/office/powerpoint/2010/main" val="3349585260"/>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actic Detail Black">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01F7CD4-5F02-6B4D-9A8B-28115400ABD9}"/>
              </a:ext>
            </a:extLst>
          </p:cNvPr>
          <p:cNvSpPr>
            <a:spLocks noGrp="1"/>
          </p:cNvSpPr>
          <p:nvPr>
            <p:ph type="sldNum" sz="quarter" idx="10"/>
          </p:nvPr>
        </p:nvSpPr>
        <p:spPr/>
        <p:txBody>
          <a:bodyPr/>
          <a:lstStyle/>
          <a:p>
            <a:fld id="{64DF1125-80D7-5C48-9408-F746170441B0}" type="slidenum">
              <a:rPr lang="en-US" smtClean="0"/>
              <a:pPr/>
              <a:t>‹#›</a:t>
            </a:fld>
            <a:endParaRPr lang="en-US"/>
          </a:p>
        </p:txBody>
      </p:sp>
      <p:sp>
        <p:nvSpPr>
          <p:cNvPr id="7" name="Picture Placeholder 6">
            <a:extLst>
              <a:ext uri="{FF2B5EF4-FFF2-40B4-BE49-F238E27FC236}">
                <a16:creationId xmlns:a16="http://schemas.microsoft.com/office/drawing/2014/main" id="{C3FB49DB-12D1-A142-BBCE-9D61E6FC5A8F}"/>
              </a:ext>
            </a:extLst>
          </p:cNvPr>
          <p:cNvSpPr>
            <a:spLocks noGrp="1"/>
          </p:cNvSpPr>
          <p:nvPr>
            <p:ph type="pic" sz="quarter" idx="11"/>
          </p:nvPr>
        </p:nvSpPr>
        <p:spPr>
          <a:xfrm>
            <a:off x="7128948" y="576930"/>
            <a:ext cx="4688409" cy="5508733"/>
          </a:xfrm>
          <a:ln w="3175">
            <a:solidFill>
              <a:schemeClr val="tx2"/>
            </a:solidFill>
          </a:ln>
        </p:spPr>
        <p:txBody>
          <a:bodyPr anchor="ctr"/>
          <a:lstStyle>
            <a:lvl1pPr marL="0" indent="0" algn="ctr">
              <a:buNone/>
              <a:defRPr/>
            </a:lvl1pPr>
          </a:lstStyle>
          <a:p>
            <a:r>
              <a:rPr lang="en-US"/>
              <a:t>Click icon to add picture</a:t>
            </a:r>
          </a:p>
        </p:txBody>
      </p:sp>
      <p:sp>
        <p:nvSpPr>
          <p:cNvPr id="9" name="Text Placeholder 8">
            <a:extLst>
              <a:ext uri="{FF2B5EF4-FFF2-40B4-BE49-F238E27FC236}">
                <a16:creationId xmlns:a16="http://schemas.microsoft.com/office/drawing/2014/main" id="{B9A39B81-EE3A-C24E-89BC-2847AE316DEC}"/>
              </a:ext>
            </a:extLst>
          </p:cNvPr>
          <p:cNvSpPr>
            <a:spLocks noGrp="1"/>
          </p:cNvSpPr>
          <p:nvPr>
            <p:ph type="body" sz="quarter" idx="12" hasCustomPrompt="1"/>
          </p:nvPr>
        </p:nvSpPr>
        <p:spPr>
          <a:xfrm>
            <a:off x="616772" y="941815"/>
            <a:ext cx="6096000" cy="5766556"/>
          </a:xfrm>
        </p:spPr>
        <p:txBody>
          <a:bodyPr>
            <a:normAutofit/>
          </a:bodyPr>
          <a:lstStyle>
            <a:lvl1pPr marL="0" indent="0">
              <a:lnSpc>
                <a:spcPct val="120000"/>
              </a:lnSpc>
              <a:spcBef>
                <a:spcPts val="1364"/>
              </a:spcBef>
              <a:buNone/>
              <a:defRPr sz="1227" b="0" i="0">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Et </a:t>
            </a:r>
            <a:r>
              <a:rPr lang="en-US" err="1"/>
              <a:t>tortor</a:t>
            </a:r>
            <a:r>
              <a:rPr lang="en-US"/>
              <a:t> </a:t>
            </a:r>
            <a:r>
              <a:rPr lang="en-US" err="1"/>
              <a:t>consequat</a:t>
            </a:r>
            <a:r>
              <a:rPr lang="en-US"/>
              <a:t> id porta </a:t>
            </a:r>
            <a:r>
              <a:rPr lang="en-US" err="1"/>
              <a:t>nibh</a:t>
            </a:r>
            <a:r>
              <a:rPr lang="en-US"/>
              <a:t> </a:t>
            </a:r>
            <a:r>
              <a:rPr lang="en-US" err="1"/>
              <a:t>venenatis</a:t>
            </a:r>
            <a:r>
              <a:rPr lang="en-US"/>
              <a:t> </a:t>
            </a:r>
            <a:r>
              <a:rPr lang="en-US" err="1"/>
              <a:t>cras</a:t>
            </a:r>
            <a:r>
              <a:rPr lang="en-US"/>
              <a:t> sed. Pulvinar </a:t>
            </a:r>
            <a:r>
              <a:rPr lang="en-US" err="1"/>
              <a:t>neque</a:t>
            </a:r>
            <a:r>
              <a:rPr lang="en-US"/>
              <a:t> </a:t>
            </a:r>
            <a:r>
              <a:rPr lang="en-US" err="1"/>
              <a:t>laoreet</a:t>
            </a:r>
            <a:r>
              <a:rPr lang="en-US"/>
              <a:t> </a:t>
            </a:r>
            <a:r>
              <a:rPr lang="en-US" err="1"/>
              <a:t>suspendisse</a:t>
            </a:r>
            <a:r>
              <a:rPr lang="en-US"/>
              <a:t> </a:t>
            </a:r>
            <a:r>
              <a:rPr lang="en-US" err="1"/>
              <a:t>interdum</a:t>
            </a:r>
            <a:r>
              <a:rPr lang="en-US"/>
              <a:t> </a:t>
            </a:r>
            <a:r>
              <a:rPr lang="en-US" err="1"/>
              <a:t>consectetur</a:t>
            </a:r>
            <a:r>
              <a:rPr lang="en-US"/>
              <a:t> libero id </a:t>
            </a:r>
            <a:r>
              <a:rPr lang="en-US" err="1"/>
              <a:t>faucibus</a:t>
            </a:r>
            <a:r>
              <a:rPr lang="en-US"/>
              <a:t>. </a:t>
            </a:r>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Magna fermentum </a:t>
            </a:r>
            <a:r>
              <a:rPr lang="en-US" err="1"/>
              <a:t>iaculis</a:t>
            </a:r>
            <a:r>
              <a:rPr lang="en-US"/>
              <a:t> </a:t>
            </a:r>
            <a:r>
              <a:rPr lang="en-US" err="1"/>
              <a:t>eu</a:t>
            </a:r>
            <a:r>
              <a:rPr lang="en-US"/>
              <a:t> non diam </a:t>
            </a:r>
            <a:r>
              <a:rPr lang="en-US" err="1"/>
              <a:t>phasellus</a:t>
            </a:r>
            <a:r>
              <a:rPr lang="en-US"/>
              <a:t>. Et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Auctor </a:t>
            </a:r>
            <a:r>
              <a:rPr lang="en-US" err="1"/>
              <a:t>elit</a:t>
            </a:r>
            <a:r>
              <a:rPr lang="en-US"/>
              <a:t> sed </a:t>
            </a:r>
            <a:r>
              <a:rPr lang="en-US" err="1"/>
              <a:t>vulputate</a:t>
            </a:r>
            <a:r>
              <a:rPr lang="en-US"/>
              <a:t> mi sit </a:t>
            </a:r>
            <a:r>
              <a:rPr lang="en-US" err="1"/>
              <a:t>amet</a:t>
            </a:r>
            <a:r>
              <a:rPr lang="en-US"/>
              <a:t> </a:t>
            </a:r>
            <a:r>
              <a:rPr lang="en-US" err="1"/>
              <a:t>mauris</a:t>
            </a:r>
            <a:r>
              <a:rPr lang="en-US"/>
              <a:t>. Auctor </a:t>
            </a:r>
            <a:r>
              <a:rPr lang="en-US" err="1"/>
              <a:t>eu</a:t>
            </a:r>
            <a:r>
              <a:rPr lang="en-US"/>
              <a:t> </a:t>
            </a:r>
            <a:r>
              <a:rPr lang="en-US" err="1"/>
              <a:t>augue</a:t>
            </a:r>
            <a:r>
              <a:rPr lang="en-US"/>
              <a:t> </a:t>
            </a:r>
            <a:r>
              <a:rPr lang="en-US" err="1"/>
              <a:t>ut</a:t>
            </a:r>
            <a:r>
              <a:rPr lang="en-US"/>
              <a:t> </a:t>
            </a:r>
            <a:r>
              <a:rPr lang="en-US" err="1"/>
              <a:t>lectus</a:t>
            </a:r>
            <a:r>
              <a:rPr lang="en-US"/>
              <a:t> </a:t>
            </a:r>
            <a:r>
              <a:rPr lang="en-US" err="1"/>
              <a:t>arcu</a:t>
            </a:r>
            <a:r>
              <a:rPr lang="en-US"/>
              <a:t> </a:t>
            </a:r>
            <a:r>
              <a:rPr lang="en-US" err="1"/>
              <a:t>bibendum</a:t>
            </a:r>
            <a:r>
              <a:rPr lang="en-US"/>
              <a:t> at. </a:t>
            </a:r>
            <a:r>
              <a:rPr lang="en-US" err="1"/>
              <a:t>Molestie</a:t>
            </a:r>
            <a:r>
              <a:rPr lang="en-US"/>
              <a:t> a </a:t>
            </a:r>
            <a:r>
              <a:rPr lang="en-US" err="1"/>
              <a:t>iaculis</a:t>
            </a:r>
            <a:r>
              <a:rPr lang="en-US"/>
              <a:t> at </a:t>
            </a:r>
            <a:r>
              <a:rPr lang="en-US" err="1"/>
              <a:t>erat</a:t>
            </a:r>
            <a:r>
              <a:rPr lang="en-US"/>
              <a:t> </a:t>
            </a:r>
            <a:r>
              <a:rPr lang="en-US" err="1"/>
              <a:t>pellentesque</a:t>
            </a:r>
            <a:r>
              <a:rPr lang="en-US"/>
              <a:t> </a:t>
            </a:r>
            <a:r>
              <a:rPr lang="en-US" err="1"/>
              <a:t>adipiscing</a:t>
            </a:r>
            <a:r>
              <a:rPr lang="en-US"/>
              <a:t> </a:t>
            </a:r>
            <a:r>
              <a:rPr lang="en-US" err="1"/>
              <a:t>commodo</a:t>
            </a:r>
            <a:r>
              <a:rPr lang="en-US"/>
              <a:t> </a:t>
            </a:r>
            <a:r>
              <a:rPr lang="en-US" err="1"/>
              <a:t>elit</a:t>
            </a:r>
            <a:r>
              <a:rPr lang="en-US"/>
              <a:t> at. Pharetra convallis </a:t>
            </a:r>
            <a:r>
              <a:rPr lang="en-US" err="1"/>
              <a:t>posuere</a:t>
            </a:r>
            <a:r>
              <a:rPr lang="en-US"/>
              <a:t> </a:t>
            </a:r>
            <a:r>
              <a:rPr lang="en-US" err="1"/>
              <a:t>morbi</a:t>
            </a:r>
            <a:r>
              <a:rPr lang="en-US"/>
              <a:t> </a:t>
            </a:r>
            <a:r>
              <a:rPr lang="en-US" err="1"/>
              <a:t>leo</a:t>
            </a:r>
            <a:r>
              <a:rPr lang="en-US"/>
              <a:t> </a:t>
            </a:r>
            <a:r>
              <a:rPr lang="en-US" err="1"/>
              <a:t>urna</a:t>
            </a:r>
            <a:r>
              <a:rPr lang="en-US"/>
              <a:t> </a:t>
            </a:r>
            <a:r>
              <a:rPr lang="en-US" err="1"/>
              <a:t>molestie</a:t>
            </a:r>
            <a:r>
              <a:rPr lang="en-US"/>
              <a:t> at </a:t>
            </a:r>
            <a:r>
              <a:rPr lang="en-US" err="1"/>
              <a:t>elementum</a:t>
            </a:r>
            <a:r>
              <a:rPr lang="en-US"/>
              <a:t>.</a:t>
            </a:r>
          </a:p>
        </p:txBody>
      </p:sp>
      <p:sp>
        <p:nvSpPr>
          <p:cNvPr id="10" name="Title 1">
            <a:extLst>
              <a:ext uri="{FF2B5EF4-FFF2-40B4-BE49-F238E27FC236}">
                <a16:creationId xmlns:a16="http://schemas.microsoft.com/office/drawing/2014/main" id="{632E81D5-D049-F046-88BA-B688F5296D1E}"/>
              </a:ext>
            </a:extLst>
          </p:cNvPr>
          <p:cNvSpPr>
            <a:spLocks noGrp="1"/>
          </p:cNvSpPr>
          <p:nvPr>
            <p:ph type="title" hasCustomPrompt="1"/>
          </p:nvPr>
        </p:nvSpPr>
        <p:spPr>
          <a:xfrm>
            <a:off x="616772" y="149629"/>
            <a:ext cx="11200584" cy="357940"/>
          </a:xfrm>
          <a:prstGeom prst="rect">
            <a:avLst/>
          </a:prstGeom>
        </p:spPr>
        <p:txBody>
          <a:bodyPr anchor="t">
            <a:noAutofit/>
          </a:bodyPr>
          <a:lstStyle>
            <a:lvl1pPr>
              <a:defRPr sz="2727"/>
            </a:lvl1pPr>
          </a:lstStyle>
          <a:p>
            <a:r>
              <a:rPr lang="en-US"/>
              <a:t>Tactic Detail Black</a:t>
            </a:r>
          </a:p>
        </p:txBody>
      </p:sp>
    </p:spTree>
    <p:extLst>
      <p:ext uri="{BB962C8B-B14F-4D97-AF65-F5344CB8AC3E}">
        <p14:creationId xmlns:p14="http://schemas.microsoft.com/office/powerpoint/2010/main" val="33925867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Campaign Video Black">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3FB49DB-12D1-A142-BBCE-9D61E6FC5A8F}"/>
              </a:ext>
            </a:extLst>
          </p:cNvPr>
          <p:cNvSpPr>
            <a:spLocks noGrp="1"/>
          </p:cNvSpPr>
          <p:nvPr>
            <p:ph type="pic" sz="quarter" idx="11"/>
          </p:nvPr>
        </p:nvSpPr>
        <p:spPr>
          <a:xfrm>
            <a:off x="6957683" y="1"/>
            <a:ext cx="5234318" cy="2289101"/>
          </a:xfrm>
          <a:ln w="3175">
            <a:solidFill>
              <a:schemeClr val="bg1">
                <a:lumMod val="95000"/>
              </a:schemeClr>
            </a:solidFill>
          </a:ln>
        </p:spPr>
        <p:txBody>
          <a:bodyPr anchor="ctr"/>
          <a:lstStyle>
            <a:lvl1pPr marL="0" indent="0" algn="ctr">
              <a:buNone/>
              <a:defRPr/>
            </a:lvl1pPr>
          </a:lstStyle>
          <a:p>
            <a:r>
              <a:rPr lang="en-US"/>
              <a:t>Click icon to add picture</a:t>
            </a:r>
          </a:p>
        </p:txBody>
      </p:sp>
      <p:sp>
        <p:nvSpPr>
          <p:cNvPr id="9" name="Text Placeholder 8">
            <a:extLst>
              <a:ext uri="{FF2B5EF4-FFF2-40B4-BE49-F238E27FC236}">
                <a16:creationId xmlns:a16="http://schemas.microsoft.com/office/drawing/2014/main" id="{B9A39B81-EE3A-C24E-89BC-2847AE316DEC}"/>
              </a:ext>
            </a:extLst>
          </p:cNvPr>
          <p:cNvSpPr>
            <a:spLocks noGrp="1"/>
          </p:cNvSpPr>
          <p:nvPr>
            <p:ph type="body" sz="quarter" idx="12" hasCustomPrompt="1"/>
          </p:nvPr>
        </p:nvSpPr>
        <p:spPr>
          <a:xfrm>
            <a:off x="616324" y="1053343"/>
            <a:ext cx="6096448" cy="5664785"/>
          </a:xfrm>
        </p:spPr>
        <p:txBody>
          <a:bodyPr>
            <a:normAutofit/>
          </a:bodyPr>
          <a:lstStyle>
            <a:lvl1pPr marL="0" marR="0" indent="0" algn="l" defTabSz="794849" rtl="0" eaLnBrk="1" fontAlgn="auto" latinLnBrk="0" hangingPunct="1">
              <a:lnSpc>
                <a:spcPct val="100000"/>
              </a:lnSpc>
              <a:spcBef>
                <a:spcPts val="409"/>
              </a:spcBef>
              <a:spcAft>
                <a:spcPts val="0"/>
              </a:spcAft>
              <a:buClrTx/>
              <a:buSzTx/>
              <a:buFont typeface="Arial" panose="020B0604020202020204" pitchFamily="34" charset="0"/>
              <a:buNone/>
              <a:tabLst>
                <a:tab pos="1205693" algn="l"/>
              </a:tabLst>
              <a:defRPr sz="1023" b="0" i="0">
                <a:solidFill>
                  <a:schemeClr val="bg1"/>
                </a:solidFill>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Et </a:t>
            </a:r>
            <a:r>
              <a:rPr lang="en-US" err="1"/>
              <a:t>tortor</a:t>
            </a:r>
            <a:r>
              <a:rPr lang="en-US"/>
              <a:t> </a:t>
            </a:r>
            <a:r>
              <a:rPr lang="en-US" err="1"/>
              <a:t>consequat</a:t>
            </a:r>
            <a:r>
              <a:rPr lang="en-US"/>
              <a:t> id porta </a:t>
            </a:r>
            <a:r>
              <a:rPr lang="en-US" err="1"/>
              <a:t>nibh</a:t>
            </a:r>
            <a:r>
              <a:rPr lang="en-US"/>
              <a:t> </a:t>
            </a:r>
            <a:r>
              <a:rPr lang="en-US" err="1"/>
              <a:t>venenatis</a:t>
            </a:r>
            <a:r>
              <a:rPr lang="en-US"/>
              <a:t> </a:t>
            </a:r>
            <a:r>
              <a:rPr lang="en-US" err="1"/>
              <a:t>cras</a:t>
            </a:r>
            <a:r>
              <a:rPr lang="en-US"/>
              <a:t> sed. Pulvinar </a:t>
            </a:r>
            <a:r>
              <a:rPr lang="en-US" err="1"/>
              <a:t>neque</a:t>
            </a:r>
            <a:r>
              <a:rPr lang="en-US"/>
              <a:t> </a:t>
            </a:r>
            <a:r>
              <a:rPr lang="en-US" err="1"/>
              <a:t>laoreet</a:t>
            </a:r>
            <a:r>
              <a:rPr lang="en-US"/>
              <a:t> </a:t>
            </a:r>
            <a:r>
              <a:rPr lang="en-US" err="1"/>
              <a:t>suspendisse</a:t>
            </a:r>
            <a:r>
              <a:rPr lang="en-US"/>
              <a:t> </a:t>
            </a:r>
            <a:r>
              <a:rPr lang="en-US" err="1"/>
              <a:t>interdum</a:t>
            </a:r>
            <a:r>
              <a:rPr lang="en-US"/>
              <a:t> </a:t>
            </a:r>
            <a:r>
              <a:rPr lang="en-US" err="1"/>
              <a:t>consectetur</a:t>
            </a:r>
            <a:r>
              <a:rPr lang="en-US"/>
              <a:t> libero id </a:t>
            </a:r>
            <a:r>
              <a:rPr lang="en-US" err="1"/>
              <a:t>faucibus</a:t>
            </a:r>
            <a:r>
              <a:rPr lang="en-US"/>
              <a:t>. </a:t>
            </a:r>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Magna fermentum </a:t>
            </a:r>
            <a:r>
              <a:rPr lang="en-US" err="1"/>
              <a:t>iaculis</a:t>
            </a:r>
            <a:r>
              <a:rPr lang="en-US"/>
              <a:t> </a:t>
            </a:r>
            <a:r>
              <a:rPr lang="en-US" err="1"/>
              <a:t>eu</a:t>
            </a:r>
            <a:r>
              <a:rPr lang="en-US"/>
              <a:t> non diam </a:t>
            </a:r>
            <a:r>
              <a:rPr lang="en-US" err="1"/>
              <a:t>phasellus</a:t>
            </a:r>
            <a:r>
              <a:rPr lang="en-US"/>
              <a:t>. Et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Auctor </a:t>
            </a:r>
            <a:r>
              <a:rPr lang="en-US" err="1"/>
              <a:t>elit</a:t>
            </a:r>
            <a:r>
              <a:rPr lang="en-US"/>
              <a:t> sed </a:t>
            </a:r>
            <a:r>
              <a:rPr lang="en-US" err="1"/>
              <a:t>vulputate</a:t>
            </a:r>
            <a:r>
              <a:rPr lang="en-US"/>
              <a:t> mi sit </a:t>
            </a:r>
            <a:r>
              <a:rPr lang="en-US" err="1"/>
              <a:t>amet</a:t>
            </a:r>
            <a:r>
              <a:rPr lang="en-US"/>
              <a:t> </a:t>
            </a:r>
            <a:r>
              <a:rPr lang="en-US" err="1"/>
              <a:t>mauris</a:t>
            </a:r>
            <a:r>
              <a:rPr lang="en-US"/>
              <a:t>. Auctor </a:t>
            </a:r>
            <a:r>
              <a:rPr lang="en-US" err="1"/>
              <a:t>eu</a:t>
            </a:r>
            <a:r>
              <a:rPr lang="en-US"/>
              <a:t> </a:t>
            </a:r>
            <a:r>
              <a:rPr lang="en-US" err="1"/>
              <a:t>augue</a:t>
            </a:r>
            <a:r>
              <a:rPr lang="en-US"/>
              <a:t> </a:t>
            </a:r>
            <a:r>
              <a:rPr lang="en-US" err="1"/>
              <a:t>ut</a:t>
            </a:r>
            <a:r>
              <a:rPr lang="en-US"/>
              <a:t> </a:t>
            </a:r>
            <a:r>
              <a:rPr lang="en-US" err="1"/>
              <a:t>lectus</a:t>
            </a:r>
            <a:r>
              <a:rPr lang="en-US"/>
              <a:t> </a:t>
            </a:r>
            <a:r>
              <a:rPr lang="en-US" err="1"/>
              <a:t>arcu</a:t>
            </a:r>
            <a:r>
              <a:rPr lang="en-US"/>
              <a:t> </a:t>
            </a:r>
            <a:r>
              <a:rPr lang="en-US" err="1"/>
              <a:t>bibendum</a:t>
            </a:r>
            <a:r>
              <a:rPr lang="en-US"/>
              <a:t> at. </a:t>
            </a:r>
            <a:r>
              <a:rPr lang="en-US" err="1"/>
              <a:t>Molestie</a:t>
            </a:r>
            <a:r>
              <a:rPr lang="en-US"/>
              <a:t> a </a:t>
            </a:r>
            <a:r>
              <a:rPr lang="en-US" err="1"/>
              <a:t>iaculis</a:t>
            </a:r>
            <a:r>
              <a:rPr lang="en-US"/>
              <a:t> at </a:t>
            </a:r>
            <a:r>
              <a:rPr lang="en-US" err="1"/>
              <a:t>erat</a:t>
            </a:r>
            <a:r>
              <a:rPr lang="en-US"/>
              <a:t> </a:t>
            </a:r>
            <a:r>
              <a:rPr lang="en-US" err="1"/>
              <a:t>pellentesque</a:t>
            </a:r>
            <a:r>
              <a:rPr lang="en-US"/>
              <a:t> </a:t>
            </a:r>
            <a:r>
              <a:rPr lang="en-US" err="1"/>
              <a:t>adipiscing</a:t>
            </a:r>
            <a:r>
              <a:rPr lang="en-US"/>
              <a:t> </a:t>
            </a:r>
            <a:r>
              <a:rPr lang="en-US" err="1"/>
              <a:t>commodo</a:t>
            </a:r>
            <a:r>
              <a:rPr lang="en-US"/>
              <a:t> </a:t>
            </a:r>
            <a:r>
              <a:rPr lang="en-US" err="1"/>
              <a:t>elit</a:t>
            </a:r>
            <a:r>
              <a:rPr lang="en-US"/>
              <a:t> at. Pharetra convallis </a:t>
            </a:r>
            <a:r>
              <a:rPr lang="en-US" err="1"/>
              <a:t>posuere</a:t>
            </a:r>
            <a:r>
              <a:rPr lang="en-US"/>
              <a:t> </a:t>
            </a:r>
            <a:r>
              <a:rPr lang="en-US" err="1"/>
              <a:t>morbi</a:t>
            </a:r>
            <a:r>
              <a:rPr lang="en-US"/>
              <a:t> </a:t>
            </a:r>
            <a:r>
              <a:rPr lang="en-US" err="1"/>
              <a:t>leo</a:t>
            </a:r>
            <a:r>
              <a:rPr lang="en-US"/>
              <a:t> </a:t>
            </a:r>
            <a:r>
              <a:rPr lang="en-US" err="1"/>
              <a:t>urna</a:t>
            </a:r>
            <a:r>
              <a:rPr lang="en-US"/>
              <a:t> </a:t>
            </a:r>
            <a:r>
              <a:rPr lang="en-US" err="1"/>
              <a:t>molestie</a:t>
            </a:r>
            <a:r>
              <a:rPr lang="en-US"/>
              <a:t> at </a:t>
            </a:r>
            <a:r>
              <a:rPr lang="en-US" err="1"/>
              <a:t>elementum</a:t>
            </a:r>
            <a:r>
              <a:rPr lang="en-US"/>
              <a:t>.</a:t>
            </a:r>
          </a:p>
        </p:txBody>
      </p:sp>
      <p:sp>
        <p:nvSpPr>
          <p:cNvPr id="10" name="Picture Placeholder 6">
            <a:extLst>
              <a:ext uri="{FF2B5EF4-FFF2-40B4-BE49-F238E27FC236}">
                <a16:creationId xmlns:a16="http://schemas.microsoft.com/office/drawing/2014/main" id="{C0381B39-B382-4B4B-B09C-0D6829B459A7}"/>
              </a:ext>
            </a:extLst>
          </p:cNvPr>
          <p:cNvSpPr>
            <a:spLocks noGrp="1"/>
          </p:cNvSpPr>
          <p:nvPr>
            <p:ph type="pic" sz="quarter" idx="13"/>
          </p:nvPr>
        </p:nvSpPr>
        <p:spPr>
          <a:xfrm>
            <a:off x="6957683" y="2284450"/>
            <a:ext cx="5234318" cy="2289101"/>
          </a:xfrm>
          <a:ln w="3175">
            <a:solidFill>
              <a:schemeClr val="bg1">
                <a:lumMod val="95000"/>
              </a:schemeClr>
            </a:solidFill>
          </a:ln>
        </p:spPr>
        <p:txBody>
          <a:bodyPr anchor="ctr"/>
          <a:lstStyle>
            <a:lvl1pPr marL="0" indent="0" algn="ctr">
              <a:buNone/>
              <a:defRPr/>
            </a:lvl1pPr>
          </a:lstStyle>
          <a:p>
            <a:r>
              <a:rPr lang="en-US"/>
              <a:t>Click icon to add picture</a:t>
            </a:r>
          </a:p>
        </p:txBody>
      </p:sp>
      <p:sp>
        <p:nvSpPr>
          <p:cNvPr id="11" name="Picture Placeholder 6">
            <a:extLst>
              <a:ext uri="{FF2B5EF4-FFF2-40B4-BE49-F238E27FC236}">
                <a16:creationId xmlns:a16="http://schemas.microsoft.com/office/drawing/2014/main" id="{F5A916FC-709E-034A-98CD-C7A13C7E415C}"/>
              </a:ext>
            </a:extLst>
          </p:cNvPr>
          <p:cNvSpPr>
            <a:spLocks noGrp="1"/>
          </p:cNvSpPr>
          <p:nvPr>
            <p:ph type="pic" sz="quarter" idx="14"/>
          </p:nvPr>
        </p:nvSpPr>
        <p:spPr>
          <a:xfrm>
            <a:off x="6957683" y="4568898"/>
            <a:ext cx="5234318" cy="2289101"/>
          </a:xfrm>
          <a:ln w="3175">
            <a:solidFill>
              <a:schemeClr val="bg1">
                <a:lumMod val="95000"/>
              </a:schemeClr>
            </a:solidFill>
          </a:ln>
        </p:spPr>
        <p:txBody>
          <a:bodyPr anchor="ctr"/>
          <a:lstStyle>
            <a:lvl1pPr marL="0" indent="0" algn="ctr">
              <a:buNone/>
              <a:defRPr/>
            </a:lvl1pPr>
          </a:lstStyle>
          <a:p>
            <a:r>
              <a:rPr lang="en-US"/>
              <a:t>Click icon to add picture</a:t>
            </a:r>
          </a:p>
        </p:txBody>
      </p:sp>
      <p:sp>
        <p:nvSpPr>
          <p:cNvPr id="3" name="Slide Number Placeholder 2">
            <a:extLst>
              <a:ext uri="{FF2B5EF4-FFF2-40B4-BE49-F238E27FC236}">
                <a16:creationId xmlns:a16="http://schemas.microsoft.com/office/drawing/2014/main" id="{D01F7CD4-5F02-6B4D-9A8B-28115400ABD9}"/>
              </a:ext>
            </a:extLst>
          </p:cNvPr>
          <p:cNvSpPr>
            <a:spLocks noGrp="1"/>
          </p:cNvSpPr>
          <p:nvPr>
            <p:ph type="sldNum" sz="quarter" idx="10"/>
          </p:nvPr>
        </p:nvSpPr>
        <p:spPr/>
        <p:txBody>
          <a:bodyPr/>
          <a:lstStyle>
            <a:lvl1pPr>
              <a:defRPr>
                <a:solidFill>
                  <a:schemeClr val="bg2"/>
                </a:solidFill>
              </a:defRPr>
            </a:lvl1pPr>
          </a:lstStyle>
          <a:p>
            <a:fld id="{64DF1125-80D7-5C48-9408-F746170441B0}" type="slidenum">
              <a:rPr lang="en-US" smtClean="0"/>
              <a:pPr/>
              <a:t>‹#›</a:t>
            </a:fld>
            <a:endParaRPr lang="en-US"/>
          </a:p>
        </p:txBody>
      </p:sp>
      <p:sp>
        <p:nvSpPr>
          <p:cNvPr id="4" name="Text Placeholder 3">
            <a:extLst>
              <a:ext uri="{FF2B5EF4-FFF2-40B4-BE49-F238E27FC236}">
                <a16:creationId xmlns:a16="http://schemas.microsoft.com/office/drawing/2014/main" id="{A873F7BA-A989-DA44-9814-E6268CD5778D}"/>
              </a:ext>
            </a:extLst>
          </p:cNvPr>
          <p:cNvSpPr>
            <a:spLocks noGrp="1"/>
          </p:cNvSpPr>
          <p:nvPr>
            <p:ph type="body" sz="quarter" idx="15" hasCustomPrompt="1"/>
          </p:nvPr>
        </p:nvSpPr>
        <p:spPr>
          <a:xfrm>
            <a:off x="616324" y="726411"/>
            <a:ext cx="5199529" cy="290080"/>
          </a:xfrm>
        </p:spPr>
        <p:txBody>
          <a:bodyPr tIns="0" bIns="0" anchor="b">
            <a:normAutofit/>
          </a:bodyPr>
          <a:lstStyle>
            <a:lvl1pPr marL="0" indent="0">
              <a:buNone/>
              <a:defRPr sz="1500" b="0" i="0">
                <a:solidFill>
                  <a:schemeClr val="bg1"/>
                </a:solidFill>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err="1"/>
              <a:t>Preroll</a:t>
            </a:r>
            <a:r>
              <a:rPr lang="en-US"/>
              <a:t> :15</a:t>
            </a:r>
          </a:p>
        </p:txBody>
      </p:sp>
      <p:sp>
        <p:nvSpPr>
          <p:cNvPr id="13" name="Title 1">
            <a:extLst>
              <a:ext uri="{FF2B5EF4-FFF2-40B4-BE49-F238E27FC236}">
                <a16:creationId xmlns:a16="http://schemas.microsoft.com/office/drawing/2014/main" id="{C15B10D7-1924-DD47-8847-AC51037A82E7}"/>
              </a:ext>
            </a:extLst>
          </p:cNvPr>
          <p:cNvSpPr>
            <a:spLocks noGrp="1"/>
          </p:cNvSpPr>
          <p:nvPr>
            <p:ph type="title" hasCustomPrompt="1"/>
          </p:nvPr>
        </p:nvSpPr>
        <p:spPr>
          <a:xfrm>
            <a:off x="616772" y="149629"/>
            <a:ext cx="6095999" cy="357940"/>
          </a:xfrm>
          <a:prstGeom prst="rect">
            <a:avLst/>
          </a:prstGeom>
        </p:spPr>
        <p:txBody>
          <a:bodyPr anchor="t">
            <a:noAutofit/>
          </a:bodyPr>
          <a:lstStyle>
            <a:lvl1pPr>
              <a:defRPr sz="2727">
                <a:solidFill>
                  <a:schemeClr val="bg1"/>
                </a:solidFill>
              </a:defRPr>
            </a:lvl1pPr>
          </a:lstStyle>
          <a:p>
            <a:r>
              <a:rPr lang="en-US"/>
              <a:t>Campaign Video Black</a:t>
            </a:r>
          </a:p>
        </p:txBody>
      </p:sp>
    </p:spTree>
    <p:extLst>
      <p:ext uri="{BB962C8B-B14F-4D97-AF65-F5344CB8AC3E}">
        <p14:creationId xmlns:p14="http://schemas.microsoft.com/office/powerpoint/2010/main" val="1729262624"/>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Campaign TV Black">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3FB49DB-12D1-A142-BBCE-9D61E6FC5A8F}"/>
              </a:ext>
            </a:extLst>
          </p:cNvPr>
          <p:cNvSpPr>
            <a:spLocks noGrp="1"/>
          </p:cNvSpPr>
          <p:nvPr>
            <p:ph type="pic" sz="quarter" idx="11"/>
          </p:nvPr>
        </p:nvSpPr>
        <p:spPr>
          <a:xfrm>
            <a:off x="702311" y="1091046"/>
            <a:ext cx="3341769" cy="1627909"/>
          </a:xfrm>
          <a:solidFill>
            <a:schemeClr val="bg2"/>
          </a:solidFill>
          <a:ln w="3175">
            <a:solidFill>
              <a:schemeClr val="bg1">
                <a:lumMod val="95000"/>
              </a:schemeClr>
            </a:solidFill>
          </a:ln>
        </p:spPr>
        <p:txBody>
          <a:bodyPr anchor="ctr">
            <a:normAutofit/>
          </a:bodyPr>
          <a:lstStyle>
            <a:lvl1pPr marL="0" indent="0" algn="ctr">
              <a:buNone/>
              <a:defRPr sz="1364"/>
            </a:lvl1pPr>
          </a:lstStyle>
          <a:p>
            <a:r>
              <a:rPr lang="en-US"/>
              <a:t>Click icon to add picture</a:t>
            </a:r>
          </a:p>
        </p:txBody>
      </p:sp>
      <p:sp>
        <p:nvSpPr>
          <p:cNvPr id="9" name="Text Placeholder 8">
            <a:extLst>
              <a:ext uri="{FF2B5EF4-FFF2-40B4-BE49-F238E27FC236}">
                <a16:creationId xmlns:a16="http://schemas.microsoft.com/office/drawing/2014/main" id="{B9A39B81-EE3A-C24E-89BC-2847AE316DEC}"/>
              </a:ext>
            </a:extLst>
          </p:cNvPr>
          <p:cNvSpPr>
            <a:spLocks noGrp="1"/>
          </p:cNvSpPr>
          <p:nvPr>
            <p:ph type="body" sz="quarter" idx="12" hasCustomPrompt="1"/>
          </p:nvPr>
        </p:nvSpPr>
        <p:spPr>
          <a:xfrm>
            <a:off x="636247" y="2838143"/>
            <a:ext cx="3427755" cy="850628"/>
          </a:xfrm>
        </p:spPr>
        <p:txBody>
          <a:bodyPr>
            <a:normAutofit/>
          </a:bodyPr>
          <a:lstStyle>
            <a:lvl1pPr marL="0" marR="0" indent="0" algn="l" defTabSz="794849" rtl="0" eaLnBrk="1" fontAlgn="auto" latinLnBrk="0" hangingPunct="1">
              <a:lnSpc>
                <a:spcPct val="100000"/>
              </a:lnSpc>
              <a:spcBef>
                <a:spcPts val="273"/>
              </a:spcBef>
              <a:spcAft>
                <a:spcPts val="0"/>
              </a:spcAft>
              <a:buClrTx/>
              <a:buSzTx/>
              <a:buFont typeface="Arial" panose="020B0604020202020204" pitchFamily="34" charset="0"/>
              <a:buNone/>
              <a:tabLst>
                <a:tab pos="1205693" algn="l"/>
              </a:tabLst>
              <a:defRPr sz="682" b="0" i="0">
                <a:solidFill>
                  <a:schemeClr val="bg1"/>
                </a:solidFill>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Et </a:t>
            </a:r>
            <a:r>
              <a:rPr lang="en-US" err="1"/>
              <a:t>tortor</a:t>
            </a:r>
            <a:r>
              <a:rPr lang="en-US"/>
              <a:t> </a:t>
            </a:r>
            <a:r>
              <a:rPr lang="en-US" err="1"/>
              <a:t>consequat</a:t>
            </a:r>
            <a:r>
              <a:rPr lang="en-US"/>
              <a:t> id porta </a:t>
            </a:r>
            <a:r>
              <a:rPr lang="en-US" err="1"/>
              <a:t>nibh</a:t>
            </a:r>
            <a:r>
              <a:rPr lang="en-US"/>
              <a:t> </a:t>
            </a:r>
            <a:r>
              <a:rPr lang="en-US" err="1"/>
              <a:t>venenatis</a:t>
            </a:r>
            <a:r>
              <a:rPr lang="en-US"/>
              <a:t> </a:t>
            </a:r>
            <a:r>
              <a:rPr lang="en-US" err="1"/>
              <a:t>cras</a:t>
            </a:r>
            <a:r>
              <a:rPr lang="en-US"/>
              <a:t> sed. Pulvinar </a:t>
            </a:r>
            <a:r>
              <a:rPr lang="en-US" err="1"/>
              <a:t>neque</a:t>
            </a:r>
            <a:r>
              <a:rPr lang="en-US"/>
              <a:t> </a:t>
            </a:r>
            <a:r>
              <a:rPr lang="en-US" err="1"/>
              <a:t>laoreet</a:t>
            </a:r>
            <a:r>
              <a:rPr lang="en-US"/>
              <a:t> </a:t>
            </a:r>
            <a:r>
              <a:rPr lang="en-US" err="1"/>
              <a:t>suspendisse</a:t>
            </a:r>
            <a:r>
              <a:rPr lang="en-US"/>
              <a:t> </a:t>
            </a:r>
            <a:r>
              <a:rPr lang="en-US" err="1"/>
              <a:t>interdum</a:t>
            </a:r>
            <a:r>
              <a:rPr lang="en-US"/>
              <a:t> </a:t>
            </a:r>
            <a:r>
              <a:rPr lang="en-US" err="1"/>
              <a:t>consectetur</a:t>
            </a:r>
            <a:r>
              <a:rPr lang="en-US"/>
              <a:t> libero id </a:t>
            </a:r>
            <a:r>
              <a:rPr lang="en-US" err="1"/>
              <a:t>faucibus</a:t>
            </a:r>
            <a:r>
              <a:rPr lang="en-US"/>
              <a:t>. </a:t>
            </a:r>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a:t>
            </a:r>
          </a:p>
          <a:p>
            <a:pPr lvl="0"/>
            <a:r>
              <a:rPr lang="en-US"/>
              <a:t>Magna fermentum </a:t>
            </a:r>
            <a:r>
              <a:rPr lang="en-US" err="1"/>
              <a:t>iaculis</a:t>
            </a:r>
            <a:r>
              <a:rPr lang="en-US"/>
              <a:t> </a:t>
            </a:r>
            <a:r>
              <a:rPr lang="en-US" err="1"/>
              <a:t>eu</a:t>
            </a:r>
            <a:r>
              <a:rPr lang="en-US"/>
              <a:t> non diam </a:t>
            </a:r>
            <a:r>
              <a:rPr lang="en-US" err="1"/>
              <a:t>phasellus</a:t>
            </a:r>
            <a:r>
              <a:rPr lang="en-US"/>
              <a:t>. Et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Auctor </a:t>
            </a:r>
            <a:r>
              <a:rPr lang="en-US" err="1"/>
              <a:t>elit</a:t>
            </a:r>
            <a:r>
              <a:rPr lang="en-US"/>
              <a:t> sed </a:t>
            </a:r>
            <a:r>
              <a:rPr lang="en-US" err="1"/>
              <a:t>vulputate</a:t>
            </a:r>
            <a:r>
              <a:rPr lang="en-US"/>
              <a:t> mi sit </a:t>
            </a:r>
            <a:r>
              <a:rPr lang="en-US" err="1"/>
              <a:t>amet</a:t>
            </a:r>
            <a:r>
              <a:rPr lang="en-US"/>
              <a:t> </a:t>
            </a:r>
            <a:r>
              <a:rPr lang="en-US" err="1"/>
              <a:t>mauris</a:t>
            </a:r>
            <a:r>
              <a:rPr lang="en-US"/>
              <a:t>. </a:t>
            </a:r>
          </a:p>
        </p:txBody>
      </p:sp>
      <p:sp>
        <p:nvSpPr>
          <p:cNvPr id="3" name="Slide Number Placeholder 2">
            <a:extLst>
              <a:ext uri="{FF2B5EF4-FFF2-40B4-BE49-F238E27FC236}">
                <a16:creationId xmlns:a16="http://schemas.microsoft.com/office/drawing/2014/main" id="{D01F7CD4-5F02-6B4D-9A8B-28115400ABD9}"/>
              </a:ext>
            </a:extLst>
          </p:cNvPr>
          <p:cNvSpPr>
            <a:spLocks noGrp="1"/>
          </p:cNvSpPr>
          <p:nvPr>
            <p:ph type="sldNum" sz="quarter" idx="10"/>
          </p:nvPr>
        </p:nvSpPr>
        <p:spPr/>
        <p:txBody>
          <a:bodyPr/>
          <a:lstStyle>
            <a:lvl1pPr>
              <a:defRPr>
                <a:solidFill>
                  <a:schemeClr val="bg2"/>
                </a:solidFill>
              </a:defRPr>
            </a:lvl1pPr>
          </a:lstStyle>
          <a:p>
            <a:fld id="{64DF1125-80D7-5C48-9408-F746170441B0}" type="slidenum">
              <a:rPr lang="en-US" smtClean="0"/>
              <a:pPr/>
              <a:t>‹#›</a:t>
            </a:fld>
            <a:endParaRPr lang="en-US"/>
          </a:p>
        </p:txBody>
      </p:sp>
      <p:sp>
        <p:nvSpPr>
          <p:cNvPr id="4" name="Text Placeholder 3">
            <a:extLst>
              <a:ext uri="{FF2B5EF4-FFF2-40B4-BE49-F238E27FC236}">
                <a16:creationId xmlns:a16="http://schemas.microsoft.com/office/drawing/2014/main" id="{A873F7BA-A989-DA44-9814-E6268CD5778D}"/>
              </a:ext>
            </a:extLst>
          </p:cNvPr>
          <p:cNvSpPr>
            <a:spLocks noGrp="1"/>
          </p:cNvSpPr>
          <p:nvPr>
            <p:ph type="body" sz="quarter" idx="15" hasCustomPrompt="1"/>
          </p:nvPr>
        </p:nvSpPr>
        <p:spPr>
          <a:xfrm>
            <a:off x="616324" y="726411"/>
            <a:ext cx="5199529" cy="290080"/>
          </a:xfrm>
        </p:spPr>
        <p:txBody>
          <a:bodyPr tIns="0" bIns="0" anchor="b">
            <a:normAutofit/>
          </a:bodyPr>
          <a:lstStyle>
            <a:lvl1pPr marL="0" indent="0">
              <a:buNone/>
              <a:defRPr sz="1500" b="0" i="0">
                <a:solidFill>
                  <a:schemeClr val="bg1"/>
                </a:solidFill>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TV :30</a:t>
            </a:r>
          </a:p>
        </p:txBody>
      </p:sp>
      <p:sp>
        <p:nvSpPr>
          <p:cNvPr id="13" name="Title 1">
            <a:extLst>
              <a:ext uri="{FF2B5EF4-FFF2-40B4-BE49-F238E27FC236}">
                <a16:creationId xmlns:a16="http://schemas.microsoft.com/office/drawing/2014/main" id="{C15B10D7-1924-DD47-8847-AC51037A82E7}"/>
              </a:ext>
            </a:extLst>
          </p:cNvPr>
          <p:cNvSpPr>
            <a:spLocks noGrp="1"/>
          </p:cNvSpPr>
          <p:nvPr>
            <p:ph type="title" hasCustomPrompt="1"/>
          </p:nvPr>
        </p:nvSpPr>
        <p:spPr>
          <a:xfrm>
            <a:off x="616772" y="149629"/>
            <a:ext cx="10599069" cy="357940"/>
          </a:xfrm>
          <a:prstGeom prst="rect">
            <a:avLst/>
          </a:prstGeom>
        </p:spPr>
        <p:txBody>
          <a:bodyPr anchor="t">
            <a:noAutofit/>
          </a:bodyPr>
          <a:lstStyle>
            <a:lvl1pPr>
              <a:defRPr sz="2727">
                <a:solidFill>
                  <a:schemeClr val="bg1"/>
                </a:solidFill>
              </a:defRPr>
            </a:lvl1pPr>
          </a:lstStyle>
          <a:p>
            <a:r>
              <a:rPr lang="en-US"/>
              <a:t>Campaign TV Black</a:t>
            </a:r>
          </a:p>
        </p:txBody>
      </p:sp>
      <p:sp>
        <p:nvSpPr>
          <p:cNvPr id="12" name="Picture Placeholder 6">
            <a:extLst>
              <a:ext uri="{FF2B5EF4-FFF2-40B4-BE49-F238E27FC236}">
                <a16:creationId xmlns:a16="http://schemas.microsoft.com/office/drawing/2014/main" id="{50C22466-7E18-3A48-96F4-24A0EC6B7B22}"/>
              </a:ext>
            </a:extLst>
          </p:cNvPr>
          <p:cNvSpPr>
            <a:spLocks noGrp="1"/>
          </p:cNvSpPr>
          <p:nvPr>
            <p:ph type="pic" sz="quarter" idx="16"/>
          </p:nvPr>
        </p:nvSpPr>
        <p:spPr>
          <a:xfrm>
            <a:off x="4288192" y="1091046"/>
            <a:ext cx="3341769" cy="1627909"/>
          </a:xfrm>
          <a:solidFill>
            <a:schemeClr val="bg2"/>
          </a:solidFill>
          <a:ln w="3175">
            <a:solidFill>
              <a:schemeClr val="bg1">
                <a:lumMod val="95000"/>
              </a:schemeClr>
            </a:solidFill>
          </a:ln>
        </p:spPr>
        <p:txBody>
          <a:bodyPr anchor="ctr">
            <a:normAutofit/>
          </a:bodyPr>
          <a:lstStyle>
            <a:lvl1pPr marL="0" indent="0" algn="ctr">
              <a:buNone/>
              <a:defRPr sz="1364"/>
            </a:lvl1pPr>
          </a:lstStyle>
          <a:p>
            <a:r>
              <a:rPr lang="en-US"/>
              <a:t>Click icon to add picture</a:t>
            </a:r>
          </a:p>
        </p:txBody>
      </p:sp>
      <p:sp>
        <p:nvSpPr>
          <p:cNvPr id="14" name="Text Placeholder 8">
            <a:extLst>
              <a:ext uri="{FF2B5EF4-FFF2-40B4-BE49-F238E27FC236}">
                <a16:creationId xmlns:a16="http://schemas.microsoft.com/office/drawing/2014/main" id="{046BD8D2-AC39-1240-9B97-D64C89DAC85F}"/>
              </a:ext>
            </a:extLst>
          </p:cNvPr>
          <p:cNvSpPr>
            <a:spLocks noGrp="1"/>
          </p:cNvSpPr>
          <p:nvPr>
            <p:ph type="body" sz="quarter" idx="17" hasCustomPrompt="1"/>
          </p:nvPr>
        </p:nvSpPr>
        <p:spPr>
          <a:xfrm>
            <a:off x="4222128" y="2838143"/>
            <a:ext cx="3427755" cy="850628"/>
          </a:xfrm>
        </p:spPr>
        <p:txBody>
          <a:bodyPr>
            <a:normAutofit/>
          </a:bodyPr>
          <a:lstStyle>
            <a:lvl1pPr marL="0" marR="0" indent="0" algn="l" defTabSz="794849" rtl="0" eaLnBrk="1" fontAlgn="auto" latinLnBrk="0" hangingPunct="1">
              <a:lnSpc>
                <a:spcPct val="100000"/>
              </a:lnSpc>
              <a:spcBef>
                <a:spcPts val="273"/>
              </a:spcBef>
              <a:spcAft>
                <a:spcPts val="0"/>
              </a:spcAft>
              <a:buClrTx/>
              <a:buSzTx/>
              <a:buFont typeface="Arial" panose="020B0604020202020204" pitchFamily="34" charset="0"/>
              <a:buNone/>
              <a:tabLst>
                <a:tab pos="1205693" algn="l"/>
              </a:tabLst>
              <a:defRPr sz="682" b="0" i="0">
                <a:solidFill>
                  <a:schemeClr val="bg1"/>
                </a:solidFill>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Et </a:t>
            </a:r>
            <a:r>
              <a:rPr lang="en-US" err="1"/>
              <a:t>tortor</a:t>
            </a:r>
            <a:r>
              <a:rPr lang="en-US"/>
              <a:t> </a:t>
            </a:r>
            <a:r>
              <a:rPr lang="en-US" err="1"/>
              <a:t>consequat</a:t>
            </a:r>
            <a:r>
              <a:rPr lang="en-US"/>
              <a:t> id porta </a:t>
            </a:r>
            <a:r>
              <a:rPr lang="en-US" err="1"/>
              <a:t>nibh</a:t>
            </a:r>
            <a:r>
              <a:rPr lang="en-US"/>
              <a:t> </a:t>
            </a:r>
            <a:r>
              <a:rPr lang="en-US" err="1"/>
              <a:t>venenatis</a:t>
            </a:r>
            <a:r>
              <a:rPr lang="en-US"/>
              <a:t> </a:t>
            </a:r>
            <a:r>
              <a:rPr lang="en-US" err="1"/>
              <a:t>cras</a:t>
            </a:r>
            <a:r>
              <a:rPr lang="en-US"/>
              <a:t> sed. Pulvinar </a:t>
            </a:r>
            <a:r>
              <a:rPr lang="en-US" err="1"/>
              <a:t>neque</a:t>
            </a:r>
            <a:r>
              <a:rPr lang="en-US"/>
              <a:t> </a:t>
            </a:r>
            <a:r>
              <a:rPr lang="en-US" err="1"/>
              <a:t>laoreet</a:t>
            </a:r>
            <a:r>
              <a:rPr lang="en-US"/>
              <a:t> </a:t>
            </a:r>
            <a:r>
              <a:rPr lang="en-US" err="1"/>
              <a:t>suspendisse</a:t>
            </a:r>
            <a:r>
              <a:rPr lang="en-US"/>
              <a:t> </a:t>
            </a:r>
            <a:r>
              <a:rPr lang="en-US" err="1"/>
              <a:t>interdum</a:t>
            </a:r>
            <a:r>
              <a:rPr lang="en-US"/>
              <a:t> </a:t>
            </a:r>
            <a:r>
              <a:rPr lang="en-US" err="1"/>
              <a:t>consectetur</a:t>
            </a:r>
            <a:r>
              <a:rPr lang="en-US"/>
              <a:t> libero id </a:t>
            </a:r>
            <a:r>
              <a:rPr lang="en-US" err="1"/>
              <a:t>faucibus</a:t>
            </a:r>
            <a:r>
              <a:rPr lang="en-US"/>
              <a:t>. </a:t>
            </a:r>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a:t>
            </a:r>
          </a:p>
          <a:p>
            <a:pPr lvl="0"/>
            <a:r>
              <a:rPr lang="en-US"/>
              <a:t>Magna fermentum </a:t>
            </a:r>
            <a:r>
              <a:rPr lang="en-US" err="1"/>
              <a:t>iaculis</a:t>
            </a:r>
            <a:r>
              <a:rPr lang="en-US"/>
              <a:t> </a:t>
            </a:r>
            <a:r>
              <a:rPr lang="en-US" err="1"/>
              <a:t>eu</a:t>
            </a:r>
            <a:r>
              <a:rPr lang="en-US"/>
              <a:t> non diam </a:t>
            </a:r>
            <a:r>
              <a:rPr lang="en-US" err="1"/>
              <a:t>phasellus</a:t>
            </a:r>
            <a:r>
              <a:rPr lang="en-US"/>
              <a:t>. Et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Auctor </a:t>
            </a:r>
            <a:r>
              <a:rPr lang="en-US" err="1"/>
              <a:t>elit</a:t>
            </a:r>
            <a:r>
              <a:rPr lang="en-US"/>
              <a:t> sed </a:t>
            </a:r>
            <a:r>
              <a:rPr lang="en-US" err="1"/>
              <a:t>vulputate</a:t>
            </a:r>
            <a:r>
              <a:rPr lang="en-US"/>
              <a:t> mi sit </a:t>
            </a:r>
            <a:r>
              <a:rPr lang="en-US" err="1"/>
              <a:t>amet</a:t>
            </a:r>
            <a:r>
              <a:rPr lang="en-US"/>
              <a:t> </a:t>
            </a:r>
            <a:r>
              <a:rPr lang="en-US" err="1"/>
              <a:t>mauris</a:t>
            </a:r>
            <a:r>
              <a:rPr lang="en-US"/>
              <a:t>. </a:t>
            </a:r>
          </a:p>
        </p:txBody>
      </p:sp>
      <p:sp>
        <p:nvSpPr>
          <p:cNvPr id="15" name="Picture Placeholder 6">
            <a:extLst>
              <a:ext uri="{FF2B5EF4-FFF2-40B4-BE49-F238E27FC236}">
                <a16:creationId xmlns:a16="http://schemas.microsoft.com/office/drawing/2014/main" id="{4C49F935-E23D-B349-982F-E6D3A733E646}"/>
              </a:ext>
            </a:extLst>
          </p:cNvPr>
          <p:cNvSpPr>
            <a:spLocks noGrp="1"/>
          </p:cNvSpPr>
          <p:nvPr>
            <p:ph type="pic" sz="quarter" idx="18"/>
          </p:nvPr>
        </p:nvSpPr>
        <p:spPr>
          <a:xfrm>
            <a:off x="7874072" y="1091046"/>
            <a:ext cx="3341769" cy="1627909"/>
          </a:xfrm>
          <a:solidFill>
            <a:schemeClr val="bg2"/>
          </a:solidFill>
          <a:ln w="3175">
            <a:solidFill>
              <a:schemeClr val="bg1">
                <a:lumMod val="95000"/>
              </a:schemeClr>
            </a:solidFill>
          </a:ln>
        </p:spPr>
        <p:txBody>
          <a:bodyPr anchor="ctr">
            <a:normAutofit/>
          </a:bodyPr>
          <a:lstStyle>
            <a:lvl1pPr marL="0" indent="0" algn="ctr">
              <a:buNone/>
              <a:defRPr sz="1364"/>
            </a:lvl1pPr>
          </a:lstStyle>
          <a:p>
            <a:r>
              <a:rPr lang="en-US"/>
              <a:t>Click icon to add picture</a:t>
            </a:r>
          </a:p>
        </p:txBody>
      </p:sp>
      <p:sp>
        <p:nvSpPr>
          <p:cNvPr id="16" name="Text Placeholder 8">
            <a:extLst>
              <a:ext uri="{FF2B5EF4-FFF2-40B4-BE49-F238E27FC236}">
                <a16:creationId xmlns:a16="http://schemas.microsoft.com/office/drawing/2014/main" id="{C8384401-3BB2-E34A-AB5C-F70E61823C93}"/>
              </a:ext>
            </a:extLst>
          </p:cNvPr>
          <p:cNvSpPr>
            <a:spLocks noGrp="1"/>
          </p:cNvSpPr>
          <p:nvPr>
            <p:ph type="body" sz="quarter" idx="19" hasCustomPrompt="1"/>
          </p:nvPr>
        </p:nvSpPr>
        <p:spPr>
          <a:xfrm>
            <a:off x="7808009" y="2838143"/>
            <a:ext cx="3427755" cy="850628"/>
          </a:xfrm>
        </p:spPr>
        <p:txBody>
          <a:bodyPr>
            <a:normAutofit/>
          </a:bodyPr>
          <a:lstStyle>
            <a:lvl1pPr marL="0" marR="0" indent="0" algn="l" defTabSz="794849" rtl="0" eaLnBrk="1" fontAlgn="auto" latinLnBrk="0" hangingPunct="1">
              <a:lnSpc>
                <a:spcPct val="100000"/>
              </a:lnSpc>
              <a:spcBef>
                <a:spcPts val="273"/>
              </a:spcBef>
              <a:spcAft>
                <a:spcPts val="0"/>
              </a:spcAft>
              <a:buClrTx/>
              <a:buSzTx/>
              <a:buFont typeface="Arial" panose="020B0604020202020204" pitchFamily="34" charset="0"/>
              <a:buNone/>
              <a:tabLst>
                <a:tab pos="1205693" algn="l"/>
              </a:tabLst>
              <a:defRPr sz="682" b="0" i="0">
                <a:solidFill>
                  <a:schemeClr val="bg1"/>
                </a:solidFill>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Et </a:t>
            </a:r>
            <a:r>
              <a:rPr lang="en-US" err="1"/>
              <a:t>tortor</a:t>
            </a:r>
            <a:r>
              <a:rPr lang="en-US"/>
              <a:t> </a:t>
            </a:r>
            <a:r>
              <a:rPr lang="en-US" err="1"/>
              <a:t>consequat</a:t>
            </a:r>
            <a:r>
              <a:rPr lang="en-US"/>
              <a:t> id porta </a:t>
            </a:r>
            <a:r>
              <a:rPr lang="en-US" err="1"/>
              <a:t>nibh</a:t>
            </a:r>
            <a:r>
              <a:rPr lang="en-US"/>
              <a:t> </a:t>
            </a:r>
            <a:r>
              <a:rPr lang="en-US" err="1"/>
              <a:t>venenatis</a:t>
            </a:r>
            <a:r>
              <a:rPr lang="en-US"/>
              <a:t> </a:t>
            </a:r>
            <a:r>
              <a:rPr lang="en-US" err="1"/>
              <a:t>cras</a:t>
            </a:r>
            <a:r>
              <a:rPr lang="en-US"/>
              <a:t> sed. Pulvinar </a:t>
            </a:r>
            <a:r>
              <a:rPr lang="en-US" err="1"/>
              <a:t>neque</a:t>
            </a:r>
            <a:r>
              <a:rPr lang="en-US"/>
              <a:t> </a:t>
            </a:r>
            <a:r>
              <a:rPr lang="en-US" err="1"/>
              <a:t>laoreet</a:t>
            </a:r>
            <a:r>
              <a:rPr lang="en-US"/>
              <a:t> </a:t>
            </a:r>
            <a:r>
              <a:rPr lang="en-US" err="1"/>
              <a:t>suspendisse</a:t>
            </a:r>
            <a:r>
              <a:rPr lang="en-US"/>
              <a:t> </a:t>
            </a:r>
            <a:r>
              <a:rPr lang="en-US" err="1"/>
              <a:t>interdum</a:t>
            </a:r>
            <a:r>
              <a:rPr lang="en-US"/>
              <a:t> </a:t>
            </a:r>
            <a:r>
              <a:rPr lang="en-US" err="1"/>
              <a:t>consectetur</a:t>
            </a:r>
            <a:r>
              <a:rPr lang="en-US"/>
              <a:t> libero id </a:t>
            </a:r>
            <a:r>
              <a:rPr lang="en-US" err="1"/>
              <a:t>faucibus</a:t>
            </a:r>
            <a:r>
              <a:rPr lang="en-US"/>
              <a:t>. </a:t>
            </a:r>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a:t>
            </a:r>
          </a:p>
          <a:p>
            <a:pPr lvl="0"/>
            <a:r>
              <a:rPr lang="en-US"/>
              <a:t>Magna fermentum </a:t>
            </a:r>
            <a:r>
              <a:rPr lang="en-US" err="1"/>
              <a:t>iaculis</a:t>
            </a:r>
            <a:r>
              <a:rPr lang="en-US"/>
              <a:t> </a:t>
            </a:r>
            <a:r>
              <a:rPr lang="en-US" err="1"/>
              <a:t>eu</a:t>
            </a:r>
            <a:r>
              <a:rPr lang="en-US"/>
              <a:t> non diam </a:t>
            </a:r>
            <a:r>
              <a:rPr lang="en-US" err="1"/>
              <a:t>phasellus</a:t>
            </a:r>
            <a:r>
              <a:rPr lang="en-US"/>
              <a:t>. Et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Auctor </a:t>
            </a:r>
            <a:r>
              <a:rPr lang="en-US" err="1"/>
              <a:t>elit</a:t>
            </a:r>
            <a:r>
              <a:rPr lang="en-US"/>
              <a:t> sed </a:t>
            </a:r>
            <a:r>
              <a:rPr lang="en-US" err="1"/>
              <a:t>vulputate</a:t>
            </a:r>
            <a:r>
              <a:rPr lang="en-US"/>
              <a:t> mi sit </a:t>
            </a:r>
            <a:r>
              <a:rPr lang="en-US" err="1"/>
              <a:t>amet</a:t>
            </a:r>
            <a:r>
              <a:rPr lang="en-US"/>
              <a:t> </a:t>
            </a:r>
            <a:r>
              <a:rPr lang="en-US" err="1"/>
              <a:t>mauris</a:t>
            </a:r>
            <a:r>
              <a:rPr lang="en-US"/>
              <a:t>. </a:t>
            </a:r>
          </a:p>
        </p:txBody>
      </p:sp>
      <p:sp>
        <p:nvSpPr>
          <p:cNvPr id="17" name="Picture Placeholder 6">
            <a:extLst>
              <a:ext uri="{FF2B5EF4-FFF2-40B4-BE49-F238E27FC236}">
                <a16:creationId xmlns:a16="http://schemas.microsoft.com/office/drawing/2014/main" id="{99937930-E6B4-C440-AE55-A93306278255}"/>
              </a:ext>
            </a:extLst>
          </p:cNvPr>
          <p:cNvSpPr>
            <a:spLocks noGrp="1"/>
          </p:cNvSpPr>
          <p:nvPr>
            <p:ph type="pic" sz="quarter" idx="20"/>
          </p:nvPr>
        </p:nvSpPr>
        <p:spPr>
          <a:xfrm>
            <a:off x="702311" y="3838863"/>
            <a:ext cx="3341769" cy="1627909"/>
          </a:xfrm>
          <a:solidFill>
            <a:schemeClr val="bg2"/>
          </a:solidFill>
          <a:ln w="3175">
            <a:solidFill>
              <a:schemeClr val="bg1">
                <a:lumMod val="95000"/>
              </a:schemeClr>
            </a:solidFill>
          </a:ln>
        </p:spPr>
        <p:txBody>
          <a:bodyPr anchor="ctr">
            <a:normAutofit/>
          </a:bodyPr>
          <a:lstStyle>
            <a:lvl1pPr marL="0" indent="0" algn="ctr">
              <a:buNone/>
              <a:defRPr sz="1364"/>
            </a:lvl1pPr>
          </a:lstStyle>
          <a:p>
            <a:r>
              <a:rPr lang="en-US"/>
              <a:t>Click icon to add picture</a:t>
            </a:r>
          </a:p>
        </p:txBody>
      </p:sp>
      <p:sp>
        <p:nvSpPr>
          <p:cNvPr id="18" name="Text Placeholder 8">
            <a:extLst>
              <a:ext uri="{FF2B5EF4-FFF2-40B4-BE49-F238E27FC236}">
                <a16:creationId xmlns:a16="http://schemas.microsoft.com/office/drawing/2014/main" id="{8447B92C-21FD-404F-B0F7-05E39B14E1A9}"/>
              </a:ext>
            </a:extLst>
          </p:cNvPr>
          <p:cNvSpPr>
            <a:spLocks noGrp="1"/>
          </p:cNvSpPr>
          <p:nvPr>
            <p:ph type="body" sz="quarter" idx="21" hasCustomPrompt="1"/>
          </p:nvPr>
        </p:nvSpPr>
        <p:spPr>
          <a:xfrm>
            <a:off x="636247" y="5585961"/>
            <a:ext cx="3427755" cy="850628"/>
          </a:xfrm>
        </p:spPr>
        <p:txBody>
          <a:bodyPr>
            <a:normAutofit/>
          </a:bodyPr>
          <a:lstStyle>
            <a:lvl1pPr marL="0" marR="0" indent="0" algn="l" defTabSz="794849" rtl="0" eaLnBrk="1" fontAlgn="auto" latinLnBrk="0" hangingPunct="1">
              <a:lnSpc>
                <a:spcPct val="100000"/>
              </a:lnSpc>
              <a:spcBef>
                <a:spcPts val="273"/>
              </a:spcBef>
              <a:spcAft>
                <a:spcPts val="0"/>
              </a:spcAft>
              <a:buClrTx/>
              <a:buSzTx/>
              <a:buFont typeface="Arial" panose="020B0604020202020204" pitchFamily="34" charset="0"/>
              <a:buNone/>
              <a:tabLst>
                <a:tab pos="1205693" algn="l"/>
              </a:tabLst>
              <a:defRPr sz="682" b="0" i="0">
                <a:solidFill>
                  <a:schemeClr val="bg1"/>
                </a:solidFill>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Et </a:t>
            </a:r>
            <a:r>
              <a:rPr lang="en-US" err="1"/>
              <a:t>tortor</a:t>
            </a:r>
            <a:r>
              <a:rPr lang="en-US"/>
              <a:t> </a:t>
            </a:r>
            <a:r>
              <a:rPr lang="en-US" err="1"/>
              <a:t>consequat</a:t>
            </a:r>
            <a:r>
              <a:rPr lang="en-US"/>
              <a:t> id porta </a:t>
            </a:r>
            <a:r>
              <a:rPr lang="en-US" err="1"/>
              <a:t>nibh</a:t>
            </a:r>
            <a:r>
              <a:rPr lang="en-US"/>
              <a:t> </a:t>
            </a:r>
            <a:r>
              <a:rPr lang="en-US" err="1"/>
              <a:t>venenatis</a:t>
            </a:r>
            <a:r>
              <a:rPr lang="en-US"/>
              <a:t> </a:t>
            </a:r>
            <a:r>
              <a:rPr lang="en-US" err="1"/>
              <a:t>cras</a:t>
            </a:r>
            <a:r>
              <a:rPr lang="en-US"/>
              <a:t> sed. Pulvinar </a:t>
            </a:r>
            <a:r>
              <a:rPr lang="en-US" err="1"/>
              <a:t>neque</a:t>
            </a:r>
            <a:r>
              <a:rPr lang="en-US"/>
              <a:t> </a:t>
            </a:r>
            <a:r>
              <a:rPr lang="en-US" err="1"/>
              <a:t>laoreet</a:t>
            </a:r>
            <a:r>
              <a:rPr lang="en-US"/>
              <a:t> </a:t>
            </a:r>
            <a:r>
              <a:rPr lang="en-US" err="1"/>
              <a:t>suspendisse</a:t>
            </a:r>
            <a:r>
              <a:rPr lang="en-US"/>
              <a:t> </a:t>
            </a:r>
            <a:r>
              <a:rPr lang="en-US" err="1"/>
              <a:t>interdum</a:t>
            </a:r>
            <a:r>
              <a:rPr lang="en-US"/>
              <a:t> </a:t>
            </a:r>
            <a:r>
              <a:rPr lang="en-US" err="1"/>
              <a:t>consectetur</a:t>
            </a:r>
            <a:r>
              <a:rPr lang="en-US"/>
              <a:t> libero id </a:t>
            </a:r>
            <a:r>
              <a:rPr lang="en-US" err="1"/>
              <a:t>faucibus</a:t>
            </a:r>
            <a:r>
              <a:rPr lang="en-US"/>
              <a:t>. </a:t>
            </a:r>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a:t>
            </a:r>
          </a:p>
          <a:p>
            <a:pPr lvl="0"/>
            <a:r>
              <a:rPr lang="en-US"/>
              <a:t>Magna fermentum </a:t>
            </a:r>
            <a:r>
              <a:rPr lang="en-US" err="1"/>
              <a:t>iaculis</a:t>
            </a:r>
            <a:r>
              <a:rPr lang="en-US"/>
              <a:t> </a:t>
            </a:r>
            <a:r>
              <a:rPr lang="en-US" err="1"/>
              <a:t>eu</a:t>
            </a:r>
            <a:r>
              <a:rPr lang="en-US"/>
              <a:t> non diam </a:t>
            </a:r>
            <a:r>
              <a:rPr lang="en-US" err="1"/>
              <a:t>phasellus</a:t>
            </a:r>
            <a:r>
              <a:rPr lang="en-US"/>
              <a:t>. Et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Auctor </a:t>
            </a:r>
            <a:r>
              <a:rPr lang="en-US" err="1"/>
              <a:t>elit</a:t>
            </a:r>
            <a:r>
              <a:rPr lang="en-US"/>
              <a:t> sed </a:t>
            </a:r>
            <a:r>
              <a:rPr lang="en-US" err="1"/>
              <a:t>vulputate</a:t>
            </a:r>
            <a:r>
              <a:rPr lang="en-US"/>
              <a:t> mi sit </a:t>
            </a:r>
            <a:r>
              <a:rPr lang="en-US" err="1"/>
              <a:t>amet</a:t>
            </a:r>
            <a:r>
              <a:rPr lang="en-US"/>
              <a:t> </a:t>
            </a:r>
            <a:r>
              <a:rPr lang="en-US" err="1"/>
              <a:t>mauris</a:t>
            </a:r>
            <a:r>
              <a:rPr lang="en-US"/>
              <a:t>. </a:t>
            </a:r>
          </a:p>
        </p:txBody>
      </p:sp>
      <p:sp>
        <p:nvSpPr>
          <p:cNvPr id="19" name="Picture Placeholder 6">
            <a:extLst>
              <a:ext uri="{FF2B5EF4-FFF2-40B4-BE49-F238E27FC236}">
                <a16:creationId xmlns:a16="http://schemas.microsoft.com/office/drawing/2014/main" id="{A87C8B1E-5251-FC49-BAC3-E6989B5CF318}"/>
              </a:ext>
            </a:extLst>
          </p:cNvPr>
          <p:cNvSpPr>
            <a:spLocks noGrp="1"/>
          </p:cNvSpPr>
          <p:nvPr>
            <p:ph type="pic" sz="quarter" idx="22"/>
          </p:nvPr>
        </p:nvSpPr>
        <p:spPr>
          <a:xfrm>
            <a:off x="4288192" y="3838863"/>
            <a:ext cx="3341769" cy="1627909"/>
          </a:xfrm>
          <a:solidFill>
            <a:schemeClr val="bg2"/>
          </a:solidFill>
          <a:ln w="3175">
            <a:solidFill>
              <a:schemeClr val="bg1">
                <a:lumMod val="95000"/>
              </a:schemeClr>
            </a:solidFill>
          </a:ln>
        </p:spPr>
        <p:txBody>
          <a:bodyPr anchor="ctr">
            <a:normAutofit/>
          </a:bodyPr>
          <a:lstStyle>
            <a:lvl1pPr marL="0" indent="0" algn="ctr">
              <a:buNone/>
              <a:defRPr sz="1364"/>
            </a:lvl1pPr>
          </a:lstStyle>
          <a:p>
            <a:r>
              <a:rPr lang="en-US"/>
              <a:t>Click icon to add picture</a:t>
            </a:r>
          </a:p>
        </p:txBody>
      </p:sp>
      <p:sp>
        <p:nvSpPr>
          <p:cNvPr id="20" name="Text Placeholder 8">
            <a:extLst>
              <a:ext uri="{FF2B5EF4-FFF2-40B4-BE49-F238E27FC236}">
                <a16:creationId xmlns:a16="http://schemas.microsoft.com/office/drawing/2014/main" id="{E1A338D4-A112-3B4A-BB37-CBA5A618A224}"/>
              </a:ext>
            </a:extLst>
          </p:cNvPr>
          <p:cNvSpPr>
            <a:spLocks noGrp="1"/>
          </p:cNvSpPr>
          <p:nvPr>
            <p:ph type="body" sz="quarter" idx="23" hasCustomPrompt="1"/>
          </p:nvPr>
        </p:nvSpPr>
        <p:spPr>
          <a:xfrm>
            <a:off x="4222128" y="5585961"/>
            <a:ext cx="3427755" cy="850628"/>
          </a:xfrm>
        </p:spPr>
        <p:txBody>
          <a:bodyPr>
            <a:normAutofit/>
          </a:bodyPr>
          <a:lstStyle>
            <a:lvl1pPr marL="0" marR="0" indent="0" algn="l" defTabSz="794849" rtl="0" eaLnBrk="1" fontAlgn="auto" latinLnBrk="0" hangingPunct="1">
              <a:lnSpc>
                <a:spcPct val="100000"/>
              </a:lnSpc>
              <a:spcBef>
                <a:spcPts val="273"/>
              </a:spcBef>
              <a:spcAft>
                <a:spcPts val="0"/>
              </a:spcAft>
              <a:buClrTx/>
              <a:buSzTx/>
              <a:buFont typeface="Arial" panose="020B0604020202020204" pitchFamily="34" charset="0"/>
              <a:buNone/>
              <a:tabLst>
                <a:tab pos="1205693" algn="l"/>
              </a:tabLst>
              <a:defRPr sz="682" b="0" i="0">
                <a:solidFill>
                  <a:schemeClr val="bg1"/>
                </a:solidFill>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Et </a:t>
            </a:r>
            <a:r>
              <a:rPr lang="en-US" err="1"/>
              <a:t>tortor</a:t>
            </a:r>
            <a:r>
              <a:rPr lang="en-US"/>
              <a:t> </a:t>
            </a:r>
            <a:r>
              <a:rPr lang="en-US" err="1"/>
              <a:t>consequat</a:t>
            </a:r>
            <a:r>
              <a:rPr lang="en-US"/>
              <a:t> id porta </a:t>
            </a:r>
            <a:r>
              <a:rPr lang="en-US" err="1"/>
              <a:t>nibh</a:t>
            </a:r>
            <a:r>
              <a:rPr lang="en-US"/>
              <a:t> </a:t>
            </a:r>
            <a:r>
              <a:rPr lang="en-US" err="1"/>
              <a:t>venenatis</a:t>
            </a:r>
            <a:r>
              <a:rPr lang="en-US"/>
              <a:t> </a:t>
            </a:r>
            <a:r>
              <a:rPr lang="en-US" err="1"/>
              <a:t>cras</a:t>
            </a:r>
            <a:r>
              <a:rPr lang="en-US"/>
              <a:t> sed. Pulvinar </a:t>
            </a:r>
            <a:r>
              <a:rPr lang="en-US" err="1"/>
              <a:t>neque</a:t>
            </a:r>
            <a:r>
              <a:rPr lang="en-US"/>
              <a:t> </a:t>
            </a:r>
            <a:r>
              <a:rPr lang="en-US" err="1"/>
              <a:t>laoreet</a:t>
            </a:r>
            <a:r>
              <a:rPr lang="en-US"/>
              <a:t> </a:t>
            </a:r>
            <a:r>
              <a:rPr lang="en-US" err="1"/>
              <a:t>suspendisse</a:t>
            </a:r>
            <a:r>
              <a:rPr lang="en-US"/>
              <a:t> </a:t>
            </a:r>
            <a:r>
              <a:rPr lang="en-US" err="1"/>
              <a:t>interdum</a:t>
            </a:r>
            <a:r>
              <a:rPr lang="en-US"/>
              <a:t> </a:t>
            </a:r>
            <a:r>
              <a:rPr lang="en-US" err="1"/>
              <a:t>consectetur</a:t>
            </a:r>
            <a:r>
              <a:rPr lang="en-US"/>
              <a:t> libero id </a:t>
            </a:r>
            <a:r>
              <a:rPr lang="en-US" err="1"/>
              <a:t>faucibus</a:t>
            </a:r>
            <a:r>
              <a:rPr lang="en-US"/>
              <a:t>. </a:t>
            </a:r>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a:t>
            </a:r>
          </a:p>
          <a:p>
            <a:pPr lvl="0"/>
            <a:r>
              <a:rPr lang="en-US"/>
              <a:t>Magna fermentum </a:t>
            </a:r>
            <a:r>
              <a:rPr lang="en-US" err="1"/>
              <a:t>iaculis</a:t>
            </a:r>
            <a:r>
              <a:rPr lang="en-US"/>
              <a:t> </a:t>
            </a:r>
            <a:r>
              <a:rPr lang="en-US" err="1"/>
              <a:t>eu</a:t>
            </a:r>
            <a:r>
              <a:rPr lang="en-US"/>
              <a:t> non diam </a:t>
            </a:r>
            <a:r>
              <a:rPr lang="en-US" err="1"/>
              <a:t>phasellus</a:t>
            </a:r>
            <a:r>
              <a:rPr lang="en-US"/>
              <a:t>. Et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Auctor </a:t>
            </a:r>
            <a:r>
              <a:rPr lang="en-US" err="1"/>
              <a:t>elit</a:t>
            </a:r>
            <a:r>
              <a:rPr lang="en-US"/>
              <a:t> sed </a:t>
            </a:r>
            <a:r>
              <a:rPr lang="en-US" err="1"/>
              <a:t>vulputate</a:t>
            </a:r>
            <a:r>
              <a:rPr lang="en-US"/>
              <a:t> mi sit </a:t>
            </a:r>
            <a:r>
              <a:rPr lang="en-US" err="1"/>
              <a:t>amet</a:t>
            </a:r>
            <a:r>
              <a:rPr lang="en-US"/>
              <a:t> </a:t>
            </a:r>
            <a:r>
              <a:rPr lang="en-US" err="1"/>
              <a:t>mauris</a:t>
            </a:r>
            <a:r>
              <a:rPr lang="en-US"/>
              <a:t>. </a:t>
            </a:r>
          </a:p>
        </p:txBody>
      </p:sp>
      <p:sp>
        <p:nvSpPr>
          <p:cNvPr id="21" name="Picture Placeholder 6">
            <a:extLst>
              <a:ext uri="{FF2B5EF4-FFF2-40B4-BE49-F238E27FC236}">
                <a16:creationId xmlns:a16="http://schemas.microsoft.com/office/drawing/2014/main" id="{2A2BBAA9-A5EF-DB40-B96B-367384016275}"/>
              </a:ext>
            </a:extLst>
          </p:cNvPr>
          <p:cNvSpPr>
            <a:spLocks noGrp="1"/>
          </p:cNvSpPr>
          <p:nvPr>
            <p:ph type="pic" sz="quarter" idx="24"/>
          </p:nvPr>
        </p:nvSpPr>
        <p:spPr>
          <a:xfrm>
            <a:off x="7874072" y="3838863"/>
            <a:ext cx="3341769" cy="1627909"/>
          </a:xfrm>
          <a:solidFill>
            <a:schemeClr val="bg2"/>
          </a:solidFill>
          <a:ln w="3175">
            <a:solidFill>
              <a:schemeClr val="bg1">
                <a:lumMod val="95000"/>
              </a:schemeClr>
            </a:solidFill>
          </a:ln>
        </p:spPr>
        <p:txBody>
          <a:bodyPr anchor="ctr">
            <a:normAutofit/>
          </a:bodyPr>
          <a:lstStyle>
            <a:lvl1pPr marL="0" indent="0" algn="ctr">
              <a:buNone/>
              <a:defRPr sz="1364"/>
            </a:lvl1pPr>
          </a:lstStyle>
          <a:p>
            <a:r>
              <a:rPr lang="en-US"/>
              <a:t>Click icon to add picture</a:t>
            </a:r>
          </a:p>
        </p:txBody>
      </p:sp>
      <p:sp>
        <p:nvSpPr>
          <p:cNvPr id="22" name="Text Placeholder 8">
            <a:extLst>
              <a:ext uri="{FF2B5EF4-FFF2-40B4-BE49-F238E27FC236}">
                <a16:creationId xmlns:a16="http://schemas.microsoft.com/office/drawing/2014/main" id="{A023C8BD-5E91-2342-84CC-4BD6C1434E3D}"/>
              </a:ext>
            </a:extLst>
          </p:cNvPr>
          <p:cNvSpPr>
            <a:spLocks noGrp="1"/>
          </p:cNvSpPr>
          <p:nvPr>
            <p:ph type="body" sz="quarter" idx="25" hasCustomPrompt="1"/>
          </p:nvPr>
        </p:nvSpPr>
        <p:spPr>
          <a:xfrm>
            <a:off x="7808009" y="5585961"/>
            <a:ext cx="3427755" cy="850628"/>
          </a:xfrm>
        </p:spPr>
        <p:txBody>
          <a:bodyPr>
            <a:normAutofit/>
          </a:bodyPr>
          <a:lstStyle>
            <a:lvl1pPr marL="0" marR="0" indent="0" algn="l" defTabSz="794849" rtl="0" eaLnBrk="1" fontAlgn="auto" latinLnBrk="0" hangingPunct="1">
              <a:lnSpc>
                <a:spcPct val="100000"/>
              </a:lnSpc>
              <a:spcBef>
                <a:spcPts val="273"/>
              </a:spcBef>
              <a:spcAft>
                <a:spcPts val="0"/>
              </a:spcAft>
              <a:buClrTx/>
              <a:buSzTx/>
              <a:buFont typeface="Arial" panose="020B0604020202020204" pitchFamily="34" charset="0"/>
              <a:buNone/>
              <a:tabLst>
                <a:tab pos="1205693" algn="l"/>
              </a:tabLst>
              <a:defRPr sz="682" b="0" i="0">
                <a:solidFill>
                  <a:schemeClr val="bg1"/>
                </a:solidFill>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Et </a:t>
            </a:r>
            <a:r>
              <a:rPr lang="en-US" err="1"/>
              <a:t>tortor</a:t>
            </a:r>
            <a:r>
              <a:rPr lang="en-US"/>
              <a:t> </a:t>
            </a:r>
            <a:r>
              <a:rPr lang="en-US" err="1"/>
              <a:t>consequat</a:t>
            </a:r>
            <a:r>
              <a:rPr lang="en-US"/>
              <a:t> id porta </a:t>
            </a:r>
            <a:r>
              <a:rPr lang="en-US" err="1"/>
              <a:t>nibh</a:t>
            </a:r>
            <a:r>
              <a:rPr lang="en-US"/>
              <a:t> </a:t>
            </a:r>
            <a:r>
              <a:rPr lang="en-US" err="1"/>
              <a:t>venenatis</a:t>
            </a:r>
            <a:r>
              <a:rPr lang="en-US"/>
              <a:t> </a:t>
            </a:r>
            <a:r>
              <a:rPr lang="en-US" err="1"/>
              <a:t>cras</a:t>
            </a:r>
            <a:r>
              <a:rPr lang="en-US"/>
              <a:t> sed. Pulvinar </a:t>
            </a:r>
            <a:r>
              <a:rPr lang="en-US" err="1"/>
              <a:t>neque</a:t>
            </a:r>
            <a:r>
              <a:rPr lang="en-US"/>
              <a:t> </a:t>
            </a:r>
            <a:r>
              <a:rPr lang="en-US" err="1"/>
              <a:t>laoreet</a:t>
            </a:r>
            <a:r>
              <a:rPr lang="en-US"/>
              <a:t> </a:t>
            </a:r>
            <a:r>
              <a:rPr lang="en-US" err="1"/>
              <a:t>suspendisse</a:t>
            </a:r>
            <a:r>
              <a:rPr lang="en-US"/>
              <a:t> </a:t>
            </a:r>
            <a:r>
              <a:rPr lang="en-US" err="1"/>
              <a:t>interdum</a:t>
            </a:r>
            <a:r>
              <a:rPr lang="en-US"/>
              <a:t> </a:t>
            </a:r>
            <a:r>
              <a:rPr lang="en-US" err="1"/>
              <a:t>consectetur</a:t>
            </a:r>
            <a:r>
              <a:rPr lang="en-US"/>
              <a:t> libero id </a:t>
            </a:r>
            <a:r>
              <a:rPr lang="en-US" err="1"/>
              <a:t>faucibus</a:t>
            </a:r>
            <a:r>
              <a:rPr lang="en-US"/>
              <a:t>. </a:t>
            </a:r>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a:t>
            </a:r>
          </a:p>
          <a:p>
            <a:pPr lvl="0"/>
            <a:r>
              <a:rPr lang="en-US"/>
              <a:t>Magna fermentum </a:t>
            </a:r>
            <a:r>
              <a:rPr lang="en-US" err="1"/>
              <a:t>iaculis</a:t>
            </a:r>
            <a:r>
              <a:rPr lang="en-US"/>
              <a:t> </a:t>
            </a:r>
            <a:r>
              <a:rPr lang="en-US" err="1"/>
              <a:t>eu</a:t>
            </a:r>
            <a:r>
              <a:rPr lang="en-US"/>
              <a:t> non diam </a:t>
            </a:r>
            <a:r>
              <a:rPr lang="en-US" err="1"/>
              <a:t>phasellus</a:t>
            </a:r>
            <a:r>
              <a:rPr lang="en-US"/>
              <a:t>. Et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Auctor </a:t>
            </a:r>
            <a:r>
              <a:rPr lang="en-US" err="1"/>
              <a:t>elit</a:t>
            </a:r>
            <a:r>
              <a:rPr lang="en-US"/>
              <a:t> sed </a:t>
            </a:r>
            <a:r>
              <a:rPr lang="en-US" err="1"/>
              <a:t>vulputate</a:t>
            </a:r>
            <a:r>
              <a:rPr lang="en-US"/>
              <a:t> mi sit </a:t>
            </a:r>
            <a:r>
              <a:rPr lang="en-US" err="1"/>
              <a:t>amet</a:t>
            </a:r>
            <a:r>
              <a:rPr lang="en-US"/>
              <a:t> </a:t>
            </a:r>
            <a:r>
              <a:rPr lang="en-US" err="1"/>
              <a:t>mauris</a:t>
            </a:r>
            <a:r>
              <a:rPr lang="en-US"/>
              <a:t>. </a:t>
            </a:r>
          </a:p>
        </p:txBody>
      </p:sp>
    </p:spTree>
    <p:extLst>
      <p:ext uri="{BB962C8B-B14F-4D97-AF65-F5344CB8AC3E}">
        <p14:creationId xmlns:p14="http://schemas.microsoft.com/office/powerpoint/2010/main" val="3016050334"/>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Campaign Radio Black">
    <p:bg>
      <p:bgPr>
        <a:solidFill>
          <a:schemeClr val="tx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9A39B81-EE3A-C24E-89BC-2847AE316DEC}"/>
              </a:ext>
            </a:extLst>
          </p:cNvPr>
          <p:cNvSpPr>
            <a:spLocks noGrp="1"/>
          </p:cNvSpPr>
          <p:nvPr>
            <p:ph type="body" sz="quarter" idx="12" hasCustomPrompt="1"/>
          </p:nvPr>
        </p:nvSpPr>
        <p:spPr>
          <a:xfrm>
            <a:off x="616324" y="1053342"/>
            <a:ext cx="5326945" cy="5299660"/>
          </a:xfrm>
        </p:spPr>
        <p:txBody>
          <a:bodyPr>
            <a:normAutofit/>
          </a:bodyPr>
          <a:lstStyle>
            <a:lvl1pPr marL="0" marR="0" indent="0" algn="l" defTabSz="794849" rtl="0" eaLnBrk="1" fontAlgn="auto" latinLnBrk="0" hangingPunct="1">
              <a:lnSpc>
                <a:spcPct val="100000"/>
              </a:lnSpc>
              <a:spcBef>
                <a:spcPts val="409"/>
              </a:spcBef>
              <a:spcAft>
                <a:spcPts val="0"/>
              </a:spcAft>
              <a:buClrTx/>
              <a:buSzTx/>
              <a:buFont typeface="Arial" panose="020B0604020202020204" pitchFamily="34" charset="0"/>
              <a:buNone/>
              <a:tabLst>
                <a:tab pos="1205693" algn="l"/>
              </a:tabLst>
              <a:defRPr sz="1091" b="0" i="0">
                <a:solidFill>
                  <a:schemeClr val="bg1"/>
                </a:solidFill>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Et </a:t>
            </a:r>
            <a:r>
              <a:rPr lang="en-US" err="1"/>
              <a:t>tortor</a:t>
            </a:r>
            <a:r>
              <a:rPr lang="en-US"/>
              <a:t> </a:t>
            </a:r>
            <a:r>
              <a:rPr lang="en-US" err="1"/>
              <a:t>consequat</a:t>
            </a:r>
            <a:r>
              <a:rPr lang="en-US"/>
              <a:t> id porta </a:t>
            </a:r>
            <a:r>
              <a:rPr lang="en-US" err="1"/>
              <a:t>nibh</a:t>
            </a:r>
            <a:r>
              <a:rPr lang="en-US"/>
              <a:t> </a:t>
            </a:r>
            <a:r>
              <a:rPr lang="en-US" err="1"/>
              <a:t>venenatis</a:t>
            </a:r>
            <a:r>
              <a:rPr lang="en-US"/>
              <a:t> </a:t>
            </a:r>
            <a:r>
              <a:rPr lang="en-US" err="1"/>
              <a:t>cras</a:t>
            </a:r>
            <a:r>
              <a:rPr lang="en-US"/>
              <a:t> sed. Pulvinar </a:t>
            </a:r>
            <a:r>
              <a:rPr lang="en-US" err="1"/>
              <a:t>neque</a:t>
            </a:r>
            <a:r>
              <a:rPr lang="en-US"/>
              <a:t> </a:t>
            </a:r>
            <a:r>
              <a:rPr lang="en-US" err="1"/>
              <a:t>laoreet</a:t>
            </a:r>
            <a:r>
              <a:rPr lang="en-US"/>
              <a:t> </a:t>
            </a:r>
            <a:r>
              <a:rPr lang="en-US" err="1"/>
              <a:t>suspendisse</a:t>
            </a:r>
            <a:r>
              <a:rPr lang="en-US"/>
              <a:t> </a:t>
            </a:r>
            <a:r>
              <a:rPr lang="en-US" err="1"/>
              <a:t>interdum</a:t>
            </a:r>
            <a:r>
              <a:rPr lang="en-US"/>
              <a:t> </a:t>
            </a:r>
            <a:r>
              <a:rPr lang="en-US" err="1"/>
              <a:t>consectetur</a:t>
            </a:r>
            <a:r>
              <a:rPr lang="en-US"/>
              <a:t> libero id </a:t>
            </a:r>
            <a:r>
              <a:rPr lang="en-US" err="1"/>
              <a:t>faucibus</a:t>
            </a:r>
            <a:r>
              <a:rPr lang="en-US"/>
              <a:t>. </a:t>
            </a:r>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Magna fermentum </a:t>
            </a:r>
            <a:r>
              <a:rPr lang="en-US" err="1"/>
              <a:t>iaculis</a:t>
            </a:r>
            <a:r>
              <a:rPr lang="en-US"/>
              <a:t> </a:t>
            </a:r>
            <a:r>
              <a:rPr lang="en-US" err="1"/>
              <a:t>eu</a:t>
            </a:r>
            <a:r>
              <a:rPr lang="en-US"/>
              <a:t> non diam </a:t>
            </a:r>
            <a:r>
              <a:rPr lang="en-US" err="1"/>
              <a:t>phasellus</a:t>
            </a:r>
            <a:r>
              <a:rPr lang="en-US"/>
              <a:t>. Et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Auctor </a:t>
            </a:r>
            <a:r>
              <a:rPr lang="en-US" err="1"/>
              <a:t>elit</a:t>
            </a:r>
            <a:r>
              <a:rPr lang="en-US"/>
              <a:t> sed </a:t>
            </a:r>
            <a:r>
              <a:rPr lang="en-US" err="1"/>
              <a:t>vulputate</a:t>
            </a:r>
            <a:r>
              <a:rPr lang="en-US"/>
              <a:t> mi sit </a:t>
            </a:r>
            <a:r>
              <a:rPr lang="en-US" err="1"/>
              <a:t>amet</a:t>
            </a:r>
            <a:r>
              <a:rPr lang="en-US"/>
              <a:t> </a:t>
            </a:r>
            <a:r>
              <a:rPr lang="en-US" err="1"/>
              <a:t>mauris</a:t>
            </a:r>
            <a:r>
              <a:rPr lang="en-US"/>
              <a:t>. Auctor </a:t>
            </a:r>
            <a:r>
              <a:rPr lang="en-US" err="1"/>
              <a:t>eu</a:t>
            </a:r>
            <a:r>
              <a:rPr lang="en-US"/>
              <a:t> </a:t>
            </a:r>
            <a:r>
              <a:rPr lang="en-US" err="1"/>
              <a:t>augue</a:t>
            </a:r>
            <a:r>
              <a:rPr lang="en-US"/>
              <a:t> </a:t>
            </a:r>
            <a:r>
              <a:rPr lang="en-US" err="1"/>
              <a:t>ut</a:t>
            </a:r>
            <a:r>
              <a:rPr lang="en-US"/>
              <a:t> </a:t>
            </a:r>
            <a:r>
              <a:rPr lang="en-US" err="1"/>
              <a:t>lectus</a:t>
            </a:r>
            <a:r>
              <a:rPr lang="en-US"/>
              <a:t> </a:t>
            </a:r>
            <a:r>
              <a:rPr lang="en-US" err="1"/>
              <a:t>arcu</a:t>
            </a:r>
            <a:r>
              <a:rPr lang="en-US"/>
              <a:t> </a:t>
            </a:r>
            <a:r>
              <a:rPr lang="en-US" err="1"/>
              <a:t>bibendum</a:t>
            </a:r>
            <a:r>
              <a:rPr lang="en-US"/>
              <a:t> at. </a:t>
            </a:r>
            <a:r>
              <a:rPr lang="en-US" err="1"/>
              <a:t>Molestie</a:t>
            </a:r>
            <a:r>
              <a:rPr lang="en-US"/>
              <a:t> a </a:t>
            </a:r>
            <a:r>
              <a:rPr lang="en-US" err="1"/>
              <a:t>iaculis</a:t>
            </a:r>
            <a:r>
              <a:rPr lang="en-US"/>
              <a:t> at </a:t>
            </a:r>
            <a:r>
              <a:rPr lang="en-US" err="1"/>
              <a:t>erat</a:t>
            </a:r>
            <a:r>
              <a:rPr lang="en-US"/>
              <a:t> </a:t>
            </a:r>
            <a:r>
              <a:rPr lang="en-US" err="1"/>
              <a:t>pellentesque</a:t>
            </a:r>
            <a:r>
              <a:rPr lang="en-US"/>
              <a:t> </a:t>
            </a:r>
            <a:r>
              <a:rPr lang="en-US" err="1"/>
              <a:t>adipiscing</a:t>
            </a:r>
            <a:r>
              <a:rPr lang="en-US"/>
              <a:t> </a:t>
            </a:r>
            <a:r>
              <a:rPr lang="en-US" err="1"/>
              <a:t>commodo</a:t>
            </a:r>
            <a:r>
              <a:rPr lang="en-US"/>
              <a:t> </a:t>
            </a:r>
            <a:r>
              <a:rPr lang="en-US" err="1"/>
              <a:t>elit</a:t>
            </a:r>
            <a:r>
              <a:rPr lang="en-US"/>
              <a:t> at. Pharetra convallis </a:t>
            </a:r>
            <a:r>
              <a:rPr lang="en-US" err="1"/>
              <a:t>posuere</a:t>
            </a:r>
            <a:r>
              <a:rPr lang="en-US"/>
              <a:t> </a:t>
            </a:r>
            <a:r>
              <a:rPr lang="en-US" err="1"/>
              <a:t>morbi</a:t>
            </a:r>
            <a:r>
              <a:rPr lang="en-US"/>
              <a:t> </a:t>
            </a:r>
            <a:r>
              <a:rPr lang="en-US" err="1"/>
              <a:t>leo</a:t>
            </a:r>
            <a:r>
              <a:rPr lang="en-US"/>
              <a:t> </a:t>
            </a:r>
            <a:r>
              <a:rPr lang="en-US" err="1"/>
              <a:t>urna</a:t>
            </a:r>
            <a:r>
              <a:rPr lang="en-US"/>
              <a:t> </a:t>
            </a:r>
            <a:r>
              <a:rPr lang="en-US" err="1"/>
              <a:t>molestie</a:t>
            </a:r>
            <a:r>
              <a:rPr lang="en-US"/>
              <a:t> at </a:t>
            </a:r>
            <a:r>
              <a:rPr lang="en-US" err="1"/>
              <a:t>elementum</a:t>
            </a:r>
            <a:r>
              <a:rPr lang="en-US"/>
              <a:t>.</a:t>
            </a:r>
          </a:p>
        </p:txBody>
      </p:sp>
      <p:sp>
        <p:nvSpPr>
          <p:cNvPr id="3" name="Slide Number Placeholder 2">
            <a:extLst>
              <a:ext uri="{FF2B5EF4-FFF2-40B4-BE49-F238E27FC236}">
                <a16:creationId xmlns:a16="http://schemas.microsoft.com/office/drawing/2014/main" id="{D01F7CD4-5F02-6B4D-9A8B-28115400ABD9}"/>
              </a:ext>
            </a:extLst>
          </p:cNvPr>
          <p:cNvSpPr>
            <a:spLocks noGrp="1"/>
          </p:cNvSpPr>
          <p:nvPr>
            <p:ph type="sldNum" sz="quarter" idx="10"/>
          </p:nvPr>
        </p:nvSpPr>
        <p:spPr/>
        <p:txBody>
          <a:bodyPr/>
          <a:lstStyle>
            <a:lvl1pPr>
              <a:defRPr>
                <a:solidFill>
                  <a:schemeClr val="bg2"/>
                </a:solidFill>
              </a:defRPr>
            </a:lvl1pPr>
          </a:lstStyle>
          <a:p>
            <a:fld id="{64DF1125-80D7-5C48-9408-F746170441B0}" type="slidenum">
              <a:rPr lang="en-US" smtClean="0"/>
              <a:pPr/>
              <a:t>‹#›</a:t>
            </a:fld>
            <a:endParaRPr lang="en-US"/>
          </a:p>
        </p:txBody>
      </p:sp>
      <p:sp>
        <p:nvSpPr>
          <p:cNvPr id="4" name="Text Placeholder 3">
            <a:extLst>
              <a:ext uri="{FF2B5EF4-FFF2-40B4-BE49-F238E27FC236}">
                <a16:creationId xmlns:a16="http://schemas.microsoft.com/office/drawing/2014/main" id="{A873F7BA-A989-DA44-9814-E6268CD5778D}"/>
              </a:ext>
            </a:extLst>
          </p:cNvPr>
          <p:cNvSpPr>
            <a:spLocks noGrp="1"/>
          </p:cNvSpPr>
          <p:nvPr>
            <p:ph type="body" sz="quarter" idx="15" hasCustomPrompt="1"/>
          </p:nvPr>
        </p:nvSpPr>
        <p:spPr>
          <a:xfrm>
            <a:off x="616324" y="726411"/>
            <a:ext cx="5326945" cy="290080"/>
          </a:xfrm>
        </p:spPr>
        <p:txBody>
          <a:bodyPr tIns="0" bIns="0" anchor="b">
            <a:normAutofit/>
          </a:bodyPr>
          <a:lstStyle>
            <a:lvl1pPr marL="0" indent="0">
              <a:buNone/>
              <a:defRPr sz="1500" b="0" i="0">
                <a:solidFill>
                  <a:schemeClr val="bg1"/>
                </a:solidFill>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Radio :30</a:t>
            </a:r>
          </a:p>
        </p:txBody>
      </p:sp>
      <p:sp>
        <p:nvSpPr>
          <p:cNvPr id="13" name="Title 1">
            <a:extLst>
              <a:ext uri="{FF2B5EF4-FFF2-40B4-BE49-F238E27FC236}">
                <a16:creationId xmlns:a16="http://schemas.microsoft.com/office/drawing/2014/main" id="{C15B10D7-1924-DD47-8847-AC51037A82E7}"/>
              </a:ext>
            </a:extLst>
          </p:cNvPr>
          <p:cNvSpPr>
            <a:spLocks noGrp="1"/>
          </p:cNvSpPr>
          <p:nvPr>
            <p:ph type="title" hasCustomPrompt="1"/>
          </p:nvPr>
        </p:nvSpPr>
        <p:spPr>
          <a:xfrm>
            <a:off x="616772" y="149629"/>
            <a:ext cx="11004144" cy="357940"/>
          </a:xfrm>
          <a:prstGeom prst="rect">
            <a:avLst/>
          </a:prstGeom>
        </p:spPr>
        <p:txBody>
          <a:bodyPr anchor="t">
            <a:noAutofit/>
          </a:bodyPr>
          <a:lstStyle>
            <a:lvl1pPr>
              <a:defRPr sz="2727">
                <a:solidFill>
                  <a:schemeClr val="bg1"/>
                </a:solidFill>
              </a:defRPr>
            </a:lvl1pPr>
          </a:lstStyle>
          <a:p>
            <a:r>
              <a:rPr lang="en-US"/>
              <a:t>Campaign Radio</a:t>
            </a:r>
          </a:p>
        </p:txBody>
      </p:sp>
      <p:sp>
        <p:nvSpPr>
          <p:cNvPr id="12" name="Text Placeholder 8">
            <a:extLst>
              <a:ext uri="{FF2B5EF4-FFF2-40B4-BE49-F238E27FC236}">
                <a16:creationId xmlns:a16="http://schemas.microsoft.com/office/drawing/2014/main" id="{51E5D3CD-96B5-5543-B797-090C44A06621}"/>
              </a:ext>
            </a:extLst>
          </p:cNvPr>
          <p:cNvSpPr>
            <a:spLocks noGrp="1"/>
          </p:cNvSpPr>
          <p:nvPr>
            <p:ph type="body" sz="quarter" idx="16" hasCustomPrompt="1"/>
          </p:nvPr>
        </p:nvSpPr>
        <p:spPr>
          <a:xfrm>
            <a:off x="6293971" y="1053342"/>
            <a:ext cx="5326945" cy="5299660"/>
          </a:xfrm>
        </p:spPr>
        <p:txBody>
          <a:bodyPr>
            <a:normAutofit/>
          </a:bodyPr>
          <a:lstStyle>
            <a:lvl1pPr marL="0" marR="0" indent="0" algn="l" defTabSz="794849" rtl="0" eaLnBrk="1" fontAlgn="auto" latinLnBrk="0" hangingPunct="1">
              <a:lnSpc>
                <a:spcPct val="100000"/>
              </a:lnSpc>
              <a:spcBef>
                <a:spcPts val="409"/>
              </a:spcBef>
              <a:spcAft>
                <a:spcPts val="0"/>
              </a:spcAft>
              <a:buClrTx/>
              <a:buSzTx/>
              <a:buFont typeface="Arial" panose="020B0604020202020204" pitchFamily="34" charset="0"/>
              <a:buNone/>
              <a:tabLst>
                <a:tab pos="1205693" algn="l"/>
              </a:tabLst>
              <a:defRPr sz="1091" b="0" i="0">
                <a:solidFill>
                  <a:schemeClr val="bg1"/>
                </a:solidFill>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Et </a:t>
            </a:r>
            <a:r>
              <a:rPr lang="en-US" err="1"/>
              <a:t>tortor</a:t>
            </a:r>
            <a:r>
              <a:rPr lang="en-US"/>
              <a:t> </a:t>
            </a:r>
            <a:r>
              <a:rPr lang="en-US" err="1"/>
              <a:t>consequat</a:t>
            </a:r>
            <a:r>
              <a:rPr lang="en-US"/>
              <a:t> id porta </a:t>
            </a:r>
            <a:r>
              <a:rPr lang="en-US" err="1"/>
              <a:t>nibh</a:t>
            </a:r>
            <a:r>
              <a:rPr lang="en-US"/>
              <a:t> </a:t>
            </a:r>
            <a:r>
              <a:rPr lang="en-US" err="1"/>
              <a:t>venenatis</a:t>
            </a:r>
            <a:r>
              <a:rPr lang="en-US"/>
              <a:t> </a:t>
            </a:r>
            <a:r>
              <a:rPr lang="en-US" err="1"/>
              <a:t>cras</a:t>
            </a:r>
            <a:r>
              <a:rPr lang="en-US"/>
              <a:t> sed. Pulvinar </a:t>
            </a:r>
            <a:r>
              <a:rPr lang="en-US" err="1"/>
              <a:t>neque</a:t>
            </a:r>
            <a:r>
              <a:rPr lang="en-US"/>
              <a:t> </a:t>
            </a:r>
            <a:r>
              <a:rPr lang="en-US" err="1"/>
              <a:t>laoreet</a:t>
            </a:r>
            <a:r>
              <a:rPr lang="en-US"/>
              <a:t> </a:t>
            </a:r>
            <a:r>
              <a:rPr lang="en-US" err="1"/>
              <a:t>suspendisse</a:t>
            </a:r>
            <a:r>
              <a:rPr lang="en-US"/>
              <a:t> </a:t>
            </a:r>
            <a:r>
              <a:rPr lang="en-US" err="1"/>
              <a:t>interdum</a:t>
            </a:r>
            <a:r>
              <a:rPr lang="en-US"/>
              <a:t> </a:t>
            </a:r>
            <a:r>
              <a:rPr lang="en-US" err="1"/>
              <a:t>consectetur</a:t>
            </a:r>
            <a:r>
              <a:rPr lang="en-US"/>
              <a:t> libero id </a:t>
            </a:r>
            <a:r>
              <a:rPr lang="en-US" err="1"/>
              <a:t>faucibus</a:t>
            </a:r>
            <a:r>
              <a:rPr lang="en-US"/>
              <a:t>. </a:t>
            </a:r>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Magna fermentum </a:t>
            </a:r>
            <a:r>
              <a:rPr lang="en-US" err="1"/>
              <a:t>iaculis</a:t>
            </a:r>
            <a:r>
              <a:rPr lang="en-US"/>
              <a:t> </a:t>
            </a:r>
            <a:r>
              <a:rPr lang="en-US" err="1"/>
              <a:t>eu</a:t>
            </a:r>
            <a:r>
              <a:rPr lang="en-US"/>
              <a:t> non diam </a:t>
            </a:r>
            <a:r>
              <a:rPr lang="en-US" err="1"/>
              <a:t>phasellus</a:t>
            </a:r>
            <a:r>
              <a:rPr lang="en-US"/>
              <a:t>. Et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Auctor </a:t>
            </a:r>
            <a:r>
              <a:rPr lang="en-US" err="1"/>
              <a:t>elit</a:t>
            </a:r>
            <a:r>
              <a:rPr lang="en-US"/>
              <a:t> sed </a:t>
            </a:r>
            <a:r>
              <a:rPr lang="en-US" err="1"/>
              <a:t>vulputate</a:t>
            </a:r>
            <a:r>
              <a:rPr lang="en-US"/>
              <a:t> mi sit </a:t>
            </a:r>
            <a:r>
              <a:rPr lang="en-US" err="1"/>
              <a:t>amet</a:t>
            </a:r>
            <a:r>
              <a:rPr lang="en-US"/>
              <a:t> </a:t>
            </a:r>
            <a:r>
              <a:rPr lang="en-US" err="1"/>
              <a:t>mauris</a:t>
            </a:r>
            <a:r>
              <a:rPr lang="en-US"/>
              <a:t>. Auctor </a:t>
            </a:r>
            <a:r>
              <a:rPr lang="en-US" err="1"/>
              <a:t>eu</a:t>
            </a:r>
            <a:r>
              <a:rPr lang="en-US"/>
              <a:t> </a:t>
            </a:r>
            <a:r>
              <a:rPr lang="en-US" err="1"/>
              <a:t>augue</a:t>
            </a:r>
            <a:r>
              <a:rPr lang="en-US"/>
              <a:t> </a:t>
            </a:r>
            <a:r>
              <a:rPr lang="en-US" err="1"/>
              <a:t>ut</a:t>
            </a:r>
            <a:r>
              <a:rPr lang="en-US"/>
              <a:t> </a:t>
            </a:r>
            <a:r>
              <a:rPr lang="en-US" err="1"/>
              <a:t>lectus</a:t>
            </a:r>
            <a:r>
              <a:rPr lang="en-US"/>
              <a:t> </a:t>
            </a:r>
            <a:r>
              <a:rPr lang="en-US" err="1"/>
              <a:t>arcu</a:t>
            </a:r>
            <a:r>
              <a:rPr lang="en-US"/>
              <a:t> </a:t>
            </a:r>
            <a:r>
              <a:rPr lang="en-US" err="1"/>
              <a:t>bibendum</a:t>
            </a:r>
            <a:r>
              <a:rPr lang="en-US"/>
              <a:t> at. </a:t>
            </a:r>
            <a:r>
              <a:rPr lang="en-US" err="1"/>
              <a:t>Molestie</a:t>
            </a:r>
            <a:r>
              <a:rPr lang="en-US"/>
              <a:t> a </a:t>
            </a:r>
            <a:r>
              <a:rPr lang="en-US" err="1"/>
              <a:t>iaculis</a:t>
            </a:r>
            <a:r>
              <a:rPr lang="en-US"/>
              <a:t> at </a:t>
            </a:r>
            <a:r>
              <a:rPr lang="en-US" err="1"/>
              <a:t>erat</a:t>
            </a:r>
            <a:r>
              <a:rPr lang="en-US"/>
              <a:t> </a:t>
            </a:r>
            <a:r>
              <a:rPr lang="en-US" err="1"/>
              <a:t>pellentesque</a:t>
            </a:r>
            <a:r>
              <a:rPr lang="en-US"/>
              <a:t> </a:t>
            </a:r>
            <a:r>
              <a:rPr lang="en-US" err="1"/>
              <a:t>adipiscing</a:t>
            </a:r>
            <a:r>
              <a:rPr lang="en-US"/>
              <a:t> </a:t>
            </a:r>
            <a:r>
              <a:rPr lang="en-US" err="1"/>
              <a:t>commodo</a:t>
            </a:r>
            <a:r>
              <a:rPr lang="en-US"/>
              <a:t> </a:t>
            </a:r>
            <a:r>
              <a:rPr lang="en-US" err="1"/>
              <a:t>elit</a:t>
            </a:r>
            <a:r>
              <a:rPr lang="en-US"/>
              <a:t> at. Pharetra convallis </a:t>
            </a:r>
            <a:r>
              <a:rPr lang="en-US" err="1"/>
              <a:t>posuere</a:t>
            </a:r>
            <a:r>
              <a:rPr lang="en-US"/>
              <a:t> </a:t>
            </a:r>
            <a:r>
              <a:rPr lang="en-US" err="1"/>
              <a:t>morbi</a:t>
            </a:r>
            <a:r>
              <a:rPr lang="en-US"/>
              <a:t> </a:t>
            </a:r>
            <a:r>
              <a:rPr lang="en-US" err="1"/>
              <a:t>leo</a:t>
            </a:r>
            <a:r>
              <a:rPr lang="en-US"/>
              <a:t> </a:t>
            </a:r>
            <a:r>
              <a:rPr lang="en-US" err="1"/>
              <a:t>urna</a:t>
            </a:r>
            <a:r>
              <a:rPr lang="en-US"/>
              <a:t> </a:t>
            </a:r>
            <a:r>
              <a:rPr lang="en-US" err="1"/>
              <a:t>molestie</a:t>
            </a:r>
            <a:r>
              <a:rPr lang="en-US"/>
              <a:t> at </a:t>
            </a:r>
            <a:r>
              <a:rPr lang="en-US" err="1"/>
              <a:t>elementum</a:t>
            </a:r>
            <a:r>
              <a:rPr lang="en-US"/>
              <a:t>.</a:t>
            </a:r>
          </a:p>
        </p:txBody>
      </p:sp>
      <p:sp>
        <p:nvSpPr>
          <p:cNvPr id="14" name="Text Placeholder 3">
            <a:extLst>
              <a:ext uri="{FF2B5EF4-FFF2-40B4-BE49-F238E27FC236}">
                <a16:creationId xmlns:a16="http://schemas.microsoft.com/office/drawing/2014/main" id="{BC1C91BF-7A16-8748-806C-486993A9F6C0}"/>
              </a:ext>
            </a:extLst>
          </p:cNvPr>
          <p:cNvSpPr>
            <a:spLocks noGrp="1"/>
          </p:cNvSpPr>
          <p:nvPr>
            <p:ph type="body" sz="quarter" idx="17" hasCustomPrompt="1"/>
          </p:nvPr>
        </p:nvSpPr>
        <p:spPr>
          <a:xfrm>
            <a:off x="6293971" y="726411"/>
            <a:ext cx="5326945" cy="290080"/>
          </a:xfrm>
        </p:spPr>
        <p:txBody>
          <a:bodyPr tIns="0" bIns="0" anchor="b">
            <a:normAutofit/>
          </a:bodyPr>
          <a:lstStyle>
            <a:lvl1pPr marL="0" indent="0">
              <a:buNone/>
              <a:defRPr sz="1500" b="0" i="0">
                <a:solidFill>
                  <a:schemeClr val="bg1"/>
                </a:solidFill>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Radio :15</a:t>
            </a:r>
          </a:p>
        </p:txBody>
      </p:sp>
    </p:spTree>
    <p:extLst>
      <p:ext uri="{BB962C8B-B14F-4D97-AF65-F5344CB8AC3E}">
        <p14:creationId xmlns:p14="http://schemas.microsoft.com/office/powerpoint/2010/main" val="2002407479"/>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Why it works-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89EA16-7A07-374C-9320-F43A40E4245A}"/>
              </a:ext>
            </a:extLst>
          </p:cNvPr>
          <p:cNvSpPr/>
          <p:nvPr/>
        </p:nvSpPr>
        <p:spPr>
          <a:xfrm>
            <a:off x="1" y="0"/>
            <a:ext cx="12191999" cy="37407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77" b="0" i="0">
              <a:latin typeface="Arial" panose="020B0604020202020204" pitchFamily="34" charset="0"/>
            </a:endParaRPr>
          </a:p>
        </p:txBody>
      </p:sp>
      <p:sp>
        <p:nvSpPr>
          <p:cNvPr id="7" name="Slide Number Placeholder 6">
            <a:extLst>
              <a:ext uri="{FF2B5EF4-FFF2-40B4-BE49-F238E27FC236}">
                <a16:creationId xmlns:a16="http://schemas.microsoft.com/office/drawing/2014/main" id="{F3693CDB-D9FC-4648-9D59-79842B37913E}"/>
              </a:ext>
            </a:extLst>
          </p:cNvPr>
          <p:cNvSpPr>
            <a:spLocks noGrp="1"/>
          </p:cNvSpPr>
          <p:nvPr>
            <p:ph type="sldNum" sz="quarter" idx="10"/>
          </p:nvPr>
        </p:nvSpPr>
        <p:spPr>
          <a:xfrm>
            <a:off x="9278316" y="6353004"/>
            <a:ext cx="2612801" cy="365125"/>
          </a:xfrm>
        </p:spPr>
        <p:txBody>
          <a:bodyPr/>
          <a:lstStyle>
            <a:lvl1pPr>
              <a:defRPr b="0" i="0">
                <a:latin typeface="Arial" panose="020B0604020202020204" pitchFamily="34" charset="0"/>
              </a:defRPr>
            </a:lvl1pPr>
          </a:lstStyle>
          <a:p>
            <a:fld id="{64DF1125-80D7-5C48-9408-F746170441B0}" type="slidenum">
              <a:rPr lang="en-US" smtClean="0"/>
              <a:pPr/>
              <a:t>‹#›</a:t>
            </a:fld>
            <a:endParaRPr lang="en-US"/>
          </a:p>
        </p:txBody>
      </p:sp>
      <p:sp>
        <p:nvSpPr>
          <p:cNvPr id="3" name="Text Placeholder 2">
            <a:extLst>
              <a:ext uri="{FF2B5EF4-FFF2-40B4-BE49-F238E27FC236}">
                <a16:creationId xmlns:a16="http://schemas.microsoft.com/office/drawing/2014/main" id="{86C527C0-5EE8-2546-BFBA-5F6EB4068655}"/>
              </a:ext>
            </a:extLst>
          </p:cNvPr>
          <p:cNvSpPr>
            <a:spLocks noGrp="1"/>
          </p:cNvSpPr>
          <p:nvPr>
            <p:ph type="body" sz="quarter" idx="11" hasCustomPrompt="1"/>
          </p:nvPr>
        </p:nvSpPr>
        <p:spPr>
          <a:xfrm>
            <a:off x="616773" y="4020261"/>
            <a:ext cx="10874091" cy="2330089"/>
          </a:xfrm>
        </p:spPr>
        <p:txBody>
          <a:bodyPr/>
          <a:lstStyle>
            <a:lvl1pPr marL="0" indent="0">
              <a:lnSpc>
                <a:spcPct val="100000"/>
              </a:lnSpc>
              <a:buNone/>
              <a:defRPr sz="2045">
                <a:solidFill>
                  <a:schemeClr val="tx1"/>
                </a:solidFill>
              </a:defRPr>
            </a:lvl1pPr>
            <a:lvl2pPr>
              <a:buNone/>
              <a:defRPr sz="2045">
                <a:solidFill>
                  <a:schemeClr val="tx1"/>
                </a:solidFill>
              </a:defRPr>
            </a:lvl2pPr>
            <a:lvl3pPr>
              <a:buNone/>
              <a:defRPr sz="2045">
                <a:solidFill>
                  <a:schemeClr val="tx1"/>
                </a:solidFill>
              </a:defRPr>
            </a:lvl3pPr>
            <a:lvl4pPr>
              <a:buNone/>
              <a:defRPr sz="2045">
                <a:solidFill>
                  <a:schemeClr val="tx1"/>
                </a:solidFill>
              </a:defRPr>
            </a:lvl4pPr>
            <a:lvl5pPr>
              <a:buNone/>
              <a:defRPr sz="2045">
                <a:solidFill>
                  <a:schemeClr val="tx1"/>
                </a:solidFill>
              </a:defRPr>
            </a:lvl5pPr>
          </a:lstStyle>
          <a:p>
            <a:pPr marL="0" indent="0">
              <a:lnSpc>
                <a:spcPct val="100000"/>
              </a:lnSpc>
              <a:buNone/>
            </a:pPr>
            <a:r>
              <a:rPr lang="en-US" sz="2045" err="1"/>
              <a:t>Todos</a:t>
            </a:r>
            <a:r>
              <a:rPr lang="en-US" sz="2045"/>
              <a:t> </a:t>
            </a:r>
            <a:r>
              <a:rPr lang="en-US" sz="2045" err="1"/>
              <a:t>dicen</a:t>
            </a:r>
            <a:r>
              <a:rPr lang="en-US" sz="2045"/>
              <a:t> que es </a:t>
            </a:r>
            <a:r>
              <a:rPr lang="en-US" sz="2045" err="1"/>
              <a:t>mentira</a:t>
            </a:r>
            <a:r>
              <a:rPr lang="en-US" sz="2045"/>
              <a:t> que </a:t>
            </a:r>
            <a:r>
              <a:rPr lang="en-US" sz="2045" err="1"/>
              <a:t>te</a:t>
            </a:r>
            <a:r>
              <a:rPr lang="en-US" sz="2045"/>
              <a:t> </a:t>
            </a:r>
            <a:r>
              <a:rPr lang="en-US" sz="2045" err="1"/>
              <a:t>quiero</a:t>
            </a:r>
            <a:r>
              <a:rPr lang="en-US" sz="2045"/>
              <a:t> </a:t>
            </a:r>
            <a:r>
              <a:rPr lang="en-US" sz="2045" err="1"/>
              <a:t>Porque</a:t>
            </a:r>
            <a:r>
              <a:rPr lang="en-US" sz="2045"/>
              <a:t> </a:t>
            </a:r>
            <a:r>
              <a:rPr lang="en-US" sz="2045" err="1"/>
              <a:t>nunca</a:t>
            </a:r>
            <a:r>
              <a:rPr lang="en-US" sz="2045"/>
              <a:t> me </a:t>
            </a:r>
            <a:r>
              <a:rPr lang="en-US" sz="2045" err="1"/>
              <a:t>habían</a:t>
            </a:r>
            <a:r>
              <a:rPr lang="en-US" sz="2045"/>
              <a:t> visto </a:t>
            </a:r>
            <a:r>
              <a:rPr lang="en-US" sz="2045" err="1"/>
              <a:t>enamorado</a:t>
            </a:r>
            <a:r>
              <a:rPr lang="en-US" sz="2045"/>
              <a:t> </a:t>
            </a:r>
            <a:r>
              <a:rPr lang="en-US" sz="2045" err="1"/>
              <a:t>Yo</a:t>
            </a:r>
            <a:r>
              <a:rPr lang="en-US" sz="2045"/>
              <a:t> </a:t>
            </a:r>
            <a:r>
              <a:rPr lang="en-US" sz="2045" err="1"/>
              <a:t>te</a:t>
            </a:r>
            <a:r>
              <a:rPr lang="en-US" sz="2045"/>
              <a:t> </a:t>
            </a:r>
            <a:r>
              <a:rPr lang="en-US" sz="2045" err="1"/>
              <a:t>juro</a:t>
            </a:r>
            <a:r>
              <a:rPr lang="en-US" sz="2045"/>
              <a:t> que </a:t>
            </a:r>
            <a:r>
              <a:rPr lang="en-US" sz="2045" err="1"/>
              <a:t>yo</a:t>
            </a:r>
            <a:r>
              <a:rPr lang="en-US" sz="2045"/>
              <a:t> </a:t>
            </a:r>
            <a:r>
              <a:rPr lang="en-US" sz="2045" err="1"/>
              <a:t>mismo</a:t>
            </a:r>
            <a:r>
              <a:rPr lang="en-US" sz="2045"/>
              <a:t> no </a:t>
            </a:r>
            <a:r>
              <a:rPr lang="en-US" sz="2045" err="1"/>
              <a:t>comprendo</a:t>
            </a:r>
            <a:r>
              <a:rPr lang="en-US" sz="2045"/>
              <a:t> El por </a:t>
            </a:r>
            <a:r>
              <a:rPr lang="en-US" sz="2045" err="1"/>
              <a:t>qué</a:t>
            </a:r>
            <a:r>
              <a:rPr lang="en-US" sz="2045"/>
              <a:t> </a:t>
            </a:r>
            <a:r>
              <a:rPr lang="en-US" sz="2045" err="1"/>
              <a:t>tu</a:t>
            </a:r>
            <a:r>
              <a:rPr lang="en-US" sz="2045"/>
              <a:t> </a:t>
            </a:r>
            <a:r>
              <a:rPr lang="en-US" sz="2045" err="1"/>
              <a:t>mirar</a:t>
            </a:r>
            <a:r>
              <a:rPr lang="en-US" sz="2045"/>
              <a:t> me ha </a:t>
            </a:r>
            <a:r>
              <a:rPr lang="en-US" sz="2045" err="1"/>
              <a:t>cautivado</a:t>
            </a:r>
            <a:r>
              <a:rPr lang="en-US" sz="2045"/>
              <a:t> </a:t>
            </a:r>
            <a:r>
              <a:rPr lang="en-US" sz="2045" err="1"/>
              <a:t>Cuando</a:t>
            </a:r>
            <a:r>
              <a:rPr lang="en-US" sz="2045"/>
              <a:t> </a:t>
            </a:r>
            <a:r>
              <a:rPr lang="en-US" sz="2045" err="1"/>
              <a:t>estás</a:t>
            </a:r>
            <a:r>
              <a:rPr lang="en-US" sz="2045"/>
              <a:t> </a:t>
            </a:r>
            <a:r>
              <a:rPr lang="en-US" sz="2045" err="1"/>
              <a:t>cerca</a:t>
            </a:r>
            <a:r>
              <a:rPr lang="en-US" sz="2045"/>
              <a:t> de mi </a:t>
            </a:r>
            <a:r>
              <a:rPr lang="en-US" sz="2045" err="1"/>
              <a:t>ya</a:t>
            </a:r>
            <a:r>
              <a:rPr lang="en-US" sz="2045"/>
              <a:t> </a:t>
            </a:r>
            <a:r>
              <a:rPr lang="en-US" sz="2045" err="1"/>
              <a:t>estoy</a:t>
            </a:r>
            <a:r>
              <a:rPr lang="en-US" sz="2045"/>
              <a:t> content No </a:t>
            </a:r>
            <a:r>
              <a:rPr lang="en-US" sz="2045" err="1"/>
              <a:t>quisiera</a:t>
            </a:r>
            <a:r>
              <a:rPr lang="en-US" sz="2045"/>
              <a:t> que de </a:t>
            </a:r>
            <a:r>
              <a:rPr lang="en-US" sz="2045" err="1"/>
              <a:t>nadie</a:t>
            </a:r>
            <a:r>
              <a:rPr lang="en-US" sz="2045"/>
              <a:t> </a:t>
            </a:r>
            <a:r>
              <a:rPr lang="en-US" sz="2045" err="1"/>
              <a:t>te</a:t>
            </a:r>
            <a:r>
              <a:rPr lang="en-US" sz="2045"/>
              <a:t> </a:t>
            </a:r>
            <a:r>
              <a:rPr lang="en-US" sz="2045" err="1"/>
              <a:t>acordaras</a:t>
            </a:r>
            <a:r>
              <a:rPr lang="en-US" sz="2045"/>
              <a:t> Tengo </a:t>
            </a:r>
            <a:r>
              <a:rPr lang="en-US" sz="2045" err="1"/>
              <a:t>celos</a:t>
            </a:r>
            <a:r>
              <a:rPr lang="en-US" sz="2045"/>
              <a:t> hasta del </a:t>
            </a:r>
            <a:r>
              <a:rPr lang="en-US" sz="2045" err="1"/>
              <a:t>pensamiento</a:t>
            </a:r>
            <a:r>
              <a:rPr lang="en-US" sz="2045"/>
              <a:t> Que </a:t>
            </a:r>
            <a:r>
              <a:rPr lang="en-US" sz="2045" err="1"/>
              <a:t>pueda</a:t>
            </a:r>
            <a:r>
              <a:rPr lang="en-US" sz="2045"/>
              <a:t> </a:t>
            </a:r>
            <a:r>
              <a:rPr lang="en-US" sz="2045" err="1"/>
              <a:t>recordarte</a:t>
            </a:r>
            <a:r>
              <a:rPr lang="en-US" sz="2045"/>
              <a:t> a </a:t>
            </a:r>
            <a:r>
              <a:rPr lang="en-US" sz="2045" err="1"/>
              <a:t>otra</a:t>
            </a:r>
            <a:r>
              <a:rPr lang="en-US" sz="2045"/>
              <a:t> persona </a:t>
            </a:r>
            <a:r>
              <a:rPr lang="en-US" sz="2045" err="1"/>
              <a:t>amada</a:t>
            </a:r>
            <a:endParaRPr lang="en-US" sz="2045"/>
          </a:p>
        </p:txBody>
      </p:sp>
      <p:sp>
        <p:nvSpPr>
          <p:cNvPr id="6" name="Picture Placeholder 5">
            <a:extLst>
              <a:ext uri="{FF2B5EF4-FFF2-40B4-BE49-F238E27FC236}">
                <a16:creationId xmlns:a16="http://schemas.microsoft.com/office/drawing/2014/main" id="{081B1E9B-FACE-D84E-919B-700C6E2ED820}"/>
              </a:ext>
            </a:extLst>
          </p:cNvPr>
          <p:cNvSpPr>
            <a:spLocks noGrp="1"/>
          </p:cNvSpPr>
          <p:nvPr>
            <p:ph type="pic" sz="quarter" idx="12"/>
          </p:nvPr>
        </p:nvSpPr>
        <p:spPr>
          <a:xfrm>
            <a:off x="5893995" y="1178721"/>
            <a:ext cx="6298005" cy="2559843"/>
          </a:xfrm>
        </p:spPr>
        <p:txBody>
          <a:bodyPr anchor="ctr"/>
          <a:lstStyle>
            <a:lvl1pPr algn="ctr">
              <a:buNone/>
              <a:defRPr/>
            </a:lvl1pPr>
          </a:lstStyle>
          <a:p>
            <a:r>
              <a:rPr lang="en-US"/>
              <a:t>Click icon to add picture</a:t>
            </a:r>
          </a:p>
        </p:txBody>
      </p:sp>
      <p:sp>
        <p:nvSpPr>
          <p:cNvPr id="20" name="Title 1">
            <a:extLst>
              <a:ext uri="{FF2B5EF4-FFF2-40B4-BE49-F238E27FC236}">
                <a16:creationId xmlns:a16="http://schemas.microsoft.com/office/drawing/2014/main" id="{281A99A6-2CCE-C249-99E4-73AAE3DADD22}"/>
              </a:ext>
            </a:extLst>
          </p:cNvPr>
          <p:cNvSpPr>
            <a:spLocks noGrp="1"/>
          </p:cNvSpPr>
          <p:nvPr>
            <p:ph type="title" hasCustomPrompt="1"/>
          </p:nvPr>
        </p:nvSpPr>
        <p:spPr>
          <a:xfrm>
            <a:off x="616772" y="408124"/>
            <a:ext cx="10945707" cy="2281711"/>
          </a:xfrm>
          <a:prstGeom prst="rect">
            <a:avLst/>
          </a:prstGeom>
        </p:spPr>
        <p:txBody>
          <a:bodyPr anchor="t">
            <a:normAutofit/>
          </a:bodyPr>
          <a:lstStyle>
            <a:lvl1pPr>
              <a:defRPr sz="7567" b="0"/>
            </a:lvl1pPr>
          </a:lstStyle>
          <a:p>
            <a:pPr>
              <a:lnSpc>
                <a:spcPct val="80000"/>
              </a:lnSpc>
            </a:pPr>
            <a:r>
              <a:rPr lang="en-US" sz="7567">
                <a:solidFill>
                  <a:schemeClr val="tx1"/>
                </a:solidFill>
              </a:rPr>
              <a:t>Why it works –photo</a:t>
            </a:r>
          </a:p>
        </p:txBody>
      </p:sp>
    </p:spTree>
    <p:extLst>
      <p:ext uri="{BB962C8B-B14F-4D97-AF65-F5344CB8AC3E}">
        <p14:creationId xmlns:p14="http://schemas.microsoft.com/office/powerpoint/2010/main" val="19553367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Why it work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A8686C5-2383-4F43-90F7-A544BDCE7A4A}"/>
              </a:ext>
            </a:extLst>
          </p:cNvPr>
          <p:cNvSpPr>
            <a:spLocks noGrp="1"/>
          </p:cNvSpPr>
          <p:nvPr>
            <p:ph type="sldNum" sz="quarter" idx="10"/>
          </p:nvPr>
        </p:nvSpPr>
        <p:spPr/>
        <p:txBody>
          <a:bodyPr/>
          <a:lstStyle/>
          <a:p>
            <a:fld id="{64DF1125-80D7-5C48-9408-F746170441B0}" type="slidenum">
              <a:rPr lang="en-US" smtClean="0"/>
              <a:pPr/>
              <a:t>‹#›</a:t>
            </a:fld>
            <a:endParaRPr lang="en-US"/>
          </a:p>
        </p:txBody>
      </p:sp>
      <p:sp>
        <p:nvSpPr>
          <p:cNvPr id="4" name="Content Placeholder 2">
            <a:extLst>
              <a:ext uri="{FF2B5EF4-FFF2-40B4-BE49-F238E27FC236}">
                <a16:creationId xmlns:a16="http://schemas.microsoft.com/office/drawing/2014/main" id="{67B727C4-8AAC-3E43-A9A1-07959E72169D}"/>
              </a:ext>
            </a:extLst>
          </p:cNvPr>
          <p:cNvSpPr>
            <a:spLocks noGrp="1"/>
          </p:cNvSpPr>
          <p:nvPr>
            <p:ph idx="11" hasCustomPrompt="1"/>
          </p:nvPr>
        </p:nvSpPr>
        <p:spPr>
          <a:xfrm>
            <a:off x="616772" y="2074186"/>
            <a:ext cx="10874091" cy="4282165"/>
          </a:xfrm>
        </p:spPr>
        <p:txBody>
          <a:bodyPr>
            <a:normAutofit/>
          </a:bodyPr>
          <a:lstStyle>
            <a:lvl1pPr marL="0" indent="0">
              <a:lnSpc>
                <a:spcPct val="100000"/>
              </a:lnSpc>
              <a:spcBef>
                <a:spcPts val="1364"/>
              </a:spcBef>
              <a:buNone/>
              <a:defRPr sz="2045" b="0" i="0">
                <a:latin typeface="Arial" panose="020B0604020202020204" pitchFamily="34" charset="0"/>
              </a:defRPr>
            </a:lvl1pPr>
            <a:lvl2pPr marL="397424" indent="0">
              <a:buNone/>
              <a:defRPr sz="1364" b="0" i="0">
                <a:latin typeface="Work Sans Regular Roman" pitchFamily="2" charset="77"/>
              </a:defRPr>
            </a:lvl2pPr>
            <a:lvl3pPr marL="794849" indent="0">
              <a:buNone/>
              <a:defRPr sz="1364" b="0" i="0">
                <a:latin typeface="Work Sans Regular Roman" pitchFamily="2" charset="77"/>
              </a:defRPr>
            </a:lvl3pPr>
            <a:lvl4pPr marL="1192273" indent="0">
              <a:buNone/>
              <a:defRPr sz="1364" b="0" i="0">
                <a:latin typeface="Work Sans Regular Roman" pitchFamily="2" charset="77"/>
              </a:defRPr>
            </a:lvl4pPr>
            <a:lvl5pPr marL="1589696" indent="0">
              <a:buNone/>
              <a:defRPr sz="1364" b="0" i="0">
                <a:latin typeface="Work Sans Regular Roman" pitchFamily="2" charset="77"/>
              </a:defRPr>
            </a:lvl5pPr>
          </a:lstStyle>
          <a:p>
            <a:pPr lvl="0"/>
            <a:r>
              <a:rPr lang="en-US"/>
              <a:t>Copy goes here lorem ipsum dolor sit </a:t>
            </a:r>
            <a:r>
              <a:rPr lang="en-US" err="1"/>
              <a:t>amet</a:t>
            </a:r>
            <a:r>
              <a:rPr lang="en-US"/>
              <a:t> eras sunt </a:t>
            </a:r>
            <a:r>
              <a:rPr lang="en-US" err="1"/>
              <a:t>latin</a:t>
            </a:r>
            <a:r>
              <a:rPr lang="en-US"/>
              <a:t> is a dead language but </a:t>
            </a:r>
            <a:r>
              <a:rPr lang="en-US" err="1"/>
              <a:t>cualquier</a:t>
            </a:r>
            <a:r>
              <a:rPr lang="en-US"/>
              <a:t> is </a:t>
            </a:r>
            <a:r>
              <a:rPr lang="en-US" err="1"/>
              <a:t>spanish</a:t>
            </a:r>
            <a:r>
              <a:rPr lang="en-US"/>
              <a:t> and means whatever and in </a:t>
            </a:r>
            <a:r>
              <a:rPr lang="en-US" err="1"/>
              <a:t>latin</a:t>
            </a:r>
            <a:r>
              <a:rPr lang="en-US"/>
              <a:t> it’s </a:t>
            </a:r>
            <a:r>
              <a:rPr lang="la-Latn"/>
              <a:t>quicumque. </a:t>
            </a:r>
            <a:r>
              <a:rPr lang="en-US"/>
              <a:t>Et </a:t>
            </a:r>
            <a:r>
              <a:rPr lang="en-US" err="1"/>
              <a:t>tortor</a:t>
            </a:r>
            <a:r>
              <a:rPr lang="en-US"/>
              <a:t> </a:t>
            </a:r>
            <a:r>
              <a:rPr lang="en-US" err="1"/>
              <a:t>consequat</a:t>
            </a:r>
            <a:r>
              <a:rPr lang="en-US"/>
              <a:t> id porta </a:t>
            </a:r>
            <a:r>
              <a:rPr lang="en-US" err="1"/>
              <a:t>nibh</a:t>
            </a:r>
            <a:r>
              <a:rPr lang="en-US"/>
              <a:t> </a:t>
            </a:r>
            <a:r>
              <a:rPr lang="en-US" err="1"/>
              <a:t>venenatis</a:t>
            </a:r>
            <a:r>
              <a:rPr lang="en-US"/>
              <a:t> </a:t>
            </a:r>
            <a:r>
              <a:rPr lang="en-US" err="1"/>
              <a:t>cras</a:t>
            </a:r>
            <a:r>
              <a:rPr lang="en-US"/>
              <a:t> sed. </a:t>
            </a:r>
          </a:p>
          <a:p>
            <a:pPr lvl="0"/>
            <a:r>
              <a:rPr lang="en-US"/>
              <a:t>Pulvinar </a:t>
            </a:r>
            <a:r>
              <a:rPr lang="en-US" err="1"/>
              <a:t>neque</a:t>
            </a:r>
            <a:r>
              <a:rPr lang="en-US"/>
              <a:t> </a:t>
            </a:r>
            <a:r>
              <a:rPr lang="en-US" err="1"/>
              <a:t>laoreet</a:t>
            </a:r>
            <a:r>
              <a:rPr lang="en-US"/>
              <a:t> </a:t>
            </a:r>
            <a:r>
              <a:rPr lang="en-US" err="1"/>
              <a:t>suspendisse</a:t>
            </a:r>
            <a:r>
              <a:rPr lang="en-US"/>
              <a:t> </a:t>
            </a:r>
            <a:r>
              <a:rPr lang="en-US" err="1"/>
              <a:t>interdum</a:t>
            </a:r>
            <a:r>
              <a:rPr lang="en-US"/>
              <a:t> </a:t>
            </a:r>
            <a:r>
              <a:rPr lang="en-US" err="1"/>
              <a:t>consectetur</a:t>
            </a:r>
            <a:r>
              <a:rPr lang="en-US"/>
              <a:t> libero id </a:t>
            </a:r>
            <a:r>
              <a:rPr lang="en-US" err="1"/>
              <a:t>faucibus</a:t>
            </a:r>
            <a:r>
              <a:rPr lang="en-US"/>
              <a:t>. </a:t>
            </a:r>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a:t>
            </a:r>
          </a:p>
        </p:txBody>
      </p:sp>
      <p:sp>
        <p:nvSpPr>
          <p:cNvPr id="15" name="Rectangle 14">
            <a:extLst>
              <a:ext uri="{FF2B5EF4-FFF2-40B4-BE49-F238E27FC236}">
                <a16:creationId xmlns:a16="http://schemas.microsoft.com/office/drawing/2014/main" id="{3EC445EF-5A0A-574C-B66F-AEA805259EC5}"/>
              </a:ext>
            </a:extLst>
          </p:cNvPr>
          <p:cNvSpPr/>
          <p:nvPr/>
        </p:nvSpPr>
        <p:spPr>
          <a:xfrm>
            <a:off x="0" y="-24817"/>
            <a:ext cx="12192000" cy="16651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77" b="0" i="0">
              <a:latin typeface="Arial" panose="020B0604020202020204" pitchFamily="34" charset="0"/>
            </a:endParaRPr>
          </a:p>
        </p:txBody>
      </p:sp>
      <p:sp>
        <p:nvSpPr>
          <p:cNvPr id="17" name="Title 1">
            <a:extLst>
              <a:ext uri="{FF2B5EF4-FFF2-40B4-BE49-F238E27FC236}">
                <a16:creationId xmlns:a16="http://schemas.microsoft.com/office/drawing/2014/main" id="{2929EA89-A3C1-AE48-81BE-26F9F8FEA818}"/>
              </a:ext>
            </a:extLst>
          </p:cNvPr>
          <p:cNvSpPr>
            <a:spLocks noGrp="1"/>
          </p:cNvSpPr>
          <p:nvPr>
            <p:ph type="title" hasCustomPrompt="1"/>
          </p:nvPr>
        </p:nvSpPr>
        <p:spPr>
          <a:xfrm>
            <a:off x="616773" y="536173"/>
            <a:ext cx="10874539" cy="674875"/>
          </a:xfrm>
          <a:prstGeom prst="rect">
            <a:avLst/>
          </a:prstGeom>
        </p:spPr>
        <p:txBody>
          <a:bodyPr anchor="t">
            <a:noAutofit/>
          </a:bodyPr>
          <a:lstStyle>
            <a:lvl1pPr>
              <a:defRPr sz="4091">
                <a:solidFill>
                  <a:schemeClr val="bg1"/>
                </a:solidFill>
              </a:defRPr>
            </a:lvl1pPr>
          </a:lstStyle>
          <a:p>
            <a:r>
              <a:rPr lang="en-US"/>
              <a:t>Why it works</a:t>
            </a:r>
          </a:p>
        </p:txBody>
      </p:sp>
    </p:spTree>
    <p:extLst>
      <p:ext uri="{BB962C8B-B14F-4D97-AF65-F5344CB8AC3E}">
        <p14:creationId xmlns:p14="http://schemas.microsoft.com/office/powerpoint/2010/main" val="3044193071"/>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hank you">
    <p:bg>
      <p:bgRef idx="1001">
        <a:schemeClr val="bg1"/>
      </p:bgRef>
    </p:bg>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BF032DDA-3EDB-834A-A408-98CDE2E267AE}"/>
              </a:ext>
            </a:extLst>
          </p:cNvPr>
          <p:cNvSpPr>
            <a:spLocks noGrp="1"/>
          </p:cNvSpPr>
          <p:nvPr>
            <p:ph type="pic" sz="quarter" idx="11" hasCustomPrompt="1"/>
          </p:nvPr>
        </p:nvSpPr>
        <p:spPr>
          <a:xfrm>
            <a:off x="0" y="0"/>
            <a:ext cx="12192000" cy="6858000"/>
          </a:xfrm>
          <a:solidFill>
            <a:schemeClr val="tx2"/>
          </a:solidFill>
        </p:spPr>
        <p:txBody>
          <a:bodyPr anchor="t"/>
          <a:lstStyle>
            <a:lvl1pPr marL="0" indent="0" algn="ctr">
              <a:buFont typeface="+mj-lt"/>
              <a:buNone/>
              <a:defRPr>
                <a:solidFill>
                  <a:schemeClr val="accent1"/>
                </a:solidFill>
              </a:defRPr>
            </a:lvl1pPr>
          </a:lstStyle>
          <a:p>
            <a:r>
              <a:rPr lang="en-US"/>
              <a:t>The background color is editable.</a:t>
            </a:r>
          </a:p>
        </p:txBody>
      </p:sp>
      <p:sp>
        <p:nvSpPr>
          <p:cNvPr id="5" name="Title 1">
            <a:extLst>
              <a:ext uri="{FF2B5EF4-FFF2-40B4-BE49-F238E27FC236}">
                <a16:creationId xmlns:a16="http://schemas.microsoft.com/office/drawing/2014/main" id="{D03016BC-3823-7141-B1F0-4154A6F57675}"/>
              </a:ext>
            </a:extLst>
          </p:cNvPr>
          <p:cNvSpPr>
            <a:spLocks noGrp="1"/>
          </p:cNvSpPr>
          <p:nvPr>
            <p:ph type="title" hasCustomPrompt="1"/>
          </p:nvPr>
        </p:nvSpPr>
        <p:spPr>
          <a:xfrm>
            <a:off x="0" y="2708133"/>
            <a:ext cx="12192000" cy="1278536"/>
          </a:xfrm>
          <a:prstGeom prst="rect">
            <a:avLst/>
          </a:prstGeom>
        </p:spPr>
        <p:txBody>
          <a:bodyPr anchor="ctr">
            <a:noAutofit/>
          </a:bodyPr>
          <a:lstStyle>
            <a:lvl1pPr algn="ctr">
              <a:defRPr sz="6477">
                <a:solidFill>
                  <a:schemeClr val="bg1"/>
                </a:solidFill>
              </a:defRPr>
            </a:lvl1pPr>
          </a:lstStyle>
          <a:p>
            <a:r>
              <a:rPr lang="en-US"/>
              <a:t>Thank you.</a:t>
            </a:r>
          </a:p>
        </p:txBody>
      </p:sp>
    </p:spTree>
    <p:extLst>
      <p:ext uri="{BB962C8B-B14F-4D97-AF65-F5344CB8AC3E}">
        <p14:creationId xmlns:p14="http://schemas.microsoft.com/office/powerpoint/2010/main" val="111268629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Graveyard">
    <p:bg>
      <p:bgPr>
        <a:solidFill>
          <a:schemeClr val="tx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8E55835-0AEE-A84E-9D90-C006547C8B47}"/>
              </a:ext>
            </a:extLst>
          </p:cNvPr>
          <p:cNvSpPr txBox="1"/>
          <p:nvPr/>
        </p:nvSpPr>
        <p:spPr>
          <a:xfrm>
            <a:off x="616772" y="4878740"/>
            <a:ext cx="10874539" cy="1144316"/>
          </a:xfrm>
          <a:prstGeom prst="rect">
            <a:avLst/>
          </a:prstGeom>
          <a:noFill/>
        </p:spPr>
        <p:txBody>
          <a:bodyPr wrap="square" rtlCol="0" anchor="ctr">
            <a:noAutofit/>
          </a:bodyPr>
          <a:lstStyle/>
          <a:p>
            <a:pPr algn="ctr"/>
            <a:r>
              <a:rPr lang="en-US" sz="4500" b="0" i="0">
                <a:solidFill>
                  <a:schemeClr val="accent4"/>
                </a:solidFill>
                <a:latin typeface="Arial" panose="020B0604020202020204" pitchFamily="34" charset="0"/>
              </a:rPr>
              <a:t>Welcome to the Graveyard</a:t>
            </a:r>
          </a:p>
        </p:txBody>
      </p:sp>
      <p:sp>
        <p:nvSpPr>
          <p:cNvPr id="8" name="Picture Placeholder 2">
            <a:extLst>
              <a:ext uri="{FF2B5EF4-FFF2-40B4-BE49-F238E27FC236}">
                <a16:creationId xmlns:a16="http://schemas.microsoft.com/office/drawing/2014/main" id="{4891C68B-4DED-BD42-9F58-D1B7376230AF}"/>
              </a:ext>
            </a:extLst>
          </p:cNvPr>
          <p:cNvSpPr>
            <a:spLocks noGrp="1"/>
          </p:cNvSpPr>
          <p:nvPr>
            <p:ph type="pic" sz="quarter" idx="10" hasCustomPrompt="1"/>
          </p:nvPr>
        </p:nvSpPr>
        <p:spPr>
          <a:xfrm>
            <a:off x="3452457" y="834520"/>
            <a:ext cx="5287090" cy="4156364"/>
          </a:xfrm>
        </p:spPr>
        <p:txBody>
          <a:bodyPr anchor="ctr"/>
          <a:lstStyle>
            <a:lvl1pPr algn="ctr">
              <a:buNone/>
              <a:defRPr>
                <a:solidFill>
                  <a:schemeClr val="accent6"/>
                </a:solidFill>
              </a:defRPr>
            </a:lvl1pPr>
          </a:lstStyle>
          <a:p>
            <a:r>
              <a:rPr lang="en-US"/>
              <a:t>insert skeleton here</a:t>
            </a:r>
          </a:p>
        </p:txBody>
      </p:sp>
    </p:spTree>
    <p:extLst>
      <p:ext uri="{BB962C8B-B14F-4D97-AF65-F5344CB8AC3E}">
        <p14:creationId xmlns:p14="http://schemas.microsoft.com/office/powerpoint/2010/main" val="51266891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8_Blank Slide 01">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2D55C654-F8E9-4F17-AD9E-D916210332D8}"/>
              </a:ext>
            </a:extLst>
          </p:cNvPr>
          <p:cNvSpPr>
            <a:spLocks noGrp="1"/>
          </p:cNvSpPr>
          <p:nvPr>
            <p:ph type="pic" sz="quarter" idx="135" hasCustomPrompt="1"/>
          </p:nvPr>
        </p:nvSpPr>
        <p:spPr>
          <a:xfrm>
            <a:off x="1" y="0"/>
            <a:ext cx="2983540" cy="6858000"/>
          </a:xfrm>
          <a:custGeom>
            <a:avLst/>
            <a:gdLst>
              <a:gd name="connsiteX0" fmla="*/ 0 w 5074048"/>
              <a:gd name="connsiteY0" fmla="*/ 0 h 13716001"/>
              <a:gd name="connsiteX1" fmla="*/ 5074048 w 5074048"/>
              <a:gd name="connsiteY1" fmla="*/ 0 h 13716001"/>
              <a:gd name="connsiteX2" fmla="*/ 5074048 w 5074048"/>
              <a:gd name="connsiteY2" fmla="*/ 13716001 h 13716001"/>
              <a:gd name="connsiteX3" fmla="*/ 0 w 5074048"/>
              <a:gd name="connsiteY3" fmla="*/ 13716001 h 13716001"/>
            </a:gdLst>
            <a:ahLst/>
            <a:cxnLst>
              <a:cxn ang="0">
                <a:pos x="connsiteX0" y="connsiteY0"/>
              </a:cxn>
              <a:cxn ang="0">
                <a:pos x="connsiteX1" y="connsiteY1"/>
              </a:cxn>
              <a:cxn ang="0">
                <a:pos x="connsiteX2" y="connsiteY2"/>
              </a:cxn>
              <a:cxn ang="0">
                <a:pos x="connsiteX3" y="connsiteY3"/>
              </a:cxn>
            </a:cxnLst>
            <a:rect l="l" t="t" r="r" b="b"/>
            <a:pathLst>
              <a:path w="5074048" h="13716001">
                <a:moveTo>
                  <a:pt x="0" y="0"/>
                </a:moveTo>
                <a:lnTo>
                  <a:pt x="5074048" y="0"/>
                </a:lnTo>
                <a:lnTo>
                  <a:pt x="5074048" y="13716001"/>
                </a:lnTo>
                <a:lnTo>
                  <a:pt x="0" y="13716001"/>
                </a:lnTo>
                <a:close/>
              </a:path>
            </a:pathLst>
          </a:custGeom>
          <a:solidFill>
            <a:schemeClr val="tx1">
              <a:lumMod val="50000"/>
              <a:lumOff val="50000"/>
            </a:schemeClr>
          </a:solidFill>
        </p:spPr>
        <p:txBody>
          <a:bodyPr wrap="square" anchor="ctr">
            <a:noAutofit/>
          </a:bodyPr>
          <a:lstStyle>
            <a:lvl1pPr>
              <a:defRPr sz="1000" b="1">
                <a:solidFill>
                  <a:srgbClr val="FFFFFF"/>
                </a:solidFill>
              </a:defRPr>
            </a:lvl1pPr>
          </a:lstStyle>
          <a:p>
            <a:r>
              <a:rPr lang="en-US" dirty="0"/>
              <a:t>IMAGE</a:t>
            </a:r>
          </a:p>
        </p:txBody>
      </p:sp>
      <p:pic>
        <p:nvPicPr>
          <p:cNvPr id="7" name="Graphic 6">
            <a:extLst>
              <a:ext uri="{FF2B5EF4-FFF2-40B4-BE49-F238E27FC236}">
                <a16:creationId xmlns:a16="http://schemas.microsoft.com/office/drawing/2014/main" id="{6E41B899-2512-687B-A74F-4379961C995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33454" y="6272412"/>
            <a:ext cx="1246932" cy="486508"/>
          </a:xfrm>
          <a:prstGeom prst="rect">
            <a:avLst/>
          </a:prstGeom>
        </p:spPr>
      </p:pic>
      <p:sp>
        <p:nvSpPr>
          <p:cNvPr id="2" name="Footer Placeholder 4">
            <a:extLst>
              <a:ext uri="{FF2B5EF4-FFF2-40B4-BE49-F238E27FC236}">
                <a16:creationId xmlns:a16="http://schemas.microsoft.com/office/drawing/2014/main" id="{B7DEA309-9B24-A55B-1D47-BF43395B76FD}"/>
              </a:ext>
            </a:extLst>
          </p:cNvPr>
          <p:cNvSpPr>
            <a:spLocks noGrp="1"/>
          </p:cNvSpPr>
          <p:nvPr>
            <p:ph type="ftr" sz="quarter" idx="3"/>
          </p:nvPr>
        </p:nvSpPr>
        <p:spPr>
          <a:xfrm>
            <a:off x="9321799" y="6421902"/>
            <a:ext cx="2451099" cy="246221"/>
          </a:xfrm>
          <a:prstGeom prst="rect">
            <a:avLst/>
          </a:prstGeom>
        </p:spPr>
        <p:txBody>
          <a:bodyPr vert="horz" lIns="0" tIns="0" rIns="0" bIns="0" rtlCol="0" anchor="b">
            <a:noAutofit/>
          </a:bodyPr>
          <a:lstStyle>
            <a:lvl1pPr algn="r">
              <a:defRPr sz="1000">
                <a:solidFill>
                  <a:schemeClr val="accent1"/>
                </a:solidFill>
                <a:latin typeface="+mn-lt"/>
              </a:defRPr>
            </a:lvl1pPr>
          </a:lstStyle>
          <a:p>
            <a:r>
              <a:rPr lang="en-US" dirty="0"/>
              <a:t>© 2023  |  SEE  |  </a:t>
            </a:r>
            <a:fld id="{3A58E257-EB6E-4C2D-B1F3-E1DA43064D96}" type="slidenum">
              <a:rPr lang="en-US" altLang="en-US" smtClean="0"/>
              <a:pPr/>
              <a:t>‹#›</a:t>
            </a:fld>
            <a:endParaRPr lang="en-US" altLang="en-US" dirty="0"/>
          </a:p>
        </p:txBody>
      </p:sp>
    </p:spTree>
    <p:extLst>
      <p:ext uri="{BB962C8B-B14F-4D97-AF65-F5344CB8AC3E}">
        <p14:creationId xmlns:p14="http://schemas.microsoft.com/office/powerpoint/2010/main" val="1445217140"/>
      </p:ext>
    </p:extLst>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2" y="992768"/>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027"/>
            </a:lvl1pPr>
            <a:lvl2pPr lvl="1" algn="ctr">
              <a:spcBef>
                <a:spcPts val="0"/>
              </a:spcBef>
              <a:spcAft>
                <a:spcPts val="0"/>
              </a:spcAft>
              <a:buSzPts val="5200"/>
              <a:buNone/>
              <a:defRPr sz="6027"/>
            </a:lvl2pPr>
            <a:lvl3pPr lvl="2" algn="ctr">
              <a:spcBef>
                <a:spcPts val="0"/>
              </a:spcBef>
              <a:spcAft>
                <a:spcPts val="0"/>
              </a:spcAft>
              <a:buSzPts val="5200"/>
              <a:buNone/>
              <a:defRPr sz="6027"/>
            </a:lvl3pPr>
            <a:lvl4pPr lvl="3" algn="ctr">
              <a:spcBef>
                <a:spcPts val="0"/>
              </a:spcBef>
              <a:spcAft>
                <a:spcPts val="0"/>
              </a:spcAft>
              <a:buSzPts val="5200"/>
              <a:buNone/>
              <a:defRPr sz="6027"/>
            </a:lvl4pPr>
            <a:lvl5pPr lvl="4" algn="ctr">
              <a:spcBef>
                <a:spcPts val="0"/>
              </a:spcBef>
              <a:spcAft>
                <a:spcPts val="0"/>
              </a:spcAft>
              <a:buSzPts val="5200"/>
              <a:buNone/>
              <a:defRPr sz="6027"/>
            </a:lvl5pPr>
            <a:lvl6pPr lvl="5" algn="ctr">
              <a:spcBef>
                <a:spcPts val="0"/>
              </a:spcBef>
              <a:spcAft>
                <a:spcPts val="0"/>
              </a:spcAft>
              <a:buSzPts val="5200"/>
              <a:buNone/>
              <a:defRPr sz="6027"/>
            </a:lvl6pPr>
            <a:lvl7pPr lvl="6" algn="ctr">
              <a:spcBef>
                <a:spcPts val="0"/>
              </a:spcBef>
              <a:spcAft>
                <a:spcPts val="0"/>
              </a:spcAft>
              <a:buSzPts val="5200"/>
              <a:buNone/>
              <a:defRPr sz="6027"/>
            </a:lvl7pPr>
            <a:lvl8pPr lvl="7" algn="ctr">
              <a:spcBef>
                <a:spcPts val="0"/>
              </a:spcBef>
              <a:spcAft>
                <a:spcPts val="0"/>
              </a:spcAft>
              <a:buSzPts val="5200"/>
              <a:buNone/>
              <a:defRPr sz="6027"/>
            </a:lvl8pPr>
            <a:lvl9pPr lvl="8" algn="ctr">
              <a:spcBef>
                <a:spcPts val="0"/>
              </a:spcBef>
              <a:spcAft>
                <a:spcPts val="0"/>
              </a:spcAft>
              <a:buSzPts val="5200"/>
              <a:buNone/>
              <a:defRPr sz="6027"/>
            </a:lvl9pPr>
          </a:lstStyle>
          <a:p>
            <a:endParaRPr/>
          </a:p>
        </p:txBody>
      </p:sp>
      <p:sp>
        <p:nvSpPr>
          <p:cNvPr id="11" name="Google Shape;11;p2"/>
          <p:cNvSpPr txBox="1">
            <a:spLocks noGrp="1"/>
          </p:cNvSpPr>
          <p:nvPr>
            <p:ph type="subTitle" idx="1"/>
          </p:nvPr>
        </p:nvSpPr>
        <p:spPr>
          <a:xfrm>
            <a:off x="415601" y="3778835"/>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245"/>
            </a:lvl1pPr>
            <a:lvl2pPr lvl="1" algn="ctr">
              <a:lnSpc>
                <a:spcPct val="100000"/>
              </a:lnSpc>
              <a:spcBef>
                <a:spcPts val="0"/>
              </a:spcBef>
              <a:spcAft>
                <a:spcPts val="0"/>
              </a:spcAft>
              <a:buSzPts val="2800"/>
              <a:buNone/>
              <a:defRPr sz="3245"/>
            </a:lvl2pPr>
            <a:lvl3pPr lvl="2" algn="ctr">
              <a:lnSpc>
                <a:spcPct val="100000"/>
              </a:lnSpc>
              <a:spcBef>
                <a:spcPts val="0"/>
              </a:spcBef>
              <a:spcAft>
                <a:spcPts val="0"/>
              </a:spcAft>
              <a:buSzPts val="2800"/>
              <a:buNone/>
              <a:defRPr sz="3245"/>
            </a:lvl3pPr>
            <a:lvl4pPr lvl="3" algn="ctr">
              <a:lnSpc>
                <a:spcPct val="100000"/>
              </a:lnSpc>
              <a:spcBef>
                <a:spcPts val="0"/>
              </a:spcBef>
              <a:spcAft>
                <a:spcPts val="0"/>
              </a:spcAft>
              <a:buSzPts val="2800"/>
              <a:buNone/>
              <a:defRPr sz="3245"/>
            </a:lvl4pPr>
            <a:lvl5pPr lvl="4" algn="ctr">
              <a:lnSpc>
                <a:spcPct val="100000"/>
              </a:lnSpc>
              <a:spcBef>
                <a:spcPts val="0"/>
              </a:spcBef>
              <a:spcAft>
                <a:spcPts val="0"/>
              </a:spcAft>
              <a:buSzPts val="2800"/>
              <a:buNone/>
              <a:defRPr sz="3245"/>
            </a:lvl5pPr>
            <a:lvl6pPr lvl="5" algn="ctr">
              <a:lnSpc>
                <a:spcPct val="100000"/>
              </a:lnSpc>
              <a:spcBef>
                <a:spcPts val="0"/>
              </a:spcBef>
              <a:spcAft>
                <a:spcPts val="0"/>
              </a:spcAft>
              <a:buSzPts val="2800"/>
              <a:buNone/>
              <a:defRPr sz="3245"/>
            </a:lvl6pPr>
            <a:lvl7pPr lvl="6" algn="ctr">
              <a:lnSpc>
                <a:spcPct val="100000"/>
              </a:lnSpc>
              <a:spcBef>
                <a:spcPts val="0"/>
              </a:spcBef>
              <a:spcAft>
                <a:spcPts val="0"/>
              </a:spcAft>
              <a:buSzPts val="2800"/>
              <a:buNone/>
              <a:defRPr sz="3245"/>
            </a:lvl7pPr>
            <a:lvl8pPr lvl="7" algn="ctr">
              <a:lnSpc>
                <a:spcPct val="100000"/>
              </a:lnSpc>
              <a:spcBef>
                <a:spcPts val="0"/>
              </a:spcBef>
              <a:spcAft>
                <a:spcPts val="0"/>
              </a:spcAft>
              <a:buSzPts val="2800"/>
              <a:buNone/>
              <a:defRPr sz="3245"/>
            </a:lvl8pPr>
            <a:lvl9pPr lvl="8" algn="ctr">
              <a:lnSpc>
                <a:spcPct val="100000"/>
              </a:lnSpc>
              <a:spcBef>
                <a:spcPts val="0"/>
              </a:spcBef>
              <a:spcAft>
                <a:spcPts val="0"/>
              </a:spcAft>
              <a:buSzPts val="2800"/>
              <a:buNone/>
              <a:defRPr sz="3245"/>
            </a:lvl9pPr>
          </a:lstStyle>
          <a:p>
            <a:endParaRPr/>
          </a:p>
        </p:txBody>
      </p:sp>
      <p:sp>
        <p:nvSpPr>
          <p:cNvPr id="12" name="Google Shape;12;p2"/>
          <p:cNvSpPr txBox="1">
            <a:spLocks noGrp="1"/>
          </p:cNvSpPr>
          <p:nvPr>
            <p:ph type="sldNum" idx="12"/>
          </p:nvPr>
        </p:nvSpPr>
        <p:spPr>
          <a:xfrm>
            <a:off x="11296611" y="621762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611029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Blank2">
    <p:bg>
      <p:bgPr>
        <a:solidFill>
          <a:schemeClr val="bg2">
            <a:lumMod val="10000"/>
          </a:schemeClr>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F7488F2-DA19-E140-B258-7A4132582185}"/>
              </a:ext>
            </a:extLst>
          </p:cNvPr>
          <p:cNvSpPr>
            <a:spLocks noGrp="1"/>
          </p:cNvSpPr>
          <p:nvPr>
            <p:ph type="sldNum" sz="quarter" idx="10"/>
          </p:nvPr>
        </p:nvSpPr>
        <p:spPr/>
        <p:txBody>
          <a:bodyPr/>
          <a:lstStyle/>
          <a:p>
            <a:fld id="{64DF1125-80D7-5C48-9408-F746170441B0}" type="slidenum">
              <a:rPr lang="en-US" smtClean="0"/>
              <a:pPr/>
              <a:t>‹#›</a:t>
            </a:fld>
            <a:endParaRPr lang="en-US"/>
          </a:p>
        </p:txBody>
      </p:sp>
    </p:spTree>
    <p:extLst>
      <p:ext uri="{BB962C8B-B14F-4D97-AF65-F5344CB8AC3E}">
        <p14:creationId xmlns:p14="http://schemas.microsoft.com/office/powerpoint/2010/main" val="17144462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61" name="Title Text"/>
          <p:cNvSpPr txBox="1">
            <a:spLocks noGrp="1"/>
          </p:cNvSpPr>
          <p:nvPr>
            <p:ph type="title"/>
          </p:nvPr>
        </p:nvSpPr>
        <p:spPr>
          <a:prstGeom prst="rect">
            <a:avLst/>
          </a:prstGeom>
        </p:spPr>
        <p:txBody>
          <a:bodyPr/>
          <a:lstStyle/>
          <a:p>
            <a:r>
              <a:t>Title Text</a:t>
            </a:r>
          </a:p>
        </p:txBody>
      </p:sp>
      <p:sp>
        <p:nvSpPr>
          <p:cNvPr id="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01414921"/>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Table of Contents">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4E0DC161-F191-0345-B888-D53D0AEDC630}"/>
              </a:ext>
            </a:extLst>
          </p:cNvPr>
          <p:cNvSpPr>
            <a:spLocks noGrp="1"/>
          </p:cNvSpPr>
          <p:nvPr>
            <p:ph type="pic" sz="quarter" idx="12"/>
          </p:nvPr>
        </p:nvSpPr>
        <p:spPr>
          <a:xfrm>
            <a:off x="7624981" y="0"/>
            <a:ext cx="4567020" cy="6858000"/>
          </a:xfrm>
        </p:spPr>
        <p:txBody>
          <a:bodyPr anchor="ctr"/>
          <a:lstStyle>
            <a:lvl1pPr marL="0" indent="0" algn="ctr">
              <a:buNone/>
              <a:defRPr/>
            </a:lvl1pPr>
          </a:lstStyle>
          <a:p>
            <a:endParaRPr lang="en-US"/>
          </a:p>
        </p:txBody>
      </p:sp>
      <p:sp>
        <p:nvSpPr>
          <p:cNvPr id="2" name="Title 1">
            <a:extLst>
              <a:ext uri="{FF2B5EF4-FFF2-40B4-BE49-F238E27FC236}">
                <a16:creationId xmlns:a16="http://schemas.microsoft.com/office/drawing/2014/main" id="{5EB5B971-9520-F840-9E7F-B67E214755BB}"/>
              </a:ext>
            </a:extLst>
          </p:cNvPr>
          <p:cNvSpPr>
            <a:spLocks noGrp="1"/>
          </p:cNvSpPr>
          <p:nvPr>
            <p:ph type="title" hasCustomPrompt="1"/>
          </p:nvPr>
        </p:nvSpPr>
        <p:spPr>
          <a:xfrm>
            <a:off x="616773" y="149629"/>
            <a:ext cx="6454588" cy="357940"/>
          </a:xfrm>
        </p:spPr>
        <p:txBody>
          <a:bodyPr anchor="ctr">
            <a:noAutofit/>
          </a:bodyPr>
          <a:lstStyle>
            <a:lvl1pPr>
              <a:defRPr sz="1636"/>
            </a:lvl1pPr>
          </a:lstStyle>
          <a:p>
            <a:r>
              <a:rPr lang="en-US"/>
              <a:t>Table of Contents</a:t>
            </a:r>
          </a:p>
        </p:txBody>
      </p:sp>
      <p:sp>
        <p:nvSpPr>
          <p:cNvPr id="7" name="Slide Number Placeholder 6">
            <a:extLst>
              <a:ext uri="{FF2B5EF4-FFF2-40B4-BE49-F238E27FC236}">
                <a16:creationId xmlns:a16="http://schemas.microsoft.com/office/drawing/2014/main" id="{5FF70303-0C3E-3940-8054-BECBA908952E}"/>
              </a:ext>
            </a:extLst>
          </p:cNvPr>
          <p:cNvSpPr>
            <a:spLocks noGrp="1"/>
          </p:cNvSpPr>
          <p:nvPr>
            <p:ph type="sldNum" sz="quarter" idx="10"/>
          </p:nvPr>
        </p:nvSpPr>
        <p:spPr/>
        <p:txBody>
          <a:bodyPr/>
          <a:lstStyle>
            <a:lvl1pPr>
              <a:defRPr>
                <a:solidFill>
                  <a:schemeClr val="bg2"/>
                </a:solidFill>
              </a:defRPr>
            </a:lvl1pPr>
          </a:lstStyle>
          <a:p>
            <a:fld id="{64DF1125-80D7-5C48-9408-F746170441B0}" type="slidenum">
              <a:rPr lang="en-US" smtClean="0"/>
              <a:pPr/>
              <a:t>‹#›</a:t>
            </a:fld>
            <a:endParaRPr lang="en-US"/>
          </a:p>
        </p:txBody>
      </p:sp>
      <p:sp>
        <p:nvSpPr>
          <p:cNvPr id="9" name="Text Placeholder 4">
            <a:extLst>
              <a:ext uri="{FF2B5EF4-FFF2-40B4-BE49-F238E27FC236}">
                <a16:creationId xmlns:a16="http://schemas.microsoft.com/office/drawing/2014/main" id="{1A740D6F-5EFE-8245-AA2E-674AD346C6EC}"/>
              </a:ext>
            </a:extLst>
          </p:cNvPr>
          <p:cNvSpPr>
            <a:spLocks noGrp="1"/>
          </p:cNvSpPr>
          <p:nvPr>
            <p:ph type="body" sz="quarter" idx="14"/>
          </p:nvPr>
        </p:nvSpPr>
        <p:spPr>
          <a:xfrm>
            <a:off x="717176" y="1189580"/>
            <a:ext cx="6354184" cy="4987600"/>
          </a:xfrm>
        </p:spPr>
        <p:txBody>
          <a:bodyPr lIns="0">
            <a:noAutofit/>
          </a:bodyPr>
          <a:lstStyle>
            <a:lvl1pPr marL="249364" indent="-249364" defTabSz="797965">
              <a:spcBef>
                <a:spcPts val="0"/>
              </a:spcBef>
              <a:spcAft>
                <a:spcPts val="682"/>
              </a:spcAft>
              <a:buClr>
                <a:schemeClr val="tx2"/>
              </a:buClr>
              <a:buFont typeface="+mj-lt"/>
              <a:buAutoNum type="arabicPeriod"/>
              <a:tabLst>
                <a:tab pos="4519725" algn="l"/>
              </a:tabLst>
              <a:defRPr sz="1364" b="0" i="0">
                <a:latin typeface="Arial" panose="020B0604020202020204" pitchFamily="34" charset="0"/>
              </a:defRPr>
            </a:lvl1pPr>
            <a:lvl2pPr marL="397424" indent="0">
              <a:buNone/>
              <a:defRPr sz="1364" b="0" i="0">
                <a:latin typeface="Work Sans Regular Roman" pitchFamily="2" charset="77"/>
              </a:defRPr>
            </a:lvl2pPr>
            <a:lvl3pPr marL="794849" indent="0">
              <a:buNone/>
              <a:defRPr sz="1364" b="0" i="0">
                <a:latin typeface="Work Sans Regular Roman" pitchFamily="2" charset="77"/>
              </a:defRPr>
            </a:lvl3pPr>
            <a:lvl4pPr marL="1192273" indent="0">
              <a:buNone/>
              <a:defRPr sz="1364" b="0" i="0">
                <a:latin typeface="Work Sans Regular Roman" pitchFamily="2" charset="77"/>
              </a:defRPr>
            </a:lvl4pPr>
            <a:lvl5pPr marL="1589696" indent="0">
              <a:buNone/>
              <a:defRPr sz="1364" b="0" i="0">
                <a:latin typeface="Work Sans Regular Roman" pitchFamily="2" charset="77"/>
              </a:defRPr>
            </a:lvl5pPr>
          </a:lstStyle>
          <a:p>
            <a:pPr lvl="0"/>
            <a:endParaRPr lang="en-US"/>
          </a:p>
        </p:txBody>
      </p:sp>
      <p:sp>
        <p:nvSpPr>
          <p:cNvPr id="15" name="Text Placeholder 4">
            <a:extLst>
              <a:ext uri="{FF2B5EF4-FFF2-40B4-BE49-F238E27FC236}">
                <a16:creationId xmlns:a16="http://schemas.microsoft.com/office/drawing/2014/main" id="{8CF72D8E-0FD9-3344-AA58-472F17277DB2}"/>
              </a:ext>
            </a:extLst>
          </p:cNvPr>
          <p:cNvSpPr>
            <a:spLocks noGrp="1"/>
          </p:cNvSpPr>
          <p:nvPr>
            <p:ph type="body" sz="quarter" idx="15" hasCustomPrompt="1"/>
          </p:nvPr>
        </p:nvSpPr>
        <p:spPr>
          <a:xfrm>
            <a:off x="5857390" y="873170"/>
            <a:ext cx="1213971" cy="316412"/>
          </a:xfrm>
        </p:spPr>
        <p:txBody>
          <a:bodyPr>
            <a:normAutofit/>
          </a:bodyPr>
          <a:lstStyle>
            <a:lvl1pPr marL="0" indent="0">
              <a:buNone/>
              <a:defRPr sz="1364" b="0" i="0" cap="all" baseline="0">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PAGES</a:t>
            </a:r>
          </a:p>
        </p:txBody>
      </p:sp>
    </p:spTree>
    <p:extLst>
      <p:ext uri="{BB962C8B-B14F-4D97-AF65-F5344CB8AC3E}">
        <p14:creationId xmlns:p14="http://schemas.microsoft.com/office/powerpoint/2010/main" val="35781432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ChapterTitle_3">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45494CB1-2C71-3E49-94CE-6CAE597385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3"/>
            <a:ext cx="12192000" cy="6856655"/>
          </a:xfrm>
          <a:prstGeom prst="rect">
            <a:avLst/>
          </a:prstGeom>
        </p:spPr>
      </p:pic>
      <p:sp>
        <p:nvSpPr>
          <p:cNvPr id="3" name="Slide Number Placeholder 2">
            <a:extLst>
              <a:ext uri="{FF2B5EF4-FFF2-40B4-BE49-F238E27FC236}">
                <a16:creationId xmlns:a16="http://schemas.microsoft.com/office/drawing/2014/main" id="{9B8B74C3-DAC9-E940-A316-95337A78DA32}"/>
              </a:ext>
            </a:extLst>
          </p:cNvPr>
          <p:cNvSpPr>
            <a:spLocks noGrp="1"/>
          </p:cNvSpPr>
          <p:nvPr>
            <p:ph type="sldNum" sz="quarter" idx="10"/>
          </p:nvPr>
        </p:nvSpPr>
        <p:spPr/>
        <p:txBody>
          <a:bodyPr/>
          <a:lstStyle>
            <a:lvl1pPr>
              <a:defRPr>
                <a:solidFill>
                  <a:schemeClr val="bg2"/>
                </a:solidFill>
              </a:defRPr>
            </a:lvl1pPr>
          </a:lstStyle>
          <a:p>
            <a:fld id="{64DF1125-80D7-5C48-9408-F746170441B0}" type="slidenum">
              <a:rPr lang="en-US" smtClean="0"/>
              <a:pPr/>
              <a:t>‹#›</a:t>
            </a:fld>
            <a:endParaRPr lang="en-US"/>
          </a:p>
        </p:txBody>
      </p:sp>
      <p:sp>
        <p:nvSpPr>
          <p:cNvPr id="4" name="Title 1">
            <a:extLst>
              <a:ext uri="{FF2B5EF4-FFF2-40B4-BE49-F238E27FC236}">
                <a16:creationId xmlns:a16="http://schemas.microsoft.com/office/drawing/2014/main" id="{BF345370-3259-0C46-99C1-A4A97083B813}"/>
              </a:ext>
            </a:extLst>
          </p:cNvPr>
          <p:cNvSpPr>
            <a:spLocks noGrp="1"/>
          </p:cNvSpPr>
          <p:nvPr>
            <p:ph type="title" hasCustomPrompt="1"/>
          </p:nvPr>
        </p:nvSpPr>
        <p:spPr>
          <a:xfrm>
            <a:off x="922502" y="2237055"/>
            <a:ext cx="9279219" cy="1851848"/>
          </a:xfrm>
        </p:spPr>
        <p:txBody>
          <a:bodyPr anchor="ctr">
            <a:noAutofit/>
          </a:bodyPr>
          <a:lstStyle>
            <a:lvl1pPr>
              <a:defRPr sz="6818">
                <a:solidFill>
                  <a:schemeClr val="bg1"/>
                </a:solidFill>
              </a:defRPr>
            </a:lvl1pPr>
          </a:lstStyle>
          <a:p>
            <a:r>
              <a:rPr lang="en-US" err="1"/>
              <a:t>ChapterTitle</a:t>
            </a:r>
            <a:r>
              <a:rPr lang="en-US"/>
              <a:t> 3</a:t>
            </a:r>
          </a:p>
        </p:txBody>
      </p:sp>
      <p:sp>
        <p:nvSpPr>
          <p:cNvPr id="5" name="Text Placeholder 6">
            <a:extLst>
              <a:ext uri="{FF2B5EF4-FFF2-40B4-BE49-F238E27FC236}">
                <a16:creationId xmlns:a16="http://schemas.microsoft.com/office/drawing/2014/main" id="{05CCF3B9-45E1-E04A-B7CC-856FDC1322A3}"/>
              </a:ext>
            </a:extLst>
          </p:cNvPr>
          <p:cNvSpPr>
            <a:spLocks noGrp="1"/>
          </p:cNvSpPr>
          <p:nvPr>
            <p:ph type="body" sz="quarter" idx="11" hasCustomPrompt="1"/>
          </p:nvPr>
        </p:nvSpPr>
        <p:spPr>
          <a:xfrm>
            <a:off x="922502" y="4088904"/>
            <a:ext cx="9279219" cy="1349736"/>
          </a:xfrm>
        </p:spPr>
        <p:txBody>
          <a:bodyPr/>
          <a:lstStyle>
            <a:lvl1pPr marL="0" indent="0">
              <a:buNone/>
              <a:defRPr b="0" i="0">
                <a:solidFill>
                  <a:schemeClr val="bg1"/>
                </a:solidFill>
                <a:latin typeface="Arial" panose="020B0604020202020204" pitchFamily="34" charset="0"/>
              </a:defRPr>
            </a:lvl1pPr>
            <a:lvl2pPr marL="397424" indent="0">
              <a:buNone/>
              <a:defRPr b="0" i="0">
                <a:solidFill>
                  <a:schemeClr val="bg1"/>
                </a:solidFill>
                <a:latin typeface="+mn-lt"/>
              </a:defRPr>
            </a:lvl2pPr>
            <a:lvl3pPr marL="794849" indent="0">
              <a:buNone/>
              <a:defRPr b="0" i="0">
                <a:solidFill>
                  <a:schemeClr val="bg1"/>
                </a:solidFill>
                <a:latin typeface="+mn-lt"/>
              </a:defRPr>
            </a:lvl3pPr>
            <a:lvl4pPr marL="1192273" indent="0">
              <a:buNone/>
              <a:defRPr b="0" i="0">
                <a:solidFill>
                  <a:schemeClr val="bg1"/>
                </a:solidFill>
                <a:latin typeface="+mn-lt"/>
              </a:defRPr>
            </a:lvl4pPr>
            <a:lvl5pPr marL="1589696" indent="0">
              <a:buNone/>
              <a:defRPr b="0" i="0">
                <a:solidFill>
                  <a:schemeClr val="bg1"/>
                </a:solidFill>
                <a:latin typeface="+mn-lt"/>
              </a:defRPr>
            </a:lvl5pPr>
          </a:lstStyle>
          <a:p>
            <a:pPr lvl="0"/>
            <a:r>
              <a:rPr lang="en-US"/>
              <a:t>Intro copy goes here lorem ipsum dolor sit </a:t>
            </a:r>
            <a:r>
              <a:rPr lang="en-US" err="1"/>
              <a:t>amet</a:t>
            </a:r>
            <a:r>
              <a:rPr lang="en-US"/>
              <a:t> eras sunt </a:t>
            </a:r>
            <a:r>
              <a:rPr lang="en-US" err="1"/>
              <a:t>latin</a:t>
            </a:r>
            <a:r>
              <a:rPr lang="en-US"/>
              <a:t> is a dead language but </a:t>
            </a:r>
            <a:r>
              <a:rPr lang="en-US" err="1"/>
              <a:t>cualquier</a:t>
            </a:r>
            <a:r>
              <a:rPr lang="en-US"/>
              <a:t> is </a:t>
            </a:r>
            <a:r>
              <a:rPr lang="en-US" err="1"/>
              <a:t>spanish</a:t>
            </a:r>
            <a:r>
              <a:rPr lang="en-US"/>
              <a:t> and means whatever and in </a:t>
            </a:r>
            <a:r>
              <a:rPr lang="en-US" err="1"/>
              <a:t>latin</a:t>
            </a:r>
            <a:r>
              <a:rPr lang="en-US"/>
              <a:t> it’s </a:t>
            </a:r>
            <a:r>
              <a:rPr lang="la-Latn"/>
              <a:t>quicumque.</a:t>
            </a:r>
          </a:p>
        </p:txBody>
      </p:sp>
    </p:spTree>
    <p:extLst>
      <p:ext uri="{BB962C8B-B14F-4D97-AF65-F5344CB8AC3E}">
        <p14:creationId xmlns:p14="http://schemas.microsoft.com/office/powerpoint/2010/main" val="2522683863"/>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Title and Content-1 Colum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FF70303-0C3E-3940-8054-BECBA908952E}"/>
              </a:ext>
            </a:extLst>
          </p:cNvPr>
          <p:cNvSpPr>
            <a:spLocks noGrp="1"/>
          </p:cNvSpPr>
          <p:nvPr>
            <p:ph type="sldNum" sz="quarter" idx="10"/>
          </p:nvPr>
        </p:nvSpPr>
        <p:spPr/>
        <p:txBody>
          <a:bodyPr/>
          <a:lstStyle>
            <a:lvl1pPr>
              <a:defRPr b="0" i="0">
                <a:latin typeface="Arial" panose="020B0604020202020204" pitchFamily="34" charset="0"/>
              </a:defRPr>
            </a:lvl1pPr>
          </a:lstStyle>
          <a:p>
            <a:pPr>
              <a:defRPr/>
            </a:pPr>
            <a:fld id="{64DF1125-80D7-5C48-9408-F746170441B0}" type="slidenum">
              <a:rPr lang="en-US" smtClean="0">
                <a:solidFill>
                  <a:srgbClr val="323332"/>
                </a:solidFill>
              </a:rPr>
              <a:pPr>
                <a:defRPr/>
              </a:pPr>
              <a:t>‹#›</a:t>
            </a:fld>
            <a:endParaRPr lang="en-US">
              <a:solidFill>
                <a:srgbClr val="323332"/>
              </a:solidFill>
            </a:endParaRPr>
          </a:p>
        </p:txBody>
      </p:sp>
      <p:sp>
        <p:nvSpPr>
          <p:cNvPr id="10" name="Content Placeholder 2">
            <a:extLst>
              <a:ext uri="{FF2B5EF4-FFF2-40B4-BE49-F238E27FC236}">
                <a16:creationId xmlns:a16="http://schemas.microsoft.com/office/drawing/2014/main" id="{4A11CCD1-FF9B-7042-81EB-585D6B0404B9}"/>
              </a:ext>
            </a:extLst>
          </p:cNvPr>
          <p:cNvSpPr>
            <a:spLocks noGrp="1"/>
          </p:cNvSpPr>
          <p:nvPr>
            <p:ph idx="11" hasCustomPrompt="1"/>
          </p:nvPr>
        </p:nvSpPr>
        <p:spPr>
          <a:xfrm>
            <a:off x="616772" y="1502970"/>
            <a:ext cx="10874091" cy="4518727"/>
          </a:xfrm>
        </p:spPr>
        <p:txBody>
          <a:bodyPr numCol="1" spcCol="228600">
            <a:normAutofit/>
          </a:bodyPr>
          <a:lstStyle>
            <a:lvl1pPr marL="0" indent="0">
              <a:lnSpc>
                <a:spcPct val="100000"/>
              </a:lnSpc>
              <a:spcBef>
                <a:spcPts val="0"/>
              </a:spcBef>
              <a:buNone/>
              <a:defRPr sz="1909" b="0" i="0">
                <a:solidFill>
                  <a:schemeClr val="bg2">
                    <a:lumMod val="10000"/>
                  </a:schemeClr>
                </a:solidFill>
                <a:latin typeface="Arial" panose="020B0604020202020204" pitchFamily="34" charset="0"/>
              </a:defRPr>
            </a:lvl1pPr>
            <a:lvl2pPr marL="397424" indent="0">
              <a:buNone/>
              <a:defRPr sz="1364" b="0" i="0">
                <a:latin typeface="Work Sans Regular Roman" pitchFamily="2" charset="77"/>
              </a:defRPr>
            </a:lvl2pPr>
            <a:lvl3pPr marL="794849" indent="0">
              <a:buNone/>
              <a:defRPr sz="1364" b="0" i="0">
                <a:latin typeface="Work Sans Regular Roman" pitchFamily="2" charset="77"/>
              </a:defRPr>
            </a:lvl3pPr>
            <a:lvl4pPr marL="1192273" indent="0">
              <a:buNone/>
              <a:defRPr sz="1364" b="0" i="0">
                <a:latin typeface="Work Sans Regular Roman" pitchFamily="2" charset="77"/>
              </a:defRPr>
            </a:lvl4pPr>
            <a:lvl5pPr marL="1589696" indent="0">
              <a:buNone/>
              <a:defRPr sz="1364" b="0" i="0">
                <a:latin typeface="Work Sans Regular Roman" pitchFamily="2" charset="77"/>
              </a:defRPr>
            </a:lvl5pPr>
          </a:lstStyle>
          <a:p>
            <a:pPr lvl="0"/>
            <a:r>
              <a:rPr lang="en-US"/>
              <a:t>Intro copy goes here lorem ipsum dolor sit </a:t>
            </a:r>
            <a:r>
              <a:rPr lang="en-US" err="1"/>
              <a:t>amet</a:t>
            </a:r>
            <a:r>
              <a:rPr lang="en-US"/>
              <a:t> eras sunt </a:t>
            </a:r>
            <a:r>
              <a:rPr lang="en-US" err="1"/>
              <a:t>latin</a:t>
            </a:r>
            <a:r>
              <a:rPr lang="en-US"/>
              <a:t> is a dead language but </a:t>
            </a:r>
            <a:r>
              <a:rPr lang="en-US" err="1"/>
              <a:t>cualquier</a:t>
            </a:r>
            <a:r>
              <a:rPr lang="en-US"/>
              <a:t> is </a:t>
            </a:r>
            <a:r>
              <a:rPr lang="en-US" err="1"/>
              <a:t>spanish</a:t>
            </a:r>
            <a:r>
              <a:rPr lang="en-US"/>
              <a:t> and means whatever and in </a:t>
            </a:r>
            <a:r>
              <a:rPr lang="en-US" err="1"/>
              <a:t>latin</a:t>
            </a:r>
            <a:r>
              <a:rPr lang="en-US"/>
              <a:t> it’s </a:t>
            </a:r>
            <a:r>
              <a:rPr lang="la-Latn"/>
              <a:t>quicumque.</a:t>
            </a:r>
          </a:p>
          <a:p>
            <a:pPr lvl="0"/>
            <a:r>
              <a:rPr lang="en-US"/>
              <a:t>Et </a:t>
            </a:r>
            <a:r>
              <a:rPr lang="en-US" err="1"/>
              <a:t>tortor</a:t>
            </a:r>
            <a:r>
              <a:rPr lang="en-US"/>
              <a:t> </a:t>
            </a:r>
            <a:r>
              <a:rPr lang="en-US" err="1"/>
              <a:t>consequat</a:t>
            </a:r>
            <a:r>
              <a:rPr lang="en-US"/>
              <a:t> id porta </a:t>
            </a:r>
            <a:r>
              <a:rPr lang="en-US" err="1"/>
              <a:t>nibh</a:t>
            </a:r>
            <a:r>
              <a:rPr lang="en-US"/>
              <a:t> </a:t>
            </a:r>
            <a:r>
              <a:rPr lang="en-US" err="1"/>
              <a:t>venenatis</a:t>
            </a:r>
            <a:r>
              <a:rPr lang="en-US"/>
              <a:t> </a:t>
            </a:r>
            <a:r>
              <a:rPr lang="en-US" err="1"/>
              <a:t>cras</a:t>
            </a:r>
            <a:r>
              <a:rPr lang="en-US"/>
              <a:t> sed. Pulvinar </a:t>
            </a:r>
            <a:r>
              <a:rPr lang="en-US" err="1"/>
              <a:t>neque</a:t>
            </a:r>
            <a:r>
              <a:rPr lang="en-US"/>
              <a:t> </a:t>
            </a:r>
            <a:r>
              <a:rPr lang="en-US" err="1"/>
              <a:t>laoreet</a:t>
            </a:r>
            <a:r>
              <a:rPr lang="en-US"/>
              <a:t> </a:t>
            </a:r>
            <a:r>
              <a:rPr lang="en-US" err="1"/>
              <a:t>suspendisse</a:t>
            </a:r>
            <a:r>
              <a:rPr lang="en-US"/>
              <a:t> </a:t>
            </a:r>
            <a:r>
              <a:rPr lang="en-US" err="1"/>
              <a:t>interdum</a:t>
            </a:r>
            <a:r>
              <a:rPr lang="en-US"/>
              <a:t> </a:t>
            </a:r>
            <a:r>
              <a:rPr lang="en-US" err="1"/>
              <a:t>consectetur</a:t>
            </a:r>
            <a:r>
              <a:rPr lang="en-US"/>
              <a:t> libero id </a:t>
            </a:r>
            <a:r>
              <a:rPr lang="en-US" err="1"/>
              <a:t>faucibus</a:t>
            </a:r>
            <a:r>
              <a:rPr lang="en-US"/>
              <a:t>. </a:t>
            </a:r>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Magna fermentum </a:t>
            </a:r>
            <a:r>
              <a:rPr lang="en-US" err="1"/>
              <a:t>iaculis</a:t>
            </a:r>
            <a:r>
              <a:rPr lang="en-US"/>
              <a:t> </a:t>
            </a:r>
            <a:r>
              <a:rPr lang="en-US" err="1"/>
              <a:t>eu</a:t>
            </a:r>
            <a:r>
              <a:rPr lang="en-US"/>
              <a:t> non diam </a:t>
            </a:r>
            <a:r>
              <a:rPr lang="en-US" err="1"/>
              <a:t>phasellus</a:t>
            </a:r>
            <a:r>
              <a:rPr lang="en-US"/>
              <a:t>. Et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Auctor </a:t>
            </a:r>
            <a:r>
              <a:rPr lang="en-US" err="1"/>
              <a:t>elit</a:t>
            </a:r>
            <a:r>
              <a:rPr lang="en-US"/>
              <a:t> sed </a:t>
            </a:r>
            <a:r>
              <a:rPr lang="en-US" err="1"/>
              <a:t>vulputate</a:t>
            </a:r>
            <a:r>
              <a:rPr lang="en-US"/>
              <a:t> mi sit </a:t>
            </a:r>
            <a:r>
              <a:rPr lang="en-US" err="1"/>
              <a:t>amet</a:t>
            </a:r>
            <a:r>
              <a:rPr lang="en-US"/>
              <a:t> </a:t>
            </a:r>
            <a:r>
              <a:rPr lang="en-US" err="1"/>
              <a:t>mauris</a:t>
            </a:r>
            <a:r>
              <a:rPr lang="en-US"/>
              <a:t>. Auctor </a:t>
            </a:r>
            <a:r>
              <a:rPr lang="en-US" err="1"/>
              <a:t>eu</a:t>
            </a:r>
            <a:r>
              <a:rPr lang="en-US"/>
              <a:t> </a:t>
            </a:r>
            <a:r>
              <a:rPr lang="en-US" err="1"/>
              <a:t>augue</a:t>
            </a:r>
            <a:r>
              <a:rPr lang="en-US"/>
              <a:t> </a:t>
            </a:r>
            <a:r>
              <a:rPr lang="en-US" err="1"/>
              <a:t>ut</a:t>
            </a:r>
            <a:r>
              <a:rPr lang="en-US"/>
              <a:t> </a:t>
            </a:r>
            <a:r>
              <a:rPr lang="en-US" err="1"/>
              <a:t>lectus</a:t>
            </a:r>
            <a:r>
              <a:rPr lang="en-US"/>
              <a:t> </a:t>
            </a:r>
            <a:r>
              <a:rPr lang="en-US" err="1"/>
              <a:t>arcu</a:t>
            </a:r>
            <a:r>
              <a:rPr lang="en-US"/>
              <a:t> </a:t>
            </a:r>
            <a:r>
              <a:rPr lang="en-US" err="1"/>
              <a:t>bibendum</a:t>
            </a:r>
            <a:r>
              <a:rPr lang="en-US"/>
              <a:t> at. </a:t>
            </a:r>
            <a:r>
              <a:rPr lang="en-US" err="1"/>
              <a:t>Molestie</a:t>
            </a:r>
            <a:r>
              <a:rPr lang="en-US"/>
              <a:t> a </a:t>
            </a:r>
            <a:r>
              <a:rPr lang="en-US" err="1"/>
              <a:t>iaculis</a:t>
            </a:r>
            <a:r>
              <a:rPr lang="en-US"/>
              <a:t> at </a:t>
            </a:r>
            <a:r>
              <a:rPr lang="en-US" err="1"/>
              <a:t>erat</a:t>
            </a:r>
            <a:r>
              <a:rPr lang="en-US"/>
              <a:t> </a:t>
            </a:r>
            <a:r>
              <a:rPr lang="en-US" err="1"/>
              <a:t>pellentesque</a:t>
            </a:r>
            <a:r>
              <a:rPr lang="en-US"/>
              <a:t> </a:t>
            </a:r>
            <a:r>
              <a:rPr lang="en-US" err="1"/>
              <a:t>adipiscing</a:t>
            </a:r>
            <a:r>
              <a:rPr lang="en-US"/>
              <a:t> </a:t>
            </a:r>
            <a:r>
              <a:rPr lang="en-US" err="1"/>
              <a:t>commodo</a:t>
            </a:r>
            <a:r>
              <a:rPr lang="en-US"/>
              <a:t> </a:t>
            </a:r>
            <a:r>
              <a:rPr lang="en-US" err="1"/>
              <a:t>elit</a:t>
            </a:r>
            <a:r>
              <a:rPr lang="en-US"/>
              <a:t> at. Pharetra convallis </a:t>
            </a:r>
            <a:r>
              <a:rPr lang="en-US" err="1"/>
              <a:t>posuere</a:t>
            </a:r>
            <a:r>
              <a:rPr lang="en-US"/>
              <a:t> </a:t>
            </a:r>
            <a:r>
              <a:rPr lang="en-US" err="1"/>
              <a:t>morbi</a:t>
            </a:r>
            <a:r>
              <a:rPr lang="en-US"/>
              <a:t> </a:t>
            </a:r>
            <a:r>
              <a:rPr lang="en-US" err="1"/>
              <a:t>leo</a:t>
            </a:r>
            <a:r>
              <a:rPr lang="en-US"/>
              <a:t> </a:t>
            </a:r>
            <a:r>
              <a:rPr lang="en-US" err="1"/>
              <a:t>urna</a:t>
            </a:r>
            <a:r>
              <a:rPr lang="en-US"/>
              <a:t> </a:t>
            </a:r>
            <a:r>
              <a:rPr lang="en-US" err="1"/>
              <a:t>molestie</a:t>
            </a:r>
            <a:r>
              <a:rPr lang="en-US"/>
              <a:t> at </a:t>
            </a:r>
            <a:r>
              <a:rPr lang="en-US" err="1"/>
              <a:t>elementum</a:t>
            </a:r>
            <a:r>
              <a:rPr lang="en-US"/>
              <a:t>.</a:t>
            </a:r>
          </a:p>
        </p:txBody>
      </p:sp>
      <p:sp>
        <p:nvSpPr>
          <p:cNvPr id="5" name="Title 1">
            <a:extLst>
              <a:ext uri="{FF2B5EF4-FFF2-40B4-BE49-F238E27FC236}">
                <a16:creationId xmlns:a16="http://schemas.microsoft.com/office/drawing/2014/main" id="{EF4623B2-9F5C-CA48-9D9E-9865CA3F2EF2}"/>
              </a:ext>
            </a:extLst>
          </p:cNvPr>
          <p:cNvSpPr>
            <a:spLocks noGrp="1"/>
          </p:cNvSpPr>
          <p:nvPr>
            <p:ph type="title" hasCustomPrompt="1"/>
          </p:nvPr>
        </p:nvSpPr>
        <p:spPr>
          <a:xfrm>
            <a:off x="616773" y="536173"/>
            <a:ext cx="10874539" cy="674875"/>
          </a:xfrm>
        </p:spPr>
        <p:txBody>
          <a:bodyPr anchor="t">
            <a:noAutofit/>
          </a:bodyPr>
          <a:lstStyle>
            <a:lvl1pPr>
              <a:defRPr sz="4909">
                <a:solidFill>
                  <a:schemeClr val="bg2">
                    <a:lumMod val="10000"/>
                  </a:schemeClr>
                </a:solidFill>
              </a:defRPr>
            </a:lvl1pPr>
          </a:lstStyle>
          <a:p>
            <a:r>
              <a:rPr lang="en-US"/>
              <a:t>Title and Content-1 Column</a:t>
            </a:r>
          </a:p>
        </p:txBody>
      </p:sp>
      <p:sp>
        <p:nvSpPr>
          <p:cNvPr id="8" name="Text Placeholder 3">
            <a:extLst>
              <a:ext uri="{FF2B5EF4-FFF2-40B4-BE49-F238E27FC236}">
                <a16:creationId xmlns:a16="http://schemas.microsoft.com/office/drawing/2014/main" id="{BE179801-6261-A840-B63D-F3ED07E08628}"/>
              </a:ext>
            </a:extLst>
          </p:cNvPr>
          <p:cNvSpPr>
            <a:spLocks noGrp="1"/>
          </p:cNvSpPr>
          <p:nvPr>
            <p:ph type="body" sz="half" idx="15" hasCustomPrompt="1"/>
          </p:nvPr>
        </p:nvSpPr>
        <p:spPr>
          <a:xfrm>
            <a:off x="358587" y="6392384"/>
            <a:ext cx="5737412" cy="229593"/>
          </a:xfrm>
        </p:spPr>
        <p:txBody>
          <a:bodyPr anchor="ctr">
            <a:normAutofit/>
          </a:bodyPr>
          <a:lstStyle>
            <a:lvl1pPr marL="0" indent="0">
              <a:spcBef>
                <a:spcPts val="136"/>
              </a:spcBef>
              <a:buNone/>
              <a:defRPr sz="682"/>
            </a:lvl1pPr>
            <a:lvl2pPr marL="397424" indent="0">
              <a:buNone/>
              <a:defRPr sz="1217"/>
            </a:lvl2pPr>
            <a:lvl3pPr marL="794849" indent="0">
              <a:buNone/>
              <a:defRPr sz="1043"/>
            </a:lvl3pPr>
            <a:lvl4pPr marL="1192273" indent="0">
              <a:buNone/>
              <a:defRPr sz="869"/>
            </a:lvl4pPr>
            <a:lvl5pPr marL="1589696" indent="0">
              <a:buNone/>
              <a:defRPr sz="869"/>
            </a:lvl5pPr>
            <a:lvl6pPr marL="1987120" indent="0">
              <a:buNone/>
              <a:defRPr sz="869"/>
            </a:lvl6pPr>
            <a:lvl7pPr marL="2384544" indent="0">
              <a:buNone/>
              <a:defRPr sz="869"/>
            </a:lvl7pPr>
            <a:lvl8pPr marL="2781969" indent="0">
              <a:buNone/>
              <a:defRPr sz="869"/>
            </a:lvl8pPr>
            <a:lvl9pPr marL="3179393" indent="0">
              <a:buNone/>
              <a:defRPr sz="869"/>
            </a:lvl9pPr>
          </a:lstStyle>
          <a:p>
            <a:pPr lvl="0"/>
            <a:r>
              <a:rPr lang="en-US"/>
              <a:t>Source: It came from somewhere, right?</a:t>
            </a:r>
          </a:p>
        </p:txBody>
      </p:sp>
      <p:sp>
        <p:nvSpPr>
          <p:cNvPr id="2" name="bk object 16">
            <a:extLst>
              <a:ext uri="{FF2B5EF4-FFF2-40B4-BE49-F238E27FC236}">
                <a16:creationId xmlns:a16="http://schemas.microsoft.com/office/drawing/2014/main" id="{59073DCF-E99E-1156-83E2-6F926B290DC6}"/>
              </a:ext>
            </a:extLst>
          </p:cNvPr>
          <p:cNvSpPr/>
          <p:nvPr userDrawn="1"/>
        </p:nvSpPr>
        <p:spPr>
          <a:xfrm>
            <a:off x="0" y="2"/>
            <a:ext cx="12192000" cy="183970"/>
          </a:xfrm>
          <a:custGeom>
            <a:avLst/>
            <a:gdLst/>
            <a:ahLst/>
            <a:cxnLst/>
            <a:rect l="l" t="t" r="r" b="b"/>
            <a:pathLst>
              <a:path w="15544800" h="457200">
                <a:moveTo>
                  <a:pt x="0" y="457200"/>
                </a:moveTo>
                <a:lnTo>
                  <a:pt x="15544800" y="457200"/>
                </a:lnTo>
                <a:lnTo>
                  <a:pt x="15544800" y="0"/>
                </a:lnTo>
                <a:lnTo>
                  <a:pt x="0" y="0"/>
                </a:lnTo>
                <a:lnTo>
                  <a:pt x="0" y="457200"/>
                </a:lnTo>
                <a:close/>
              </a:path>
            </a:pathLst>
          </a:custGeom>
          <a:solidFill>
            <a:srgbClr val="020303"/>
          </a:solidFill>
        </p:spPr>
        <p:txBody>
          <a:bodyPr wrap="square" lIns="0" tIns="0" rIns="0" bIns="0" rtlCol="0"/>
          <a:lstStyle/>
          <a:p>
            <a:pPr marL="0" marR="0" lvl="0" indent="0" algn="l" defTabSz="498728" rtl="0" eaLnBrk="1" fontAlgn="auto" latinLnBrk="0" hangingPunct="1">
              <a:lnSpc>
                <a:spcPct val="100000"/>
              </a:lnSpc>
              <a:spcBef>
                <a:spcPts val="0"/>
              </a:spcBef>
              <a:spcAft>
                <a:spcPts val="0"/>
              </a:spcAft>
              <a:buClrTx/>
              <a:buSzTx/>
              <a:buFontTx/>
              <a:buNone/>
              <a:tabLst/>
              <a:defRPr/>
            </a:pPr>
            <a:endParaRPr kumimoji="0" sz="1977" b="0" i="0" u="none" strike="noStrike" kern="1200" cap="none" spc="0" normalizeH="0" baseline="0" noProof="0">
              <a:ln>
                <a:noFill/>
              </a:ln>
              <a:solidFill>
                <a:srgbClr val="323332"/>
              </a:solidFill>
              <a:effectLst/>
              <a:uLnTx/>
              <a:uFillTx/>
              <a:latin typeface="Arial" panose="020B0604020202020204" pitchFamily="34" charset="0"/>
              <a:ea typeface="+mn-ea"/>
              <a:cs typeface="+mn-cs"/>
            </a:endParaRPr>
          </a:p>
        </p:txBody>
      </p:sp>
      <p:sp>
        <p:nvSpPr>
          <p:cNvPr id="3" name="bk object 16">
            <a:extLst>
              <a:ext uri="{FF2B5EF4-FFF2-40B4-BE49-F238E27FC236}">
                <a16:creationId xmlns:a16="http://schemas.microsoft.com/office/drawing/2014/main" id="{175BB79A-6199-DA24-48F9-E599F4CB4851}"/>
              </a:ext>
            </a:extLst>
          </p:cNvPr>
          <p:cNvSpPr/>
          <p:nvPr userDrawn="1"/>
        </p:nvSpPr>
        <p:spPr>
          <a:xfrm rot="16200000">
            <a:off x="-5193550" y="5271911"/>
            <a:ext cx="10598727" cy="211626"/>
          </a:xfrm>
          <a:custGeom>
            <a:avLst/>
            <a:gdLst/>
            <a:ahLst/>
            <a:cxnLst/>
            <a:rect l="l" t="t" r="r" b="b"/>
            <a:pathLst>
              <a:path w="15544800" h="457200">
                <a:moveTo>
                  <a:pt x="0" y="457200"/>
                </a:moveTo>
                <a:lnTo>
                  <a:pt x="15544800" y="457200"/>
                </a:lnTo>
                <a:lnTo>
                  <a:pt x="15544800" y="0"/>
                </a:lnTo>
                <a:lnTo>
                  <a:pt x="0" y="0"/>
                </a:lnTo>
                <a:lnTo>
                  <a:pt x="0" y="457200"/>
                </a:lnTo>
                <a:close/>
              </a:path>
            </a:pathLst>
          </a:custGeom>
          <a:solidFill>
            <a:srgbClr val="020303"/>
          </a:solidFill>
        </p:spPr>
        <p:txBody>
          <a:bodyPr wrap="square" lIns="0" tIns="0" rIns="0" bIns="0" rtlCol="0"/>
          <a:lstStyle/>
          <a:p>
            <a:pPr marL="0" marR="0" lvl="0" indent="0" algn="l" defTabSz="498728" rtl="0" eaLnBrk="1" fontAlgn="auto" latinLnBrk="0" hangingPunct="1">
              <a:lnSpc>
                <a:spcPct val="100000"/>
              </a:lnSpc>
              <a:spcBef>
                <a:spcPts val="0"/>
              </a:spcBef>
              <a:spcAft>
                <a:spcPts val="0"/>
              </a:spcAft>
              <a:buClrTx/>
              <a:buSzTx/>
              <a:buFontTx/>
              <a:buNone/>
              <a:tabLst/>
              <a:defRPr/>
            </a:pPr>
            <a:endParaRPr kumimoji="0" sz="1977" b="0" i="0" u="none" strike="noStrike" kern="1200" cap="none" spc="0" normalizeH="0" baseline="0" noProof="0">
              <a:ln>
                <a:noFill/>
              </a:ln>
              <a:solidFill>
                <a:srgbClr val="323332"/>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664637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Headline with 3 callouts-Box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89EA16-7A07-374C-9320-F43A40E4245A}"/>
              </a:ext>
            </a:extLst>
          </p:cNvPr>
          <p:cNvSpPr/>
          <p:nvPr userDrawn="1"/>
        </p:nvSpPr>
        <p:spPr>
          <a:xfrm>
            <a:off x="3" y="1"/>
            <a:ext cx="12191999" cy="37407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6" b="0" i="0">
              <a:latin typeface="Arial" panose="020B0604020202020204" pitchFamily="34" charset="0"/>
            </a:endParaRPr>
          </a:p>
        </p:txBody>
      </p:sp>
      <p:sp>
        <p:nvSpPr>
          <p:cNvPr id="25" name="Picture Placeholder 8">
            <a:extLst>
              <a:ext uri="{FF2B5EF4-FFF2-40B4-BE49-F238E27FC236}">
                <a16:creationId xmlns:a16="http://schemas.microsoft.com/office/drawing/2014/main" id="{4B7E0A1D-4E1B-2249-A3E6-4497AEA6BDC7}"/>
              </a:ext>
            </a:extLst>
          </p:cNvPr>
          <p:cNvSpPr>
            <a:spLocks noGrp="1"/>
          </p:cNvSpPr>
          <p:nvPr>
            <p:ph type="pic" sz="quarter" idx="12" hasCustomPrompt="1"/>
          </p:nvPr>
        </p:nvSpPr>
        <p:spPr>
          <a:xfrm>
            <a:off x="8119158" y="3279770"/>
            <a:ext cx="3354293" cy="2650578"/>
          </a:xfrm>
          <a:solidFill>
            <a:schemeClr val="tx2"/>
          </a:solidFill>
        </p:spPr>
        <p:txBody>
          <a:bodyPr anchor="ctr"/>
          <a:lstStyle>
            <a:lvl1pPr marL="0" indent="0" algn="ctr">
              <a:buNone/>
              <a:defRPr>
                <a:solidFill>
                  <a:schemeClr val="accent1"/>
                </a:solidFill>
              </a:defRPr>
            </a:lvl1pPr>
          </a:lstStyle>
          <a:p>
            <a:r>
              <a:rPr lang="en-US"/>
              <a:t>Color box</a:t>
            </a:r>
          </a:p>
        </p:txBody>
      </p:sp>
      <p:sp>
        <p:nvSpPr>
          <p:cNvPr id="7" name="Slide Number Placeholder 6">
            <a:extLst>
              <a:ext uri="{FF2B5EF4-FFF2-40B4-BE49-F238E27FC236}">
                <a16:creationId xmlns:a16="http://schemas.microsoft.com/office/drawing/2014/main" id="{F3693CDB-D9FC-4648-9D59-79842B37913E}"/>
              </a:ext>
            </a:extLst>
          </p:cNvPr>
          <p:cNvSpPr>
            <a:spLocks noGrp="1"/>
          </p:cNvSpPr>
          <p:nvPr>
            <p:ph type="sldNum" sz="quarter" idx="10"/>
          </p:nvPr>
        </p:nvSpPr>
        <p:spPr>
          <a:xfrm>
            <a:off x="9278318" y="6353004"/>
            <a:ext cx="2612801" cy="365125"/>
          </a:xfrm>
        </p:spPr>
        <p:txBody>
          <a:bodyPr/>
          <a:lstStyle>
            <a:lvl1pPr>
              <a:defRPr b="0" i="0">
                <a:latin typeface="Arial" panose="020B0604020202020204" pitchFamily="34" charset="0"/>
              </a:defRPr>
            </a:lvl1pPr>
          </a:lstStyle>
          <a:p>
            <a:fld id="{64DF1125-80D7-5C48-9408-F746170441B0}" type="slidenum">
              <a:rPr lang="en-US" smtClean="0"/>
              <a:pPr/>
              <a:t>‹#›</a:t>
            </a:fld>
            <a:endParaRPr lang="en-US"/>
          </a:p>
        </p:txBody>
      </p:sp>
      <p:sp>
        <p:nvSpPr>
          <p:cNvPr id="20" name="Title 1">
            <a:extLst>
              <a:ext uri="{FF2B5EF4-FFF2-40B4-BE49-F238E27FC236}">
                <a16:creationId xmlns:a16="http://schemas.microsoft.com/office/drawing/2014/main" id="{281A99A6-2CCE-C249-99E4-73AAE3DADD22}"/>
              </a:ext>
            </a:extLst>
          </p:cNvPr>
          <p:cNvSpPr>
            <a:spLocks noGrp="1"/>
          </p:cNvSpPr>
          <p:nvPr>
            <p:ph type="title" hasCustomPrompt="1"/>
          </p:nvPr>
        </p:nvSpPr>
        <p:spPr>
          <a:xfrm>
            <a:off x="616773" y="417717"/>
            <a:ext cx="10945707" cy="2281711"/>
          </a:xfrm>
        </p:spPr>
        <p:txBody>
          <a:bodyPr anchor="t">
            <a:normAutofit/>
          </a:bodyPr>
          <a:lstStyle>
            <a:lvl1pPr>
              <a:defRPr sz="6578" b="0"/>
            </a:lvl1pPr>
          </a:lstStyle>
          <a:p>
            <a:pPr>
              <a:lnSpc>
                <a:spcPct val="80000"/>
              </a:lnSpc>
            </a:pPr>
            <a:r>
              <a:rPr lang="en-US" sz="6578">
                <a:solidFill>
                  <a:schemeClr val="tx1"/>
                </a:solidFill>
              </a:rPr>
              <a:t>Headline with 3 callouts—boxes.</a:t>
            </a:r>
          </a:p>
        </p:txBody>
      </p:sp>
      <p:sp>
        <p:nvSpPr>
          <p:cNvPr id="22" name="Text Placeholder 2">
            <a:extLst>
              <a:ext uri="{FF2B5EF4-FFF2-40B4-BE49-F238E27FC236}">
                <a16:creationId xmlns:a16="http://schemas.microsoft.com/office/drawing/2014/main" id="{2698FCDA-74F3-384D-BED1-D6DF03B19ADA}"/>
              </a:ext>
            </a:extLst>
          </p:cNvPr>
          <p:cNvSpPr>
            <a:spLocks noGrp="1"/>
          </p:cNvSpPr>
          <p:nvPr>
            <p:ph type="body" sz="quarter" idx="24" hasCustomPrompt="1"/>
          </p:nvPr>
        </p:nvSpPr>
        <p:spPr>
          <a:xfrm>
            <a:off x="8254125" y="4107109"/>
            <a:ext cx="2733239" cy="1572388"/>
          </a:xfrm>
        </p:spPr>
        <p:txBody>
          <a:bodyPr>
            <a:noAutofit/>
          </a:bodyPr>
          <a:lstStyle>
            <a:lvl1pPr marL="0" indent="0">
              <a:spcBef>
                <a:spcPts val="474"/>
              </a:spcBef>
              <a:buNone/>
              <a:defRPr sz="711" b="0" i="0">
                <a:solidFill>
                  <a:schemeClr val="bg1"/>
                </a:solidFill>
                <a:latin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habitant </a:t>
            </a:r>
            <a:r>
              <a:rPr lang="en-US" err="1"/>
              <a:t>morbi</a:t>
            </a:r>
            <a:r>
              <a:rPr lang="en-US"/>
              <a:t> </a:t>
            </a:r>
            <a:r>
              <a:rPr lang="en-US" err="1"/>
              <a:t>tristique</a:t>
            </a:r>
            <a:r>
              <a:rPr lang="en-US"/>
              <a:t>. </a:t>
            </a:r>
            <a:r>
              <a:rPr lang="en-US" err="1"/>
              <a:t>Macenas</a:t>
            </a:r>
            <a:r>
              <a:rPr lang="en-US"/>
              <a:t> </a:t>
            </a:r>
            <a:r>
              <a:rPr lang="en-US" err="1"/>
              <a:t>volutpat</a:t>
            </a:r>
            <a:r>
              <a:rPr lang="en-US"/>
              <a:t> </a:t>
            </a:r>
            <a:r>
              <a:rPr lang="en-US" err="1"/>
              <a:t>blandit</a:t>
            </a:r>
            <a:r>
              <a:rPr lang="en-US"/>
              <a:t> </a:t>
            </a:r>
            <a:r>
              <a:rPr lang="en-US" err="1"/>
              <a:t>aliquam</a:t>
            </a:r>
            <a:r>
              <a:rPr lang="en-US"/>
              <a:t> </a:t>
            </a:r>
            <a:r>
              <a:rPr lang="en-US" err="1"/>
              <a:t>etiam</a:t>
            </a:r>
            <a:r>
              <a:rPr lang="en-US"/>
              <a:t> </a:t>
            </a:r>
            <a:r>
              <a:rPr lang="en-US" err="1"/>
              <a:t>erat</a:t>
            </a:r>
            <a:r>
              <a:rPr lang="en-US"/>
              <a:t>.</a:t>
            </a:r>
          </a:p>
        </p:txBody>
      </p:sp>
      <p:sp>
        <p:nvSpPr>
          <p:cNvPr id="24" name="Text Placeholder 2">
            <a:extLst>
              <a:ext uri="{FF2B5EF4-FFF2-40B4-BE49-F238E27FC236}">
                <a16:creationId xmlns:a16="http://schemas.microsoft.com/office/drawing/2014/main" id="{2359EECC-F305-4647-9BCD-DC3344B5A072}"/>
              </a:ext>
            </a:extLst>
          </p:cNvPr>
          <p:cNvSpPr>
            <a:spLocks noGrp="1"/>
          </p:cNvSpPr>
          <p:nvPr>
            <p:ph type="body" sz="quarter" idx="27" hasCustomPrompt="1"/>
          </p:nvPr>
        </p:nvSpPr>
        <p:spPr>
          <a:xfrm>
            <a:off x="8253627" y="3772653"/>
            <a:ext cx="2733239" cy="321190"/>
          </a:xfrm>
        </p:spPr>
        <p:txBody>
          <a:bodyPr>
            <a:noAutofit/>
          </a:bodyPr>
          <a:lstStyle>
            <a:lvl1pPr marL="0" indent="0">
              <a:spcBef>
                <a:spcPts val="474"/>
              </a:spcBef>
              <a:buNone/>
              <a:defRPr sz="1186" b="0" i="0">
                <a:solidFill>
                  <a:schemeClr val="bg1"/>
                </a:solidFill>
                <a:latin typeface="Arial" panose="020B0604020202020204" pitchFamily="34" charset="0"/>
              </a:defRPr>
            </a:lvl1pPr>
          </a:lstStyle>
          <a:p>
            <a:pPr lvl="0"/>
            <a:r>
              <a:rPr lang="en-US"/>
              <a:t>Lorem ipsum dolor </a:t>
            </a:r>
            <a:r>
              <a:rPr lang="en-US" err="1"/>
              <a:t>ist</a:t>
            </a:r>
            <a:endParaRPr lang="en-US"/>
          </a:p>
        </p:txBody>
      </p:sp>
      <p:sp>
        <p:nvSpPr>
          <p:cNvPr id="26" name="Picture Placeholder 8">
            <a:extLst>
              <a:ext uri="{FF2B5EF4-FFF2-40B4-BE49-F238E27FC236}">
                <a16:creationId xmlns:a16="http://schemas.microsoft.com/office/drawing/2014/main" id="{D901BC4A-D3DB-5F47-820F-1788CACAA90D}"/>
              </a:ext>
            </a:extLst>
          </p:cNvPr>
          <p:cNvSpPr>
            <a:spLocks noGrp="1"/>
          </p:cNvSpPr>
          <p:nvPr>
            <p:ph type="pic" sz="quarter" idx="28" hasCustomPrompt="1"/>
          </p:nvPr>
        </p:nvSpPr>
        <p:spPr>
          <a:xfrm>
            <a:off x="4418526" y="3279770"/>
            <a:ext cx="3354293" cy="2650578"/>
          </a:xfrm>
          <a:solidFill>
            <a:schemeClr val="tx2"/>
          </a:solidFill>
        </p:spPr>
        <p:txBody>
          <a:bodyPr anchor="ctr"/>
          <a:lstStyle>
            <a:lvl1pPr marL="0" indent="0" algn="ctr">
              <a:buNone/>
              <a:defRPr>
                <a:solidFill>
                  <a:schemeClr val="accent1"/>
                </a:solidFill>
              </a:defRPr>
            </a:lvl1pPr>
          </a:lstStyle>
          <a:p>
            <a:r>
              <a:rPr lang="en-US"/>
              <a:t>Color box</a:t>
            </a:r>
          </a:p>
        </p:txBody>
      </p:sp>
      <p:sp>
        <p:nvSpPr>
          <p:cNvPr id="27" name="Text Placeholder 2">
            <a:extLst>
              <a:ext uri="{FF2B5EF4-FFF2-40B4-BE49-F238E27FC236}">
                <a16:creationId xmlns:a16="http://schemas.microsoft.com/office/drawing/2014/main" id="{D3C0D12D-C0A0-8F4C-A192-8E8C81131A18}"/>
              </a:ext>
            </a:extLst>
          </p:cNvPr>
          <p:cNvSpPr>
            <a:spLocks noGrp="1"/>
          </p:cNvSpPr>
          <p:nvPr>
            <p:ph type="body" sz="quarter" idx="29" hasCustomPrompt="1"/>
          </p:nvPr>
        </p:nvSpPr>
        <p:spPr>
          <a:xfrm>
            <a:off x="4553494" y="4107109"/>
            <a:ext cx="2733239" cy="1572388"/>
          </a:xfrm>
        </p:spPr>
        <p:txBody>
          <a:bodyPr>
            <a:noAutofit/>
          </a:bodyPr>
          <a:lstStyle>
            <a:lvl1pPr marL="0" indent="0">
              <a:spcBef>
                <a:spcPts val="474"/>
              </a:spcBef>
              <a:buNone/>
              <a:defRPr sz="711" b="0" i="0">
                <a:solidFill>
                  <a:schemeClr val="bg1"/>
                </a:solidFill>
                <a:latin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habitant </a:t>
            </a:r>
            <a:r>
              <a:rPr lang="en-US" err="1"/>
              <a:t>morbi</a:t>
            </a:r>
            <a:r>
              <a:rPr lang="en-US"/>
              <a:t> </a:t>
            </a:r>
            <a:r>
              <a:rPr lang="en-US" err="1"/>
              <a:t>tristique</a:t>
            </a:r>
            <a:r>
              <a:rPr lang="en-US"/>
              <a:t>. </a:t>
            </a:r>
            <a:r>
              <a:rPr lang="en-US" err="1"/>
              <a:t>Macenas</a:t>
            </a:r>
            <a:r>
              <a:rPr lang="en-US"/>
              <a:t> </a:t>
            </a:r>
            <a:r>
              <a:rPr lang="en-US" err="1"/>
              <a:t>volutpat</a:t>
            </a:r>
            <a:r>
              <a:rPr lang="en-US"/>
              <a:t> </a:t>
            </a:r>
            <a:r>
              <a:rPr lang="en-US" err="1"/>
              <a:t>blandit</a:t>
            </a:r>
            <a:r>
              <a:rPr lang="en-US"/>
              <a:t> </a:t>
            </a:r>
            <a:r>
              <a:rPr lang="en-US" err="1"/>
              <a:t>aliquam</a:t>
            </a:r>
            <a:r>
              <a:rPr lang="en-US"/>
              <a:t> </a:t>
            </a:r>
            <a:r>
              <a:rPr lang="en-US" err="1"/>
              <a:t>etiam</a:t>
            </a:r>
            <a:r>
              <a:rPr lang="en-US"/>
              <a:t> </a:t>
            </a:r>
            <a:r>
              <a:rPr lang="en-US" err="1"/>
              <a:t>erat</a:t>
            </a:r>
            <a:r>
              <a:rPr lang="en-US"/>
              <a:t>.</a:t>
            </a:r>
          </a:p>
        </p:txBody>
      </p:sp>
      <p:sp>
        <p:nvSpPr>
          <p:cNvPr id="28" name="Text Placeholder 2">
            <a:extLst>
              <a:ext uri="{FF2B5EF4-FFF2-40B4-BE49-F238E27FC236}">
                <a16:creationId xmlns:a16="http://schemas.microsoft.com/office/drawing/2014/main" id="{E37DB338-0669-3340-B4DB-F5FF8FBF8528}"/>
              </a:ext>
            </a:extLst>
          </p:cNvPr>
          <p:cNvSpPr>
            <a:spLocks noGrp="1"/>
          </p:cNvSpPr>
          <p:nvPr>
            <p:ph type="body" sz="quarter" idx="30" hasCustomPrompt="1"/>
          </p:nvPr>
        </p:nvSpPr>
        <p:spPr>
          <a:xfrm>
            <a:off x="4552995" y="3772653"/>
            <a:ext cx="2733239" cy="321190"/>
          </a:xfrm>
        </p:spPr>
        <p:txBody>
          <a:bodyPr>
            <a:noAutofit/>
          </a:bodyPr>
          <a:lstStyle>
            <a:lvl1pPr marL="0" indent="0">
              <a:spcBef>
                <a:spcPts val="474"/>
              </a:spcBef>
              <a:buNone/>
              <a:defRPr sz="1186" b="0" i="0">
                <a:solidFill>
                  <a:schemeClr val="bg1"/>
                </a:solidFill>
                <a:latin typeface="Arial" panose="020B0604020202020204" pitchFamily="34" charset="0"/>
              </a:defRPr>
            </a:lvl1pPr>
          </a:lstStyle>
          <a:p>
            <a:pPr lvl="0"/>
            <a:r>
              <a:rPr lang="en-US"/>
              <a:t>Lorem ipsum dolor </a:t>
            </a:r>
            <a:r>
              <a:rPr lang="en-US" err="1"/>
              <a:t>ist</a:t>
            </a:r>
            <a:endParaRPr lang="en-US"/>
          </a:p>
        </p:txBody>
      </p:sp>
      <p:sp>
        <p:nvSpPr>
          <p:cNvPr id="29" name="Picture Placeholder 8">
            <a:extLst>
              <a:ext uri="{FF2B5EF4-FFF2-40B4-BE49-F238E27FC236}">
                <a16:creationId xmlns:a16="http://schemas.microsoft.com/office/drawing/2014/main" id="{FF3BA8E6-54AC-C940-88A7-4021F6784407}"/>
              </a:ext>
            </a:extLst>
          </p:cNvPr>
          <p:cNvSpPr>
            <a:spLocks noGrp="1"/>
          </p:cNvSpPr>
          <p:nvPr>
            <p:ph type="pic" sz="quarter" idx="31" hasCustomPrompt="1"/>
          </p:nvPr>
        </p:nvSpPr>
        <p:spPr>
          <a:xfrm>
            <a:off x="717897" y="3279770"/>
            <a:ext cx="3354293" cy="2650578"/>
          </a:xfrm>
          <a:solidFill>
            <a:schemeClr val="tx2"/>
          </a:solidFill>
        </p:spPr>
        <p:txBody>
          <a:bodyPr anchor="ctr"/>
          <a:lstStyle>
            <a:lvl1pPr marL="0" indent="0" algn="ctr">
              <a:buNone/>
              <a:defRPr>
                <a:solidFill>
                  <a:schemeClr val="accent1"/>
                </a:solidFill>
              </a:defRPr>
            </a:lvl1pPr>
          </a:lstStyle>
          <a:p>
            <a:r>
              <a:rPr lang="en-US"/>
              <a:t>Color box</a:t>
            </a:r>
          </a:p>
        </p:txBody>
      </p:sp>
      <p:sp>
        <p:nvSpPr>
          <p:cNvPr id="30" name="Text Placeholder 2">
            <a:extLst>
              <a:ext uri="{FF2B5EF4-FFF2-40B4-BE49-F238E27FC236}">
                <a16:creationId xmlns:a16="http://schemas.microsoft.com/office/drawing/2014/main" id="{70E1036A-C50D-214F-B28E-9F36DD91EAAC}"/>
              </a:ext>
            </a:extLst>
          </p:cNvPr>
          <p:cNvSpPr>
            <a:spLocks noGrp="1"/>
          </p:cNvSpPr>
          <p:nvPr>
            <p:ph type="body" sz="quarter" idx="32" hasCustomPrompt="1"/>
          </p:nvPr>
        </p:nvSpPr>
        <p:spPr>
          <a:xfrm>
            <a:off x="852864" y="4107109"/>
            <a:ext cx="2733239" cy="1572388"/>
          </a:xfrm>
        </p:spPr>
        <p:txBody>
          <a:bodyPr>
            <a:noAutofit/>
          </a:bodyPr>
          <a:lstStyle>
            <a:lvl1pPr marL="0" indent="0">
              <a:spcBef>
                <a:spcPts val="474"/>
              </a:spcBef>
              <a:buNone/>
              <a:defRPr sz="711" b="0" i="0">
                <a:solidFill>
                  <a:schemeClr val="bg1"/>
                </a:solidFill>
                <a:latin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habitant </a:t>
            </a:r>
            <a:r>
              <a:rPr lang="en-US" err="1"/>
              <a:t>morbi</a:t>
            </a:r>
            <a:r>
              <a:rPr lang="en-US"/>
              <a:t> </a:t>
            </a:r>
            <a:r>
              <a:rPr lang="en-US" err="1"/>
              <a:t>tristique</a:t>
            </a:r>
            <a:r>
              <a:rPr lang="en-US"/>
              <a:t>. </a:t>
            </a:r>
            <a:r>
              <a:rPr lang="en-US" err="1"/>
              <a:t>Macenas</a:t>
            </a:r>
            <a:r>
              <a:rPr lang="en-US"/>
              <a:t> </a:t>
            </a:r>
            <a:r>
              <a:rPr lang="en-US" err="1"/>
              <a:t>volutpat</a:t>
            </a:r>
            <a:r>
              <a:rPr lang="en-US"/>
              <a:t> </a:t>
            </a:r>
            <a:r>
              <a:rPr lang="en-US" err="1"/>
              <a:t>blandit</a:t>
            </a:r>
            <a:r>
              <a:rPr lang="en-US"/>
              <a:t> </a:t>
            </a:r>
            <a:r>
              <a:rPr lang="en-US" err="1"/>
              <a:t>aliquam</a:t>
            </a:r>
            <a:r>
              <a:rPr lang="en-US"/>
              <a:t> </a:t>
            </a:r>
            <a:r>
              <a:rPr lang="en-US" err="1"/>
              <a:t>etiam</a:t>
            </a:r>
            <a:r>
              <a:rPr lang="en-US"/>
              <a:t> </a:t>
            </a:r>
            <a:r>
              <a:rPr lang="en-US" err="1"/>
              <a:t>erat</a:t>
            </a:r>
            <a:r>
              <a:rPr lang="en-US"/>
              <a:t>.</a:t>
            </a:r>
          </a:p>
        </p:txBody>
      </p:sp>
      <p:sp>
        <p:nvSpPr>
          <p:cNvPr id="31" name="Text Placeholder 2">
            <a:extLst>
              <a:ext uri="{FF2B5EF4-FFF2-40B4-BE49-F238E27FC236}">
                <a16:creationId xmlns:a16="http://schemas.microsoft.com/office/drawing/2014/main" id="{3D898D21-D07B-C54A-AB0D-5950AF061DD8}"/>
              </a:ext>
            </a:extLst>
          </p:cNvPr>
          <p:cNvSpPr>
            <a:spLocks noGrp="1"/>
          </p:cNvSpPr>
          <p:nvPr>
            <p:ph type="body" sz="quarter" idx="33" hasCustomPrompt="1"/>
          </p:nvPr>
        </p:nvSpPr>
        <p:spPr>
          <a:xfrm>
            <a:off x="852366" y="3772653"/>
            <a:ext cx="2733239" cy="321190"/>
          </a:xfrm>
        </p:spPr>
        <p:txBody>
          <a:bodyPr>
            <a:noAutofit/>
          </a:bodyPr>
          <a:lstStyle>
            <a:lvl1pPr marL="0" indent="0">
              <a:spcBef>
                <a:spcPts val="474"/>
              </a:spcBef>
              <a:buNone/>
              <a:defRPr sz="1186" b="0" i="0">
                <a:solidFill>
                  <a:schemeClr val="bg1"/>
                </a:solidFill>
                <a:latin typeface="Arial" panose="020B0604020202020204" pitchFamily="34" charset="0"/>
              </a:defRPr>
            </a:lvl1pPr>
          </a:lstStyle>
          <a:p>
            <a:pPr lvl="0"/>
            <a:r>
              <a:rPr lang="en-US"/>
              <a:t>Lorem ipsum dolor </a:t>
            </a:r>
            <a:r>
              <a:rPr lang="en-US" err="1"/>
              <a:t>ist</a:t>
            </a:r>
            <a:endParaRPr lang="en-US"/>
          </a:p>
        </p:txBody>
      </p:sp>
    </p:spTree>
    <p:extLst>
      <p:ext uri="{BB962C8B-B14F-4D97-AF65-F5344CB8AC3E}">
        <p14:creationId xmlns:p14="http://schemas.microsoft.com/office/powerpoint/2010/main" val="125786987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Agenda Conferenc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EC30EC-F736-D741-9C59-C21DC86BE1E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623586" y="0"/>
            <a:ext cx="4568414" cy="6858000"/>
          </a:xfrm>
          <a:prstGeom prst="rect">
            <a:avLst/>
          </a:prstGeom>
        </p:spPr>
      </p:pic>
      <p:sp>
        <p:nvSpPr>
          <p:cNvPr id="2" name="Title 1">
            <a:extLst>
              <a:ext uri="{FF2B5EF4-FFF2-40B4-BE49-F238E27FC236}">
                <a16:creationId xmlns:a16="http://schemas.microsoft.com/office/drawing/2014/main" id="{5EB5B971-9520-F840-9E7F-B67E214755BB}"/>
              </a:ext>
            </a:extLst>
          </p:cNvPr>
          <p:cNvSpPr>
            <a:spLocks noGrp="1"/>
          </p:cNvSpPr>
          <p:nvPr>
            <p:ph type="title" hasCustomPrompt="1"/>
          </p:nvPr>
        </p:nvSpPr>
        <p:spPr>
          <a:xfrm>
            <a:off x="616773" y="149631"/>
            <a:ext cx="6454588" cy="357940"/>
          </a:xfrm>
        </p:spPr>
        <p:txBody>
          <a:bodyPr anchor="ctr">
            <a:noAutofit/>
          </a:bodyPr>
          <a:lstStyle>
            <a:lvl1pPr>
              <a:defRPr sz="1422"/>
            </a:lvl1pPr>
          </a:lstStyle>
          <a:p>
            <a:r>
              <a:rPr lang="en-US"/>
              <a:t>Agenda Conference</a:t>
            </a:r>
          </a:p>
        </p:txBody>
      </p:sp>
      <p:sp>
        <p:nvSpPr>
          <p:cNvPr id="7" name="Slide Number Placeholder 6">
            <a:extLst>
              <a:ext uri="{FF2B5EF4-FFF2-40B4-BE49-F238E27FC236}">
                <a16:creationId xmlns:a16="http://schemas.microsoft.com/office/drawing/2014/main" id="{5FF70303-0C3E-3940-8054-BECBA908952E}"/>
              </a:ext>
            </a:extLst>
          </p:cNvPr>
          <p:cNvSpPr>
            <a:spLocks noGrp="1"/>
          </p:cNvSpPr>
          <p:nvPr>
            <p:ph type="sldNum" sz="quarter" idx="10"/>
          </p:nvPr>
        </p:nvSpPr>
        <p:spPr/>
        <p:txBody>
          <a:bodyPr/>
          <a:lstStyle>
            <a:lvl1pPr>
              <a:defRPr>
                <a:solidFill>
                  <a:schemeClr val="bg2"/>
                </a:solidFill>
              </a:defRPr>
            </a:lvl1pPr>
          </a:lstStyle>
          <a:p>
            <a:fld id="{64DF1125-80D7-5C48-9408-F746170441B0}" type="slidenum">
              <a:rPr lang="en-US" smtClean="0"/>
              <a:pPr/>
              <a:t>‹#›</a:t>
            </a:fld>
            <a:endParaRPr lang="en-US"/>
          </a:p>
        </p:txBody>
      </p:sp>
      <p:sp>
        <p:nvSpPr>
          <p:cNvPr id="10" name="Content Placeholder 2">
            <a:extLst>
              <a:ext uri="{FF2B5EF4-FFF2-40B4-BE49-F238E27FC236}">
                <a16:creationId xmlns:a16="http://schemas.microsoft.com/office/drawing/2014/main" id="{4A11CCD1-FF9B-7042-81EB-585D6B0404B9}"/>
              </a:ext>
            </a:extLst>
          </p:cNvPr>
          <p:cNvSpPr>
            <a:spLocks noGrp="1"/>
          </p:cNvSpPr>
          <p:nvPr>
            <p:ph idx="11" hasCustomPrompt="1"/>
          </p:nvPr>
        </p:nvSpPr>
        <p:spPr>
          <a:xfrm>
            <a:off x="616773" y="1189582"/>
            <a:ext cx="6454588" cy="845605"/>
          </a:xfrm>
        </p:spPr>
        <p:txBody>
          <a:bodyPr>
            <a:normAutofit/>
          </a:bodyPr>
          <a:lstStyle>
            <a:lvl1pPr marL="0" indent="0">
              <a:lnSpc>
                <a:spcPct val="100000"/>
              </a:lnSpc>
              <a:buNone/>
              <a:defRPr sz="1186" b="0" i="0">
                <a:latin typeface="Arial" panose="020B0604020202020204" pitchFamily="34" charset="0"/>
              </a:defRPr>
            </a:lvl1pPr>
            <a:lvl2pPr marL="345480" indent="0">
              <a:buNone/>
              <a:defRPr sz="1186" b="0" i="0">
                <a:latin typeface="Work Sans Regular Roman" pitchFamily="2" charset="77"/>
              </a:defRPr>
            </a:lvl2pPr>
            <a:lvl3pPr marL="690957" indent="0">
              <a:buNone/>
              <a:defRPr sz="1186" b="0" i="0">
                <a:latin typeface="Work Sans Regular Roman" pitchFamily="2" charset="77"/>
              </a:defRPr>
            </a:lvl3pPr>
            <a:lvl4pPr marL="1036436" indent="0">
              <a:buNone/>
              <a:defRPr sz="1186" b="0" i="0">
                <a:latin typeface="Work Sans Regular Roman" pitchFamily="2" charset="77"/>
              </a:defRPr>
            </a:lvl4pPr>
            <a:lvl5pPr marL="1381915" indent="0">
              <a:buNone/>
              <a:defRPr sz="1186" b="0" i="0">
                <a:latin typeface="Work Sans Regular Roman" pitchFamily="2" charset="77"/>
              </a:defRPr>
            </a:lvl5pPr>
          </a:lstStyle>
          <a:p>
            <a:pPr lvl="0"/>
            <a:r>
              <a:rPr lang="en-US"/>
              <a:t>Intro copy goes here lorem ipsum dolor sit </a:t>
            </a:r>
            <a:r>
              <a:rPr lang="en-US" err="1"/>
              <a:t>amet</a:t>
            </a:r>
            <a:r>
              <a:rPr lang="en-US"/>
              <a:t> eras sunt </a:t>
            </a:r>
            <a:r>
              <a:rPr lang="en-US" err="1"/>
              <a:t>latin</a:t>
            </a:r>
            <a:r>
              <a:rPr lang="en-US"/>
              <a:t> is a dead language but </a:t>
            </a:r>
            <a:r>
              <a:rPr lang="en-US" err="1"/>
              <a:t>cualquier</a:t>
            </a:r>
            <a:r>
              <a:rPr lang="en-US"/>
              <a:t> is </a:t>
            </a:r>
            <a:r>
              <a:rPr lang="en-US" err="1"/>
              <a:t>spanish</a:t>
            </a:r>
            <a:r>
              <a:rPr lang="en-US"/>
              <a:t> and means whatever and in </a:t>
            </a:r>
            <a:r>
              <a:rPr lang="en-US" err="1"/>
              <a:t>latin</a:t>
            </a:r>
            <a:r>
              <a:rPr lang="en-US"/>
              <a:t> it’s </a:t>
            </a:r>
            <a:r>
              <a:rPr lang="la-Latn"/>
              <a:t>quicumque.</a:t>
            </a:r>
            <a:endParaRPr lang="en-US"/>
          </a:p>
        </p:txBody>
      </p:sp>
      <p:sp>
        <p:nvSpPr>
          <p:cNvPr id="9" name="Text Placeholder 4">
            <a:extLst>
              <a:ext uri="{FF2B5EF4-FFF2-40B4-BE49-F238E27FC236}">
                <a16:creationId xmlns:a16="http://schemas.microsoft.com/office/drawing/2014/main" id="{78B261D1-8E1A-DE40-8313-6B9F64A8A250}"/>
              </a:ext>
            </a:extLst>
          </p:cNvPr>
          <p:cNvSpPr>
            <a:spLocks noGrp="1"/>
          </p:cNvSpPr>
          <p:nvPr>
            <p:ph type="body" sz="quarter" idx="14"/>
          </p:nvPr>
        </p:nvSpPr>
        <p:spPr>
          <a:xfrm>
            <a:off x="717176" y="2178510"/>
            <a:ext cx="6354184" cy="3998672"/>
          </a:xfrm>
        </p:spPr>
        <p:txBody>
          <a:bodyPr lIns="0">
            <a:noAutofit/>
          </a:bodyPr>
          <a:lstStyle>
            <a:lvl1pPr marL="216771" indent="-216771">
              <a:spcBef>
                <a:spcPts val="0"/>
              </a:spcBef>
              <a:spcAft>
                <a:spcPts val="593"/>
              </a:spcAft>
              <a:buClr>
                <a:schemeClr val="tx2"/>
              </a:buClr>
              <a:buFont typeface="Arial" panose="020B0604020202020204" pitchFamily="34" charset="0"/>
              <a:buChar char="•"/>
              <a:defRPr sz="1186" b="0" i="0">
                <a:latin typeface="Arial" panose="020B0604020202020204" pitchFamily="34" charset="0"/>
              </a:defRPr>
            </a:lvl1pPr>
            <a:lvl2pPr marL="345480" indent="0">
              <a:buNone/>
              <a:defRPr sz="1186" b="0" i="0">
                <a:latin typeface="Work Sans Regular Roman" pitchFamily="2" charset="77"/>
              </a:defRPr>
            </a:lvl2pPr>
            <a:lvl3pPr marL="690957" indent="0">
              <a:buNone/>
              <a:defRPr sz="1186" b="0" i="0">
                <a:latin typeface="Work Sans Regular Roman" pitchFamily="2" charset="77"/>
              </a:defRPr>
            </a:lvl3pPr>
            <a:lvl4pPr marL="1036436" indent="0">
              <a:buNone/>
              <a:defRPr sz="1186" b="0" i="0">
                <a:latin typeface="Work Sans Regular Roman" pitchFamily="2" charset="77"/>
              </a:defRPr>
            </a:lvl4pPr>
            <a:lvl5pPr marL="1381915" indent="0">
              <a:buNone/>
              <a:defRPr sz="1186" b="0" i="0">
                <a:latin typeface="Work Sans Regular Roman" pitchFamily="2" charset="77"/>
              </a:defRPr>
            </a:lvl5pPr>
          </a:lstStyle>
          <a:p>
            <a:pPr lvl="0"/>
            <a:endParaRPr lang="en-US"/>
          </a:p>
        </p:txBody>
      </p:sp>
    </p:spTree>
    <p:extLst>
      <p:ext uri="{BB962C8B-B14F-4D97-AF65-F5344CB8AC3E}">
        <p14:creationId xmlns:p14="http://schemas.microsoft.com/office/powerpoint/2010/main" val="37643670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_Title and Content-1 Colum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FF70303-0C3E-3940-8054-BECBA908952E}"/>
              </a:ext>
            </a:extLst>
          </p:cNvPr>
          <p:cNvSpPr>
            <a:spLocks noGrp="1"/>
          </p:cNvSpPr>
          <p:nvPr>
            <p:ph type="sldNum" sz="quarter" idx="10"/>
          </p:nvPr>
        </p:nvSpPr>
        <p:spPr/>
        <p:txBody>
          <a:bodyPr/>
          <a:lstStyle/>
          <a:p>
            <a:fld id="{64DF1125-80D7-5C48-9408-F746170441B0}" type="slidenum">
              <a:rPr lang="en-US" smtClean="0"/>
              <a:pPr/>
              <a:t>‹#›</a:t>
            </a:fld>
            <a:endParaRPr lang="en-US"/>
          </a:p>
        </p:txBody>
      </p:sp>
      <p:sp>
        <p:nvSpPr>
          <p:cNvPr id="10" name="Content Placeholder 2">
            <a:extLst>
              <a:ext uri="{FF2B5EF4-FFF2-40B4-BE49-F238E27FC236}">
                <a16:creationId xmlns:a16="http://schemas.microsoft.com/office/drawing/2014/main" id="{4A11CCD1-FF9B-7042-81EB-585D6B0404B9}"/>
              </a:ext>
            </a:extLst>
          </p:cNvPr>
          <p:cNvSpPr>
            <a:spLocks noGrp="1"/>
          </p:cNvSpPr>
          <p:nvPr>
            <p:ph idx="11" hasCustomPrompt="1"/>
          </p:nvPr>
        </p:nvSpPr>
        <p:spPr>
          <a:xfrm>
            <a:off x="616772" y="1870364"/>
            <a:ext cx="10874091" cy="4518727"/>
          </a:xfrm>
        </p:spPr>
        <p:txBody>
          <a:bodyPr numCol="1" spcCol="228600">
            <a:normAutofit/>
          </a:bodyPr>
          <a:lstStyle>
            <a:lvl1pPr marL="0" indent="0">
              <a:lnSpc>
                <a:spcPct val="100000"/>
              </a:lnSpc>
              <a:spcBef>
                <a:spcPts val="0"/>
              </a:spcBef>
              <a:buNone/>
              <a:defRPr sz="1909" b="0" i="0">
                <a:latin typeface="Arial" panose="020B0604020202020204" pitchFamily="34" charset="0"/>
              </a:defRPr>
            </a:lvl1pPr>
            <a:lvl2pPr marL="397424" indent="0">
              <a:buNone/>
              <a:defRPr sz="1364" b="0" i="0">
                <a:latin typeface="Work Sans Regular Roman" pitchFamily="2" charset="77"/>
              </a:defRPr>
            </a:lvl2pPr>
            <a:lvl3pPr marL="794849" indent="0">
              <a:buNone/>
              <a:defRPr sz="1364" b="0" i="0">
                <a:latin typeface="Work Sans Regular Roman" pitchFamily="2" charset="77"/>
              </a:defRPr>
            </a:lvl3pPr>
            <a:lvl4pPr marL="1192273" indent="0">
              <a:buNone/>
              <a:defRPr sz="1364" b="0" i="0">
                <a:latin typeface="Work Sans Regular Roman" pitchFamily="2" charset="77"/>
              </a:defRPr>
            </a:lvl4pPr>
            <a:lvl5pPr marL="1589696" indent="0">
              <a:buNone/>
              <a:defRPr sz="1364" b="0" i="0">
                <a:latin typeface="Work Sans Regular Roman" pitchFamily="2" charset="77"/>
              </a:defRPr>
            </a:lvl5pPr>
          </a:lstStyle>
          <a:p>
            <a:pPr lvl="0"/>
            <a:r>
              <a:rPr lang="en-US"/>
              <a:t>Intro copy goes here lorem ipsum dolor sit </a:t>
            </a:r>
            <a:r>
              <a:rPr lang="en-US" err="1"/>
              <a:t>amet</a:t>
            </a:r>
            <a:r>
              <a:rPr lang="en-US"/>
              <a:t> eras sunt </a:t>
            </a:r>
            <a:r>
              <a:rPr lang="en-US" err="1"/>
              <a:t>latin</a:t>
            </a:r>
            <a:r>
              <a:rPr lang="en-US"/>
              <a:t> is a dead language but </a:t>
            </a:r>
            <a:r>
              <a:rPr lang="en-US" err="1"/>
              <a:t>cualquier</a:t>
            </a:r>
            <a:r>
              <a:rPr lang="en-US"/>
              <a:t> is </a:t>
            </a:r>
            <a:r>
              <a:rPr lang="en-US" err="1"/>
              <a:t>spanish</a:t>
            </a:r>
            <a:r>
              <a:rPr lang="en-US"/>
              <a:t> and means whatever and in </a:t>
            </a:r>
            <a:r>
              <a:rPr lang="en-US" err="1"/>
              <a:t>latin</a:t>
            </a:r>
            <a:r>
              <a:rPr lang="en-US"/>
              <a:t> it’s </a:t>
            </a:r>
            <a:r>
              <a:rPr lang="la-Latn"/>
              <a:t>quicumque.</a:t>
            </a:r>
          </a:p>
          <a:p>
            <a:pPr lvl="0"/>
            <a:r>
              <a:rPr lang="en-US"/>
              <a:t>Et </a:t>
            </a:r>
            <a:r>
              <a:rPr lang="en-US" err="1"/>
              <a:t>tortor</a:t>
            </a:r>
            <a:r>
              <a:rPr lang="en-US"/>
              <a:t> </a:t>
            </a:r>
            <a:r>
              <a:rPr lang="en-US" err="1"/>
              <a:t>consequat</a:t>
            </a:r>
            <a:r>
              <a:rPr lang="en-US"/>
              <a:t> id porta </a:t>
            </a:r>
            <a:r>
              <a:rPr lang="en-US" err="1"/>
              <a:t>nibh</a:t>
            </a:r>
            <a:r>
              <a:rPr lang="en-US"/>
              <a:t> </a:t>
            </a:r>
            <a:r>
              <a:rPr lang="en-US" err="1"/>
              <a:t>venenatis</a:t>
            </a:r>
            <a:r>
              <a:rPr lang="en-US"/>
              <a:t> </a:t>
            </a:r>
            <a:r>
              <a:rPr lang="en-US" err="1"/>
              <a:t>cras</a:t>
            </a:r>
            <a:r>
              <a:rPr lang="en-US"/>
              <a:t> sed. Pulvinar </a:t>
            </a:r>
            <a:r>
              <a:rPr lang="en-US" err="1"/>
              <a:t>neque</a:t>
            </a:r>
            <a:r>
              <a:rPr lang="en-US"/>
              <a:t> </a:t>
            </a:r>
            <a:r>
              <a:rPr lang="en-US" err="1"/>
              <a:t>laoreet</a:t>
            </a:r>
            <a:r>
              <a:rPr lang="en-US"/>
              <a:t> </a:t>
            </a:r>
            <a:r>
              <a:rPr lang="en-US" err="1"/>
              <a:t>suspendisse</a:t>
            </a:r>
            <a:r>
              <a:rPr lang="en-US"/>
              <a:t> </a:t>
            </a:r>
            <a:r>
              <a:rPr lang="en-US" err="1"/>
              <a:t>interdum</a:t>
            </a:r>
            <a:r>
              <a:rPr lang="en-US"/>
              <a:t> </a:t>
            </a:r>
            <a:r>
              <a:rPr lang="en-US" err="1"/>
              <a:t>consectetur</a:t>
            </a:r>
            <a:r>
              <a:rPr lang="en-US"/>
              <a:t> libero id </a:t>
            </a:r>
            <a:r>
              <a:rPr lang="en-US" err="1"/>
              <a:t>faucibus</a:t>
            </a:r>
            <a:r>
              <a:rPr lang="en-US"/>
              <a:t>. </a:t>
            </a:r>
            <a:r>
              <a:rPr lang="en-US" err="1"/>
              <a:t>Adipiscing</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Aliquam</a:t>
            </a:r>
            <a:r>
              <a:rPr lang="en-US"/>
              <a:t> </a:t>
            </a:r>
            <a:r>
              <a:rPr lang="en-US" err="1"/>
              <a:t>ultrices</a:t>
            </a:r>
            <a:r>
              <a:rPr lang="en-US"/>
              <a:t> </a:t>
            </a:r>
            <a:r>
              <a:rPr lang="en-US" err="1"/>
              <a:t>sagittis</a:t>
            </a:r>
            <a:r>
              <a:rPr lang="en-US"/>
              <a:t> </a:t>
            </a:r>
            <a:r>
              <a:rPr lang="en-US" err="1"/>
              <a:t>orci</a:t>
            </a:r>
            <a:r>
              <a:rPr lang="en-US"/>
              <a:t> a </a:t>
            </a:r>
            <a:r>
              <a:rPr lang="en-US" err="1"/>
              <a:t>scelerisque</a:t>
            </a:r>
            <a:r>
              <a:rPr lang="en-US"/>
              <a:t> </a:t>
            </a:r>
            <a:r>
              <a:rPr lang="en-US" err="1"/>
              <a:t>purus</a:t>
            </a:r>
            <a:r>
              <a:rPr lang="en-US"/>
              <a:t> semper. Magna fermentum </a:t>
            </a:r>
            <a:r>
              <a:rPr lang="en-US" err="1"/>
              <a:t>iaculis</a:t>
            </a:r>
            <a:r>
              <a:rPr lang="en-US"/>
              <a:t> </a:t>
            </a:r>
            <a:r>
              <a:rPr lang="en-US" err="1"/>
              <a:t>eu</a:t>
            </a:r>
            <a:r>
              <a:rPr lang="en-US"/>
              <a:t> non diam </a:t>
            </a:r>
            <a:r>
              <a:rPr lang="en-US" err="1"/>
              <a:t>phasellus</a:t>
            </a:r>
            <a:r>
              <a:rPr lang="en-US"/>
              <a:t>. Et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Auctor </a:t>
            </a:r>
            <a:r>
              <a:rPr lang="en-US" err="1"/>
              <a:t>elit</a:t>
            </a:r>
            <a:r>
              <a:rPr lang="en-US"/>
              <a:t> sed </a:t>
            </a:r>
            <a:r>
              <a:rPr lang="en-US" err="1"/>
              <a:t>vulputate</a:t>
            </a:r>
            <a:r>
              <a:rPr lang="en-US"/>
              <a:t> mi sit </a:t>
            </a:r>
            <a:r>
              <a:rPr lang="en-US" err="1"/>
              <a:t>amet</a:t>
            </a:r>
            <a:r>
              <a:rPr lang="en-US"/>
              <a:t> </a:t>
            </a:r>
            <a:r>
              <a:rPr lang="en-US" err="1"/>
              <a:t>mauris</a:t>
            </a:r>
            <a:r>
              <a:rPr lang="en-US"/>
              <a:t>. Auctor </a:t>
            </a:r>
            <a:r>
              <a:rPr lang="en-US" err="1"/>
              <a:t>eu</a:t>
            </a:r>
            <a:r>
              <a:rPr lang="en-US"/>
              <a:t> </a:t>
            </a:r>
            <a:r>
              <a:rPr lang="en-US" err="1"/>
              <a:t>augue</a:t>
            </a:r>
            <a:r>
              <a:rPr lang="en-US"/>
              <a:t> </a:t>
            </a:r>
            <a:r>
              <a:rPr lang="en-US" err="1"/>
              <a:t>ut</a:t>
            </a:r>
            <a:r>
              <a:rPr lang="en-US"/>
              <a:t> </a:t>
            </a:r>
            <a:r>
              <a:rPr lang="en-US" err="1"/>
              <a:t>lectus</a:t>
            </a:r>
            <a:r>
              <a:rPr lang="en-US"/>
              <a:t> </a:t>
            </a:r>
            <a:r>
              <a:rPr lang="en-US" err="1"/>
              <a:t>arcu</a:t>
            </a:r>
            <a:r>
              <a:rPr lang="en-US"/>
              <a:t> </a:t>
            </a:r>
            <a:r>
              <a:rPr lang="en-US" err="1"/>
              <a:t>bibendum</a:t>
            </a:r>
            <a:r>
              <a:rPr lang="en-US"/>
              <a:t> at. </a:t>
            </a:r>
            <a:r>
              <a:rPr lang="en-US" err="1"/>
              <a:t>Molestie</a:t>
            </a:r>
            <a:r>
              <a:rPr lang="en-US"/>
              <a:t> a </a:t>
            </a:r>
            <a:r>
              <a:rPr lang="en-US" err="1"/>
              <a:t>iaculis</a:t>
            </a:r>
            <a:r>
              <a:rPr lang="en-US"/>
              <a:t> at </a:t>
            </a:r>
            <a:r>
              <a:rPr lang="en-US" err="1"/>
              <a:t>erat</a:t>
            </a:r>
            <a:r>
              <a:rPr lang="en-US"/>
              <a:t> </a:t>
            </a:r>
            <a:r>
              <a:rPr lang="en-US" err="1"/>
              <a:t>pellentesque</a:t>
            </a:r>
            <a:r>
              <a:rPr lang="en-US"/>
              <a:t> </a:t>
            </a:r>
            <a:r>
              <a:rPr lang="en-US" err="1"/>
              <a:t>adipiscing</a:t>
            </a:r>
            <a:r>
              <a:rPr lang="en-US"/>
              <a:t> </a:t>
            </a:r>
            <a:r>
              <a:rPr lang="en-US" err="1"/>
              <a:t>commodo</a:t>
            </a:r>
            <a:r>
              <a:rPr lang="en-US"/>
              <a:t> </a:t>
            </a:r>
            <a:r>
              <a:rPr lang="en-US" err="1"/>
              <a:t>elit</a:t>
            </a:r>
            <a:r>
              <a:rPr lang="en-US"/>
              <a:t> at. Pharetra convallis </a:t>
            </a:r>
            <a:r>
              <a:rPr lang="en-US" err="1"/>
              <a:t>posuere</a:t>
            </a:r>
            <a:r>
              <a:rPr lang="en-US"/>
              <a:t> </a:t>
            </a:r>
            <a:r>
              <a:rPr lang="en-US" err="1"/>
              <a:t>morbi</a:t>
            </a:r>
            <a:r>
              <a:rPr lang="en-US"/>
              <a:t> </a:t>
            </a:r>
            <a:r>
              <a:rPr lang="en-US" err="1"/>
              <a:t>leo</a:t>
            </a:r>
            <a:r>
              <a:rPr lang="en-US"/>
              <a:t> </a:t>
            </a:r>
            <a:r>
              <a:rPr lang="en-US" err="1"/>
              <a:t>urna</a:t>
            </a:r>
            <a:r>
              <a:rPr lang="en-US"/>
              <a:t> </a:t>
            </a:r>
            <a:r>
              <a:rPr lang="en-US" err="1"/>
              <a:t>molestie</a:t>
            </a:r>
            <a:r>
              <a:rPr lang="en-US"/>
              <a:t> at </a:t>
            </a:r>
            <a:r>
              <a:rPr lang="en-US" err="1"/>
              <a:t>elementum</a:t>
            </a:r>
            <a:r>
              <a:rPr lang="en-US"/>
              <a:t>.</a:t>
            </a:r>
          </a:p>
        </p:txBody>
      </p:sp>
      <p:sp>
        <p:nvSpPr>
          <p:cNvPr id="5" name="Title 1">
            <a:extLst>
              <a:ext uri="{FF2B5EF4-FFF2-40B4-BE49-F238E27FC236}">
                <a16:creationId xmlns:a16="http://schemas.microsoft.com/office/drawing/2014/main" id="{EF4623B2-9F5C-CA48-9D9E-9865CA3F2EF2}"/>
              </a:ext>
            </a:extLst>
          </p:cNvPr>
          <p:cNvSpPr>
            <a:spLocks noGrp="1"/>
          </p:cNvSpPr>
          <p:nvPr>
            <p:ph type="title" hasCustomPrompt="1"/>
          </p:nvPr>
        </p:nvSpPr>
        <p:spPr>
          <a:xfrm>
            <a:off x="616773" y="350067"/>
            <a:ext cx="10874539" cy="896844"/>
          </a:xfrm>
        </p:spPr>
        <p:txBody>
          <a:bodyPr anchor="t">
            <a:noAutofit/>
          </a:bodyPr>
          <a:lstStyle>
            <a:lvl1pPr>
              <a:lnSpc>
                <a:spcPct val="100000"/>
              </a:lnSpc>
              <a:defRPr sz="6545" b="0" i="0">
                <a:solidFill>
                  <a:schemeClr val="bg2">
                    <a:lumMod val="10000"/>
                  </a:schemeClr>
                </a:solidFill>
                <a:latin typeface="Arial" panose="020B0604020202020204" pitchFamily="34" charset="0"/>
              </a:defRPr>
            </a:lvl1pPr>
          </a:lstStyle>
          <a:p>
            <a:r>
              <a:rPr lang="en-US"/>
              <a:t>Title and Content-1 Column</a:t>
            </a:r>
          </a:p>
        </p:txBody>
      </p:sp>
      <p:sp>
        <p:nvSpPr>
          <p:cNvPr id="8" name="Text Placeholder 3">
            <a:extLst>
              <a:ext uri="{FF2B5EF4-FFF2-40B4-BE49-F238E27FC236}">
                <a16:creationId xmlns:a16="http://schemas.microsoft.com/office/drawing/2014/main" id="{BE179801-6261-A840-B63D-F3ED07E08628}"/>
              </a:ext>
            </a:extLst>
          </p:cNvPr>
          <p:cNvSpPr>
            <a:spLocks noGrp="1"/>
          </p:cNvSpPr>
          <p:nvPr>
            <p:ph type="body" sz="half" idx="15" hasCustomPrompt="1"/>
          </p:nvPr>
        </p:nvSpPr>
        <p:spPr>
          <a:xfrm>
            <a:off x="358587" y="6392384"/>
            <a:ext cx="5737412" cy="229593"/>
          </a:xfrm>
        </p:spPr>
        <p:txBody>
          <a:bodyPr anchor="ctr">
            <a:normAutofit/>
          </a:bodyPr>
          <a:lstStyle>
            <a:lvl1pPr marL="0" indent="0">
              <a:spcBef>
                <a:spcPts val="136"/>
              </a:spcBef>
              <a:buNone/>
              <a:defRPr sz="682"/>
            </a:lvl1pPr>
            <a:lvl2pPr marL="397424" indent="0">
              <a:buNone/>
              <a:defRPr sz="1217"/>
            </a:lvl2pPr>
            <a:lvl3pPr marL="794849" indent="0">
              <a:buNone/>
              <a:defRPr sz="1043"/>
            </a:lvl3pPr>
            <a:lvl4pPr marL="1192273" indent="0">
              <a:buNone/>
              <a:defRPr sz="869"/>
            </a:lvl4pPr>
            <a:lvl5pPr marL="1589696" indent="0">
              <a:buNone/>
              <a:defRPr sz="869"/>
            </a:lvl5pPr>
            <a:lvl6pPr marL="1987120" indent="0">
              <a:buNone/>
              <a:defRPr sz="869"/>
            </a:lvl6pPr>
            <a:lvl7pPr marL="2384544" indent="0">
              <a:buNone/>
              <a:defRPr sz="869"/>
            </a:lvl7pPr>
            <a:lvl8pPr marL="2781969" indent="0">
              <a:buNone/>
              <a:defRPr sz="869"/>
            </a:lvl8pPr>
            <a:lvl9pPr marL="3179393" indent="0">
              <a:buNone/>
              <a:defRPr sz="869"/>
            </a:lvl9pPr>
          </a:lstStyle>
          <a:p>
            <a:pPr lvl="0"/>
            <a:r>
              <a:rPr lang="en-US"/>
              <a:t>Source: It came from somewhere, right?</a:t>
            </a:r>
          </a:p>
        </p:txBody>
      </p:sp>
      <p:sp>
        <p:nvSpPr>
          <p:cNvPr id="11" name="Rectangle 10">
            <a:extLst>
              <a:ext uri="{FF2B5EF4-FFF2-40B4-BE49-F238E27FC236}">
                <a16:creationId xmlns:a16="http://schemas.microsoft.com/office/drawing/2014/main" id="{A727FA2A-58C7-E24A-8A5B-C16D5096E661}"/>
              </a:ext>
            </a:extLst>
          </p:cNvPr>
          <p:cNvSpPr/>
          <p:nvPr userDrawn="1"/>
        </p:nvSpPr>
        <p:spPr>
          <a:xfrm rot="16200000">
            <a:off x="-3348160" y="3342991"/>
            <a:ext cx="6859319" cy="162995"/>
          </a:xfrm>
          <a:prstGeom prst="rect">
            <a:avLst/>
          </a:prstGeom>
          <a:solidFill>
            <a:schemeClr val="bg2">
              <a:lumMod val="10000"/>
            </a:schemeClr>
          </a:solidFill>
          <a:ln w="254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977" b="0" i="0">
                <a:latin typeface="Arial" panose="020B0604020202020204" pitchFamily="34" charset="0"/>
              </a:rPr>
              <a:t>     </a:t>
            </a:r>
          </a:p>
        </p:txBody>
      </p:sp>
      <p:sp>
        <p:nvSpPr>
          <p:cNvPr id="12" name="Rectangle 11">
            <a:extLst>
              <a:ext uri="{FF2B5EF4-FFF2-40B4-BE49-F238E27FC236}">
                <a16:creationId xmlns:a16="http://schemas.microsoft.com/office/drawing/2014/main" id="{1B1942E6-9F4E-0944-A19C-9F5E049A621E}"/>
              </a:ext>
            </a:extLst>
          </p:cNvPr>
          <p:cNvSpPr/>
          <p:nvPr userDrawn="1"/>
        </p:nvSpPr>
        <p:spPr>
          <a:xfrm rot="10800000">
            <a:off x="151242" y="-5171"/>
            <a:ext cx="12063865" cy="141694"/>
          </a:xfrm>
          <a:prstGeom prst="rect">
            <a:avLst/>
          </a:prstGeom>
          <a:solidFill>
            <a:schemeClr val="bg2">
              <a:lumMod val="10000"/>
            </a:schemeClr>
          </a:solidFill>
          <a:ln w="254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977" b="0" i="0">
                <a:latin typeface="Arial" panose="020B0604020202020204" pitchFamily="34" charset="0"/>
              </a:rPr>
              <a:t>     </a:t>
            </a:r>
          </a:p>
        </p:txBody>
      </p:sp>
    </p:spTree>
    <p:extLst>
      <p:ext uri="{BB962C8B-B14F-4D97-AF65-F5344CB8AC3E}">
        <p14:creationId xmlns:p14="http://schemas.microsoft.com/office/powerpoint/2010/main" val="34336165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48F57-7C1F-FD4F-AFAB-28ACE1E8C6AB}"/>
              </a:ext>
            </a:extLst>
          </p:cNvPr>
          <p:cNvSpPr>
            <a:spLocks noGrp="1"/>
          </p:cNvSpPr>
          <p:nvPr>
            <p:ph type="ctrTitle" hasCustomPrompt="1"/>
          </p:nvPr>
        </p:nvSpPr>
        <p:spPr>
          <a:xfrm>
            <a:off x="963717" y="2522818"/>
            <a:ext cx="10468484" cy="2221873"/>
          </a:xfrm>
          <a:prstGeom prst="rect">
            <a:avLst/>
          </a:prstGeom>
        </p:spPr>
        <p:txBody>
          <a:bodyPr lIns="0" tIns="91440" rIns="0" bIns="91440" anchor="ctr">
            <a:normAutofit/>
          </a:bodyPr>
          <a:lstStyle>
            <a:lvl1pPr algn="l">
              <a:defRPr sz="7567">
                <a:solidFill>
                  <a:schemeClr val="bg1"/>
                </a:solidFill>
              </a:defRPr>
            </a:lvl1pPr>
          </a:lstStyle>
          <a:p>
            <a:r>
              <a:rPr lang="en-US"/>
              <a:t>Title to go here lorem ipsum dolor.</a:t>
            </a:r>
          </a:p>
        </p:txBody>
      </p:sp>
      <p:sp>
        <p:nvSpPr>
          <p:cNvPr id="3" name="Subtitle 2">
            <a:extLst>
              <a:ext uri="{FF2B5EF4-FFF2-40B4-BE49-F238E27FC236}">
                <a16:creationId xmlns:a16="http://schemas.microsoft.com/office/drawing/2014/main" id="{DC00EBD2-E0C9-4A4D-A74C-3E34C55F7F4D}"/>
              </a:ext>
            </a:extLst>
          </p:cNvPr>
          <p:cNvSpPr>
            <a:spLocks noGrp="1"/>
          </p:cNvSpPr>
          <p:nvPr>
            <p:ph type="subTitle" idx="1" hasCustomPrompt="1"/>
          </p:nvPr>
        </p:nvSpPr>
        <p:spPr>
          <a:xfrm>
            <a:off x="963717" y="4920064"/>
            <a:ext cx="10058098" cy="615879"/>
          </a:xfrm>
        </p:spPr>
        <p:txBody>
          <a:bodyPr lIns="0" rIns="0">
            <a:normAutofit/>
          </a:bodyPr>
          <a:lstStyle>
            <a:lvl1pPr marL="0" indent="0" algn="l">
              <a:spcBef>
                <a:spcPts val="0"/>
              </a:spcBef>
              <a:buNone/>
              <a:defRPr sz="1909" b="0" i="0">
                <a:solidFill>
                  <a:schemeClr val="bg1"/>
                </a:solidFill>
                <a:latin typeface="Arial" panose="020B0604020202020204" pitchFamily="34" charset="0"/>
              </a:defRPr>
            </a:lvl1pPr>
            <a:lvl2pPr marL="397424" indent="0" algn="ctr">
              <a:buNone/>
              <a:defRPr sz="1739"/>
            </a:lvl2pPr>
            <a:lvl3pPr marL="794849" indent="0" algn="ctr">
              <a:buNone/>
              <a:defRPr sz="1565"/>
            </a:lvl3pPr>
            <a:lvl4pPr marL="1192273" indent="0" algn="ctr">
              <a:buNone/>
              <a:defRPr sz="1391"/>
            </a:lvl4pPr>
            <a:lvl5pPr marL="1589696" indent="0" algn="ctr">
              <a:buNone/>
              <a:defRPr sz="1391"/>
            </a:lvl5pPr>
            <a:lvl6pPr marL="1987120" indent="0" algn="ctr">
              <a:buNone/>
              <a:defRPr sz="1391"/>
            </a:lvl6pPr>
            <a:lvl7pPr marL="2384544" indent="0" algn="ctr">
              <a:buNone/>
              <a:defRPr sz="1391"/>
            </a:lvl7pPr>
            <a:lvl8pPr marL="2781969" indent="0" algn="ctr">
              <a:buNone/>
              <a:defRPr sz="1391"/>
            </a:lvl8pPr>
            <a:lvl9pPr marL="3179393" indent="0" algn="ctr">
              <a:buNone/>
              <a:defRPr sz="1391"/>
            </a:lvl9pPr>
          </a:lstStyle>
          <a:p>
            <a:r>
              <a:rPr lang="en-US"/>
              <a:t>Subtitle</a:t>
            </a:r>
          </a:p>
        </p:txBody>
      </p:sp>
      <p:sp>
        <p:nvSpPr>
          <p:cNvPr id="5" name="TextBox 4">
            <a:extLst>
              <a:ext uri="{FF2B5EF4-FFF2-40B4-BE49-F238E27FC236}">
                <a16:creationId xmlns:a16="http://schemas.microsoft.com/office/drawing/2014/main" id="{AE429CA7-8D6C-7148-8105-69951DB517E5}"/>
              </a:ext>
            </a:extLst>
          </p:cNvPr>
          <p:cNvSpPr txBox="1"/>
          <p:nvPr/>
        </p:nvSpPr>
        <p:spPr>
          <a:xfrm>
            <a:off x="358589" y="6392383"/>
            <a:ext cx="4087452" cy="229593"/>
          </a:xfrm>
          <a:prstGeom prst="rect">
            <a:avLst/>
          </a:prstGeom>
          <a:noFill/>
        </p:spPr>
        <p:txBody>
          <a:bodyPr wrap="square" lIns="31173" tIns="0" rIns="31173" bIns="0" rtlCol="0" anchor="ctr">
            <a:noAutofit/>
          </a:bodyPr>
          <a:lstStyle/>
          <a:p>
            <a:pPr>
              <a:lnSpc>
                <a:spcPct val="90000"/>
              </a:lnSpc>
            </a:pPr>
            <a:r>
              <a:rPr lang="en-US" sz="682" b="0" i="0" kern="600" spc="0">
                <a:solidFill>
                  <a:schemeClr val="bg1"/>
                </a:solidFill>
                <a:latin typeface="Arial" panose="020B0604020202020204" pitchFamily="34" charset="0"/>
                <a:cs typeface="Montserrat Light"/>
              </a:rPr>
              <a:t>© 2022 Yamamoto</a:t>
            </a:r>
          </a:p>
        </p:txBody>
      </p:sp>
      <p:sp>
        <p:nvSpPr>
          <p:cNvPr id="8" name="Text Placeholder 7">
            <a:extLst>
              <a:ext uri="{FF2B5EF4-FFF2-40B4-BE49-F238E27FC236}">
                <a16:creationId xmlns:a16="http://schemas.microsoft.com/office/drawing/2014/main" id="{036DF805-F25D-C94D-BC91-17E4C23D7A6F}"/>
              </a:ext>
            </a:extLst>
          </p:cNvPr>
          <p:cNvSpPr>
            <a:spLocks noGrp="1"/>
          </p:cNvSpPr>
          <p:nvPr>
            <p:ph type="body" sz="quarter" idx="10" hasCustomPrompt="1"/>
          </p:nvPr>
        </p:nvSpPr>
        <p:spPr>
          <a:xfrm>
            <a:off x="6971510" y="1720634"/>
            <a:ext cx="4050305" cy="415636"/>
          </a:xfrm>
        </p:spPr>
        <p:txBody>
          <a:bodyPr lIns="0" rIns="0" anchor="b">
            <a:noAutofit/>
          </a:bodyPr>
          <a:lstStyle>
            <a:lvl1pPr marL="0" indent="0" algn="r">
              <a:buNone/>
              <a:defRPr sz="1909" b="0" i="0">
                <a:solidFill>
                  <a:schemeClr val="bg1"/>
                </a:solidFill>
                <a:latin typeface="Arial" panose="020B0604020202020204" pitchFamily="34" charset="0"/>
              </a:defRPr>
            </a:lvl1pPr>
            <a:lvl2pPr marL="397424" indent="0" algn="r">
              <a:buNone/>
              <a:defRPr sz="1909">
                <a:solidFill>
                  <a:schemeClr val="bg1"/>
                </a:solidFill>
                <a:latin typeface="Work Sans Regular Roman" pitchFamily="2" charset="77"/>
              </a:defRPr>
            </a:lvl2pPr>
            <a:lvl3pPr marL="794849" indent="0" algn="r">
              <a:buNone/>
              <a:defRPr sz="1909">
                <a:solidFill>
                  <a:schemeClr val="bg1"/>
                </a:solidFill>
                <a:latin typeface="Work Sans Regular Roman" pitchFamily="2" charset="77"/>
              </a:defRPr>
            </a:lvl3pPr>
            <a:lvl4pPr marL="1192273" indent="0" algn="r">
              <a:buNone/>
              <a:defRPr sz="1909">
                <a:solidFill>
                  <a:schemeClr val="bg1"/>
                </a:solidFill>
                <a:latin typeface="Work Sans Regular Roman" pitchFamily="2" charset="77"/>
              </a:defRPr>
            </a:lvl4pPr>
            <a:lvl5pPr marL="1589696" indent="0" algn="r">
              <a:buNone/>
              <a:defRPr sz="1909">
                <a:solidFill>
                  <a:schemeClr val="bg1"/>
                </a:solidFill>
                <a:latin typeface="Work Sans Regular Roman" pitchFamily="2" charset="77"/>
              </a:defRPr>
            </a:lvl5pPr>
          </a:lstStyle>
          <a:p>
            <a:pPr lvl="0"/>
            <a:r>
              <a:rPr lang="en-US"/>
              <a:t>Date XX, 2222</a:t>
            </a:r>
          </a:p>
        </p:txBody>
      </p:sp>
      <p:cxnSp>
        <p:nvCxnSpPr>
          <p:cNvPr id="16" name="Straight Connector 15">
            <a:extLst>
              <a:ext uri="{FF2B5EF4-FFF2-40B4-BE49-F238E27FC236}">
                <a16:creationId xmlns:a16="http://schemas.microsoft.com/office/drawing/2014/main" id="{0596EE24-C1DE-FA42-B8EA-AAB4E4553946}"/>
              </a:ext>
            </a:extLst>
          </p:cNvPr>
          <p:cNvCxnSpPr>
            <a:cxnSpLocks/>
          </p:cNvCxnSpPr>
          <p:nvPr/>
        </p:nvCxnSpPr>
        <p:spPr>
          <a:xfrm>
            <a:off x="963717" y="2320636"/>
            <a:ext cx="100580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0CF45C8-66E5-5240-AA20-AB07654430CC}"/>
              </a:ext>
            </a:extLst>
          </p:cNvPr>
          <p:cNvCxnSpPr>
            <a:cxnSpLocks/>
          </p:cNvCxnSpPr>
          <p:nvPr/>
        </p:nvCxnSpPr>
        <p:spPr>
          <a:xfrm>
            <a:off x="963717" y="4805795"/>
            <a:ext cx="100580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24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80_Blank Slide 01">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2D55C654-F8E9-4F17-AD9E-D916210332D8}"/>
              </a:ext>
            </a:extLst>
          </p:cNvPr>
          <p:cNvSpPr>
            <a:spLocks noGrp="1"/>
          </p:cNvSpPr>
          <p:nvPr>
            <p:ph type="pic" sz="quarter" idx="135" hasCustomPrompt="1"/>
          </p:nvPr>
        </p:nvSpPr>
        <p:spPr>
          <a:xfrm>
            <a:off x="6096001" y="445227"/>
            <a:ext cx="5486399" cy="5967547"/>
          </a:xfrm>
          <a:custGeom>
            <a:avLst/>
            <a:gdLst>
              <a:gd name="connsiteX0" fmla="*/ 0 w 11299032"/>
              <a:gd name="connsiteY0" fmla="*/ 0 h 11935092"/>
              <a:gd name="connsiteX1" fmla="*/ 11299032 w 11299032"/>
              <a:gd name="connsiteY1" fmla="*/ 0 h 11935092"/>
              <a:gd name="connsiteX2" fmla="*/ 11299032 w 11299032"/>
              <a:gd name="connsiteY2" fmla="*/ 11935092 h 11935092"/>
              <a:gd name="connsiteX3" fmla="*/ 0 w 11299032"/>
              <a:gd name="connsiteY3" fmla="*/ 11935092 h 11935092"/>
            </a:gdLst>
            <a:ahLst/>
            <a:cxnLst>
              <a:cxn ang="0">
                <a:pos x="connsiteX0" y="connsiteY0"/>
              </a:cxn>
              <a:cxn ang="0">
                <a:pos x="connsiteX1" y="connsiteY1"/>
              </a:cxn>
              <a:cxn ang="0">
                <a:pos x="connsiteX2" y="connsiteY2"/>
              </a:cxn>
              <a:cxn ang="0">
                <a:pos x="connsiteX3" y="connsiteY3"/>
              </a:cxn>
            </a:cxnLst>
            <a:rect l="l" t="t" r="r" b="b"/>
            <a:pathLst>
              <a:path w="11299032" h="11935092">
                <a:moveTo>
                  <a:pt x="0" y="0"/>
                </a:moveTo>
                <a:lnTo>
                  <a:pt x="11299032" y="0"/>
                </a:lnTo>
                <a:lnTo>
                  <a:pt x="11299032" y="11935092"/>
                </a:lnTo>
                <a:lnTo>
                  <a:pt x="0" y="11935092"/>
                </a:lnTo>
                <a:close/>
              </a:path>
            </a:pathLst>
          </a:custGeom>
          <a:solidFill>
            <a:schemeClr val="tx1">
              <a:lumMod val="50000"/>
              <a:lumOff val="50000"/>
            </a:schemeClr>
          </a:solidFill>
        </p:spPr>
        <p:txBody>
          <a:bodyPr wrap="square" anchor="ctr">
            <a:noAutofit/>
          </a:bodyPr>
          <a:lstStyle>
            <a:lvl1pPr>
              <a:defRPr sz="1000" b="1">
                <a:solidFill>
                  <a:srgbClr val="FFFFFF"/>
                </a:solidFill>
              </a:defRPr>
            </a:lvl1pPr>
          </a:lstStyle>
          <a:p>
            <a:r>
              <a:rPr lang="en-US" dirty="0"/>
              <a:t>IMAGE</a:t>
            </a:r>
          </a:p>
        </p:txBody>
      </p:sp>
      <p:sp>
        <p:nvSpPr>
          <p:cNvPr id="2" name="Footer Placeholder 4">
            <a:extLst>
              <a:ext uri="{FF2B5EF4-FFF2-40B4-BE49-F238E27FC236}">
                <a16:creationId xmlns:a16="http://schemas.microsoft.com/office/drawing/2014/main" id="{65ADF53A-7C41-8238-CC4F-444E24B56A50}"/>
              </a:ext>
            </a:extLst>
          </p:cNvPr>
          <p:cNvSpPr>
            <a:spLocks noGrp="1"/>
          </p:cNvSpPr>
          <p:nvPr>
            <p:ph type="ftr" sz="quarter" idx="3"/>
          </p:nvPr>
        </p:nvSpPr>
        <p:spPr>
          <a:xfrm>
            <a:off x="9321799" y="6421902"/>
            <a:ext cx="2451099" cy="246221"/>
          </a:xfrm>
          <a:prstGeom prst="rect">
            <a:avLst/>
          </a:prstGeom>
        </p:spPr>
        <p:txBody>
          <a:bodyPr vert="horz" lIns="0" tIns="0" rIns="0" bIns="0" rtlCol="0" anchor="b">
            <a:noAutofit/>
          </a:bodyPr>
          <a:lstStyle>
            <a:lvl1pPr algn="r">
              <a:defRPr sz="1000">
                <a:solidFill>
                  <a:schemeClr val="accent1"/>
                </a:solidFill>
                <a:latin typeface="+mn-lt"/>
              </a:defRPr>
            </a:lvl1pPr>
          </a:lstStyle>
          <a:p>
            <a:r>
              <a:rPr lang="en-US" dirty="0"/>
              <a:t>© 2023  |  SEE  |  </a:t>
            </a:r>
            <a:fld id="{3A58E257-EB6E-4C2D-B1F3-E1DA43064D96}" type="slidenum">
              <a:rPr lang="en-US" altLang="en-US" smtClean="0"/>
              <a:pPr/>
              <a:t>‹#›</a:t>
            </a:fld>
            <a:endParaRPr lang="en-US" altLang="en-US" dirty="0"/>
          </a:p>
        </p:txBody>
      </p:sp>
    </p:spTree>
    <p:extLst>
      <p:ext uri="{BB962C8B-B14F-4D97-AF65-F5344CB8AC3E}">
        <p14:creationId xmlns:p14="http://schemas.microsoft.com/office/powerpoint/2010/main" val="2541999713"/>
      </p:ext>
    </p:extLst>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5B971-9520-F840-9E7F-B67E214755BB}"/>
              </a:ext>
            </a:extLst>
          </p:cNvPr>
          <p:cNvSpPr>
            <a:spLocks noGrp="1"/>
          </p:cNvSpPr>
          <p:nvPr>
            <p:ph type="title" hasCustomPrompt="1"/>
          </p:nvPr>
        </p:nvSpPr>
        <p:spPr>
          <a:xfrm>
            <a:off x="616773" y="149629"/>
            <a:ext cx="6454588" cy="357940"/>
          </a:xfrm>
          <a:prstGeom prst="rect">
            <a:avLst/>
          </a:prstGeom>
        </p:spPr>
        <p:txBody>
          <a:bodyPr anchor="ctr">
            <a:noAutofit/>
          </a:bodyPr>
          <a:lstStyle>
            <a:lvl1pPr>
              <a:defRPr sz="1636"/>
            </a:lvl1pPr>
          </a:lstStyle>
          <a:p>
            <a:r>
              <a:rPr lang="en-US"/>
              <a:t>Table of Contents</a:t>
            </a:r>
          </a:p>
        </p:txBody>
      </p:sp>
      <p:sp>
        <p:nvSpPr>
          <p:cNvPr id="9" name="Text Placeholder 4">
            <a:extLst>
              <a:ext uri="{FF2B5EF4-FFF2-40B4-BE49-F238E27FC236}">
                <a16:creationId xmlns:a16="http://schemas.microsoft.com/office/drawing/2014/main" id="{1A740D6F-5EFE-8245-AA2E-674AD346C6EC}"/>
              </a:ext>
            </a:extLst>
          </p:cNvPr>
          <p:cNvSpPr>
            <a:spLocks noGrp="1"/>
          </p:cNvSpPr>
          <p:nvPr>
            <p:ph type="body" sz="quarter" idx="14"/>
          </p:nvPr>
        </p:nvSpPr>
        <p:spPr>
          <a:xfrm>
            <a:off x="717176" y="1189580"/>
            <a:ext cx="6354184" cy="4987600"/>
          </a:xfrm>
        </p:spPr>
        <p:txBody>
          <a:bodyPr lIns="0">
            <a:noAutofit/>
          </a:bodyPr>
          <a:lstStyle>
            <a:lvl1pPr marL="249364" indent="-249364" defTabSz="797965">
              <a:spcBef>
                <a:spcPts val="0"/>
              </a:spcBef>
              <a:spcAft>
                <a:spcPts val="682"/>
              </a:spcAft>
              <a:buClr>
                <a:schemeClr val="tx2"/>
              </a:buClr>
              <a:buFont typeface="+mj-lt"/>
              <a:buAutoNum type="arabicPeriod"/>
              <a:tabLst>
                <a:tab pos="4519725" algn="l"/>
              </a:tabLst>
              <a:defRPr sz="1227" b="0" i="0">
                <a:latin typeface="Arial" panose="020B0604020202020204" pitchFamily="34" charset="0"/>
              </a:defRPr>
            </a:lvl1pPr>
            <a:lvl2pPr marL="397424" indent="0">
              <a:buNone/>
              <a:defRPr sz="1364" b="0" i="0">
                <a:latin typeface="Work Sans Regular Roman" pitchFamily="2" charset="77"/>
              </a:defRPr>
            </a:lvl2pPr>
            <a:lvl3pPr marL="794849" indent="0">
              <a:buNone/>
              <a:defRPr sz="1364" b="0" i="0">
                <a:latin typeface="Work Sans Regular Roman" pitchFamily="2" charset="77"/>
              </a:defRPr>
            </a:lvl3pPr>
            <a:lvl4pPr marL="1192273" indent="0">
              <a:buNone/>
              <a:defRPr sz="1364" b="0" i="0">
                <a:latin typeface="Work Sans Regular Roman" pitchFamily="2" charset="77"/>
              </a:defRPr>
            </a:lvl4pPr>
            <a:lvl5pPr marL="1589696" indent="0">
              <a:buNone/>
              <a:defRPr sz="1364" b="0" i="0">
                <a:latin typeface="Work Sans Regular Roman" pitchFamily="2" charset="77"/>
              </a:defRPr>
            </a:lvl5pPr>
          </a:lstStyle>
          <a:p>
            <a:pPr lvl="0"/>
            <a:r>
              <a:rPr lang="en-US"/>
              <a:t>Click to edit Master text styles</a:t>
            </a:r>
          </a:p>
        </p:txBody>
      </p:sp>
      <p:sp>
        <p:nvSpPr>
          <p:cNvPr id="15" name="Text Placeholder 4">
            <a:extLst>
              <a:ext uri="{FF2B5EF4-FFF2-40B4-BE49-F238E27FC236}">
                <a16:creationId xmlns:a16="http://schemas.microsoft.com/office/drawing/2014/main" id="{8CF72D8E-0FD9-3344-AA58-472F17277DB2}"/>
              </a:ext>
            </a:extLst>
          </p:cNvPr>
          <p:cNvSpPr>
            <a:spLocks noGrp="1"/>
          </p:cNvSpPr>
          <p:nvPr>
            <p:ph type="body" sz="quarter" idx="15" hasCustomPrompt="1"/>
          </p:nvPr>
        </p:nvSpPr>
        <p:spPr>
          <a:xfrm>
            <a:off x="5857390" y="873170"/>
            <a:ext cx="1213971" cy="316412"/>
          </a:xfrm>
        </p:spPr>
        <p:txBody>
          <a:bodyPr>
            <a:normAutofit/>
          </a:bodyPr>
          <a:lstStyle>
            <a:lvl1pPr marL="0" indent="0">
              <a:buNone/>
              <a:defRPr sz="1227" b="0" i="0" cap="all" baseline="0">
                <a:latin typeface="Arial" panose="020B0604020202020204" pitchFamily="34" charset="0"/>
              </a:defRPr>
            </a:lvl1pPr>
            <a:lvl2pPr marL="397424" indent="0">
              <a:buNone/>
              <a:defRPr/>
            </a:lvl2pPr>
            <a:lvl3pPr marL="794849" indent="0">
              <a:buNone/>
              <a:defRPr/>
            </a:lvl3pPr>
            <a:lvl4pPr marL="1192273" indent="0">
              <a:buNone/>
              <a:defRPr/>
            </a:lvl4pPr>
            <a:lvl5pPr marL="1589696" indent="0">
              <a:buNone/>
              <a:defRPr/>
            </a:lvl5pPr>
          </a:lstStyle>
          <a:p>
            <a:pPr lvl="0"/>
            <a:r>
              <a:rPr lang="en-US"/>
              <a:t>PAGES</a:t>
            </a:r>
          </a:p>
        </p:txBody>
      </p:sp>
      <p:sp>
        <p:nvSpPr>
          <p:cNvPr id="4" name="Picture Placeholder 3">
            <a:extLst>
              <a:ext uri="{FF2B5EF4-FFF2-40B4-BE49-F238E27FC236}">
                <a16:creationId xmlns:a16="http://schemas.microsoft.com/office/drawing/2014/main" id="{F1948B9C-E530-9C44-B94D-35962B8EE7DA}"/>
              </a:ext>
            </a:extLst>
          </p:cNvPr>
          <p:cNvSpPr>
            <a:spLocks noGrp="1"/>
          </p:cNvSpPr>
          <p:nvPr>
            <p:ph type="pic" sz="quarter" idx="17" hasCustomPrompt="1"/>
          </p:nvPr>
        </p:nvSpPr>
        <p:spPr>
          <a:xfrm>
            <a:off x="7594645" y="0"/>
            <a:ext cx="4597101"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lstStyle>
            <a:lvl1pPr algn="ctr">
              <a:buNone/>
              <a:defRPr/>
            </a:lvl1pPr>
          </a:lstStyle>
          <a:p>
            <a:r>
              <a:rPr lang="en-US"/>
              <a:t>Editable Picture</a:t>
            </a:r>
          </a:p>
        </p:txBody>
      </p:sp>
    </p:spTree>
    <p:extLst>
      <p:ext uri="{BB962C8B-B14F-4D97-AF65-F5344CB8AC3E}">
        <p14:creationId xmlns:p14="http://schemas.microsoft.com/office/powerpoint/2010/main" val="253574930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Agenda/next step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5B971-9520-F840-9E7F-B67E214755BB}"/>
              </a:ext>
            </a:extLst>
          </p:cNvPr>
          <p:cNvSpPr>
            <a:spLocks noGrp="1"/>
          </p:cNvSpPr>
          <p:nvPr>
            <p:ph type="title" hasCustomPrompt="1"/>
          </p:nvPr>
        </p:nvSpPr>
        <p:spPr>
          <a:xfrm>
            <a:off x="616773" y="149629"/>
            <a:ext cx="6454588" cy="357940"/>
          </a:xfrm>
          <a:prstGeom prst="rect">
            <a:avLst/>
          </a:prstGeom>
        </p:spPr>
        <p:txBody>
          <a:bodyPr anchor="ctr">
            <a:noAutofit/>
          </a:bodyPr>
          <a:lstStyle>
            <a:lvl1pPr>
              <a:defRPr sz="1636"/>
            </a:lvl1pPr>
          </a:lstStyle>
          <a:p>
            <a:r>
              <a:rPr lang="en-US"/>
              <a:t>Agenda/next steps</a:t>
            </a:r>
          </a:p>
        </p:txBody>
      </p:sp>
      <p:sp>
        <p:nvSpPr>
          <p:cNvPr id="9" name="Text Placeholder 4">
            <a:extLst>
              <a:ext uri="{FF2B5EF4-FFF2-40B4-BE49-F238E27FC236}">
                <a16:creationId xmlns:a16="http://schemas.microsoft.com/office/drawing/2014/main" id="{78B261D1-8E1A-DE40-8313-6B9F64A8A250}"/>
              </a:ext>
            </a:extLst>
          </p:cNvPr>
          <p:cNvSpPr>
            <a:spLocks noGrp="1"/>
          </p:cNvSpPr>
          <p:nvPr>
            <p:ph type="body" sz="quarter" idx="14" hasCustomPrompt="1"/>
          </p:nvPr>
        </p:nvSpPr>
        <p:spPr>
          <a:xfrm>
            <a:off x="717176" y="1189580"/>
            <a:ext cx="6354184" cy="4987600"/>
          </a:xfrm>
        </p:spPr>
        <p:txBody>
          <a:bodyPr lIns="0">
            <a:noAutofit/>
          </a:bodyPr>
          <a:lstStyle>
            <a:lvl1pPr marL="0" indent="0">
              <a:lnSpc>
                <a:spcPct val="100000"/>
              </a:lnSpc>
              <a:spcBef>
                <a:spcPts val="0"/>
              </a:spcBef>
              <a:spcAft>
                <a:spcPts val="2182"/>
              </a:spcAft>
              <a:buFont typeface="+mj-lt"/>
              <a:buNone/>
              <a:defRPr sz="2045" b="0" i="0">
                <a:latin typeface="Arial" panose="020B0604020202020204" pitchFamily="34" charset="0"/>
              </a:defRPr>
            </a:lvl1pPr>
            <a:lvl2pPr marL="397424" indent="0">
              <a:buNone/>
              <a:defRPr sz="1364" b="0" i="0">
                <a:latin typeface="Work Sans Regular Roman" pitchFamily="2" charset="77"/>
              </a:defRPr>
            </a:lvl2pPr>
            <a:lvl3pPr marL="794849" indent="0">
              <a:buNone/>
              <a:defRPr sz="1364" b="0" i="0">
                <a:latin typeface="Work Sans Regular Roman" pitchFamily="2" charset="77"/>
              </a:defRPr>
            </a:lvl3pPr>
            <a:lvl4pPr marL="1192273" indent="0">
              <a:buNone/>
              <a:defRPr sz="1364" b="0" i="0">
                <a:latin typeface="Work Sans Regular Roman" pitchFamily="2" charset="77"/>
              </a:defRPr>
            </a:lvl4pPr>
            <a:lvl5pPr marL="1589696" indent="0">
              <a:buNone/>
              <a:defRPr sz="1364" b="0" i="0">
                <a:latin typeface="Work Sans Regular Roman" pitchFamily="2" charset="77"/>
              </a:defRPr>
            </a:lvl5pPr>
          </a:lstStyle>
          <a:p>
            <a:pPr lvl="0"/>
            <a:r>
              <a:rPr lang="en-US"/>
              <a:t>Text</a:t>
            </a:r>
          </a:p>
          <a:p>
            <a:pPr lvl="0"/>
            <a:r>
              <a:rPr lang="en-US"/>
              <a:t>Text</a:t>
            </a:r>
          </a:p>
          <a:p>
            <a:pPr lvl="0"/>
            <a:r>
              <a:rPr lang="en-US"/>
              <a:t>Text</a:t>
            </a:r>
          </a:p>
        </p:txBody>
      </p:sp>
      <p:sp>
        <p:nvSpPr>
          <p:cNvPr id="6" name="Picture Placeholder 3">
            <a:extLst>
              <a:ext uri="{FF2B5EF4-FFF2-40B4-BE49-F238E27FC236}">
                <a16:creationId xmlns:a16="http://schemas.microsoft.com/office/drawing/2014/main" id="{96FCFD3F-D57A-9E49-A415-41AB7EC38DA4}"/>
              </a:ext>
            </a:extLst>
          </p:cNvPr>
          <p:cNvSpPr>
            <a:spLocks noGrp="1"/>
          </p:cNvSpPr>
          <p:nvPr>
            <p:ph type="pic" sz="quarter" idx="17" hasCustomPrompt="1"/>
          </p:nvPr>
        </p:nvSpPr>
        <p:spPr>
          <a:xfrm>
            <a:off x="7594645" y="0"/>
            <a:ext cx="4597101"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lstStyle>
            <a:lvl1pPr algn="ctr">
              <a:buNone/>
              <a:defRPr/>
            </a:lvl1pPr>
          </a:lstStyle>
          <a:p>
            <a:r>
              <a:rPr lang="en-US"/>
              <a:t>Editable Picture</a:t>
            </a:r>
          </a:p>
        </p:txBody>
      </p:sp>
    </p:spTree>
    <p:extLst>
      <p:ext uri="{BB962C8B-B14F-4D97-AF65-F5344CB8AC3E}">
        <p14:creationId xmlns:p14="http://schemas.microsoft.com/office/powerpoint/2010/main" val="431964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Agenda w/int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5B971-9520-F840-9E7F-B67E214755BB}"/>
              </a:ext>
            </a:extLst>
          </p:cNvPr>
          <p:cNvSpPr>
            <a:spLocks noGrp="1"/>
          </p:cNvSpPr>
          <p:nvPr>
            <p:ph type="title" hasCustomPrompt="1"/>
          </p:nvPr>
        </p:nvSpPr>
        <p:spPr>
          <a:xfrm>
            <a:off x="616773" y="149629"/>
            <a:ext cx="6454588" cy="357940"/>
          </a:xfrm>
          <a:prstGeom prst="rect">
            <a:avLst/>
          </a:prstGeom>
        </p:spPr>
        <p:txBody>
          <a:bodyPr anchor="ctr">
            <a:noAutofit/>
          </a:bodyPr>
          <a:lstStyle>
            <a:lvl1pPr>
              <a:defRPr sz="1636"/>
            </a:lvl1pPr>
          </a:lstStyle>
          <a:p>
            <a:r>
              <a:rPr lang="en-US"/>
              <a:t>Agenda w/Intro</a:t>
            </a:r>
          </a:p>
        </p:txBody>
      </p:sp>
      <p:sp>
        <p:nvSpPr>
          <p:cNvPr id="10" name="Content Placeholder 2">
            <a:extLst>
              <a:ext uri="{FF2B5EF4-FFF2-40B4-BE49-F238E27FC236}">
                <a16:creationId xmlns:a16="http://schemas.microsoft.com/office/drawing/2014/main" id="{4A11CCD1-FF9B-7042-81EB-585D6B0404B9}"/>
              </a:ext>
            </a:extLst>
          </p:cNvPr>
          <p:cNvSpPr>
            <a:spLocks noGrp="1"/>
          </p:cNvSpPr>
          <p:nvPr>
            <p:ph idx="11" hasCustomPrompt="1"/>
          </p:nvPr>
        </p:nvSpPr>
        <p:spPr>
          <a:xfrm>
            <a:off x="616773" y="1189582"/>
            <a:ext cx="6454588" cy="845605"/>
          </a:xfrm>
        </p:spPr>
        <p:txBody>
          <a:bodyPr>
            <a:normAutofit/>
          </a:bodyPr>
          <a:lstStyle>
            <a:lvl1pPr marL="0" indent="0">
              <a:lnSpc>
                <a:spcPct val="100000"/>
              </a:lnSpc>
              <a:buNone/>
              <a:defRPr sz="1364" b="0" i="0">
                <a:latin typeface="Arial" panose="020B0604020202020204" pitchFamily="34" charset="0"/>
              </a:defRPr>
            </a:lvl1pPr>
            <a:lvl2pPr marL="397424" indent="0">
              <a:buNone/>
              <a:defRPr sz="1364" b="0" i="0">
                <a:latin typeface="Work Sans Regular Roman" pitchFamily="2" charset="77"/>
              </a:defRPr>
            </a:lvl2pPr>
            <a:lvl3pPr marL="794849" indent="0">
              <a:buNone/>
              <a:defRPr sz="1364" b="0" i="0">
                <a:latin typeface="Work Sans Regular Roman" pitchFamily="2" charset="77"/>
              </a:defRPr>
            </a:lvl3pPr>
            <a:lvl4pPr marL="1192273" indent="0">
              <a:buNone/>
              <a:defRPr sz="1364" b="0" i="0">
                <a:latin typeface="Work Sans Regular Roman" pitchFamily="2" charset="77"/>
              </a:defRPr>
            </a:lvl4pPr>
            <a:lvl5pPr marL="1589696" indent="0">
              <a:buNone/>
              <a:defRPr sz="1364" b="0" i="0">
                <a:latin typeface="Work Sans Regular Roman" pitchFamily="2" charset="77"/>
              </a:defRPr>
            </a:lvl5pPr>
          </a:lstStyle>
          <a:p>
            <a:pPr lvl="0"/>
            <a:r>
              <a:rPr lang="en-US"/>
              <a:t>Intro copy goes here lorem ipsum dolor sit </a:t>
            </a:r>
            <a:r>
              <a:rPr lang="en-US" err="1"/>
              <a:t>amet</a:t>
            </a:r>
            <a:r>
              <a:rPr lang="en-US"/>
              <a:t> eras sunt </a:t>
            </a:r>
            <a:r>
              <a:rPr lang="en-US" err="1"/>
              <a:t>latin</a:t>
            </a:r>
            <a:r>
              <a:rPr lang="en-US"/>
              <a:t> is a dead language but </a:t>
            </a:r>
            <a:r>
              <a:rPr lang="en-US" err="1"/>
              <a:t>cualquier</a:t>
            </a:r>
            <a:r>
              <a:rPr lang="en-US"/>
              <a:t> is </a:t>
            </a:r>
            <a:r>
              <a:rPr lang="en-US" err="1"/>
              <a:t>spanish</a:t>
            </a:r>
            <a:r>
              <a:rPr lang="en-US"/>
              <a:t> and means whatever and in </a:t>
            </a:r>
            <a:r>
              <a:rPr lang="en-US" err="1"/>
              <a:t>latin</a:t>
            </a:r>
            <a:r>
              <a:rPr lang="en-US"/>
              <a:t> it’s </a:t>
            </a:r>
            <a:r>
              <a:rPr lang="la-Latn"/>
              <a:t>quicumque.</a:t>
            </a:r>
            <a:endParaRPr lang="en-US"/>
          </a:p>
        </p:txBody>
      </p:sp>
      <p:sp>
        <p:nvSpPr>
          <p:cNvPr id="9" name="Text Placeholder 4">
            <a:extLst>
              <a:ext uri="{FF2B5EF4-FFF2-40B4-BE49-F238E27FC236}">
                <a16:creationId xmlns:a16="http://schemas.microsoft.com/office/drawing/2014/main" id="{78B261D1-8E1A-DE40-8313-6B9F64A8A250}"/>
              </a:ext>
            </a:extLst>
          </p:cNvPr>
          <p:cNvSpPr>
            <a:spLocks noGrp="1"/>
          </p:cNvSpPr>
          <p:nvPr>
            <p:ph type="body" sz="quarter" idx="14"/>
          </p:nvPr>
        </p:nvSpPr>
        <p:spPr>
          <a:xfrm>
            <a:off x="717176" y="2178509"/>
            <a:ext cx="6354184" cy="3998672"/>
          </a:xfrm>
        </p:spPr>
        <p:txBody>
          <a:bodyPr lIns="0">
            <a:noAutofit/>
          </a:bodyPr>
          <a:lstStyle>
            <a:lvl1pPr marL="249364" indent="-249364">
              <a:spcBef>
                <a:spcPts val="0"/>
              </a:spcBef>
              <a:spcAft>
                <a:spcPts val="682"/>
              </a:spcAft>
              <a:buClr>
                <a:schemeClr val="tx2"/>
              </a:buClr>
              <a:buFont typeface="Arial" panose="020B0604020202020204" pitchFamily="34" charset="0"/>
              <a:buChar char="•"/>
              <a:defRPr sz="1364" b="0" i="0">
                <a:latin typeface="Arial" panose="020B0604020202020204" pitchFamily="34" charset="0"/>
              </a:defRPr>
            </a:lvl1pPr>
            <a:lvl2pPr marL="397424" indent="0">
              <a:buNone/>
              <a:defRPr sz="1364" b="0" i="0">
                <a:latin typeface="Work Sans Regular Roman" pitchFamily="2" charset="77"/>
              </a:defRPr>
            </a:lvl2pPr>
            <a:lvl3pPr marL="794849" indent="0">
              <a:buNone/>
              <a:defRPr sz="1364" b="0" i="0">
                <a:latin typeface="Work Sans Regular Roman" pitchFamily="2" charset="77"/>
              </a:defRPr>
            </a:lvl3pPr>
            <a:lvl4pPr marL="1192273" indent="0">
              <a:buNone/>
              <a:defRPr sz="1364" b="0" i="0">
                <a:latin typeface="Work Sans Regular Roman" pitchFamily="2" charset="77"/>
              </a:defRPr>
            </a:lvl4pPr>
            <a:lvl5pPr marL="1589696" indent="0">
              <a:buNone/>
              <a:defRPr sz="1364" b="0" i="0">
                <a:latin typeface="Work Sans Regular Roman" pitchFamily="2" charset="77"/>
              </a:defRPr>
            </a:lvl5pPr>
          </a:lstStyle>
          <a:p>
            <a:pPr lvl="0"/>
            <a:r>
              <a:rPr lang="en-US"/>
              <a:t>Click to edit Master text styles</a:t>
            </a:r>
          </a:p>
        </p:txBody>
      </p:sp>
      <p:sp>
        <p:nvSpPr>
          <p:cNvPr id="7" name="Picture Placeholder 3">
            <a:extLst>
              <a:ext uri="{FF2B5EF4-FFF2-40B4-BE49-F238E27FC236}">
                <a16:creationId xmlns:a16="http://schemas.microsoft.com/office/drawing/2014/main" id="{4243168C-73D6-4544-8D95-097716640622}"/>
              </a:ext>
            </a:extLst>
          </p:cNvPr>
          <p:cNvSpPr>
            <a:spLocks noGrp="1"/>
          </p:cNvSpPr>
          <p:nvPr>
            <p:ph type="pic" sz="quarter" idx="17" hasCustomPrompt="1"/>
          </p:nvPr>
        </p:nvSpPr>
        <p:spPr>
          <a:xfrm>
            <a:off x="7594645" y="0"/>
            <a:ext cx="4597101"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lstStyle>
            <a:lvl1pPr algn="ctr">
              <a:buNone/>
              <a:defRPr/>
            </a:lvl1pPr>
          </a:lstStyle>
          <a:p>
            <a:r>
              <a:rPr lang="en-US"/>
              <a:t>Editable Picture</a:t>
            </a:r>
          </a:p>
        </p:txBody>
      </p:sp>
    </p:spTree>
    <p:extLst>
      <p:ext uri="{BB962C8B-B14F-4D97-AF65-F5344CB8AC3E}">
        <p14:creationId xmlns:p14="http://schemas.microsoft.com/office/powerpoint/2010/main" val="174994402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ChapterTitle_Right">
    <p:bg>
      <p:bgRef idx="1001">
        <a:schemeClr val="bg1"/>
      </p:bgRef>
    </p:bg>
    <p:spTree>
      <p:nvGrpSpPr>
        <p:cNvPr id="1" name=""/>
        <p:cNvGrpSpPr/>
        <p:nvPr/>
      </p:nvGrpSpPr>
      <p:grpSpPr>
        <a:xfrm>
          <a:off x="0" y="0"/>
          <a:ext cx="0" cy="0"/>
          <a:chOff x="0" y="0"/>
          <a:chExt cx="0" cy="0"/>
        </a:xfrm>
      </p:grpSpPr>
      <p:sp>
        <p:nvSpPr>
          <p:cNvPr id="10" name="Picture Placeholder 10">
            <a:extLst>
              <a:ext uri="{FF2B5EF4-FFF2-40B4-BE49-F238E27FC236}">
                <a16:creationId xmlns:a16="http://schemas.microsoft.com/office/drawing/2014/main" id="{00477AFE-A081-C14B-8E1B-BDAE26A9D706}"/>
              </a:ext>
            </a:extLst>
          </p:cNvPr>
          <p:cNvSpPr>
            <a:spLocks noGrp="1"/>
          </p:cNvSpPr>
          <p:nvPr>
            <p:ph type="pic" sz="quarter" idx="11" hasCustomPrompt="1"/>
          </p:nvPr>
        </p:nvSpPr>
        <p:spPr>
          <a:xfrm>
            <a:off x="358590" y="623454"/>
            <a:ext cx="11474824" cy="5710844"/>
          </a:xfrm>
          <a:noFill/>
        </p:spPr>
        <p:txBody>
          <a:bodyPr anchor="ctr">
            <a:normAutofit/>
          </a:bodyPr>
          <a:lstStyle>
            <a:lvl1pPr marL="0" indent="0" algn="ctr">
              <a:buNone/>
              <a:defRPr sz="1227" b="0" i="0">
                <a:latin typeface="Arial" panose="020B0604020202020204" pitchFamily="34" charset="0"/>
              </a:defRPr>
            </a:lvl1pPr>
          </a:lstStyle>
          <a:p>
            <a:r>
              <a:rPr lang="en-US"/>
              <a:t>Picture</a:t>
            </a:r>
          </a:p>
        </p:txBody>
      </p:sp>
      <p:sp>
        <p:nvSpPr>
          <p:cNvPr id="20" name="Picture Placeholder 8">
            <a:extLst>
              <a:ext uri="{FF2B5EF4-FFF2-40B4-BE49-F238E27FC236}">
                <a16:creationId xmlns:a16="http://schemas.microsoft.com/office/drawing/2014/main" id="{664D0DBD-D978-2E48-9A7F-40C3FE8A61F0}"/>
              </a:ext>
            </a:extLst>
          </p:cNvPr>
          <p:cNvSpPr>
            <a:spLocks noGrp="1"/>
          </p:cNvSpPr>
          <p:nvPr>
            <p:ph type="pic" sz="quarter" idx="15" hasCustomPrompt="1"/>
          </p:nvPr>
        </p:nvSpPr>
        <p:spPr>
          <a:xfrm>
            <a:off x="7181727" y="1753230"/>
            <a:ext cx="5010274" cy="3698813"/>
          </a:xfrm>
          <a:solidFill>
            <a:schemeClr val="tx2"/>
          </a:solidFill>
        </p:spPr>
        <p:txBody>
          <a:bodyPr anchor="ctr"/>
          <a:lstStyle>
            <a:lvl1pPr marL="0" indent="0" algn="ctr">
              <a:buNone/>
              <a:defRPr>
                <a:solidFill>
                  <a:schemeClr val="accent1"/>
                </a:solidFill>
              </a:defRPr>
            </a:lvl1pPr>
          </a:lstStyle>
          <a:p>
            <a:r>
              <a:rPr lang="en-US"/>
              <a:t>Color box</a:t>
            </a:r>
          </a:p>
        </p:txBody>
      </p:sp>
      <p:sp>
        <p:nvSpPr>
          <p:cNvPr id="14" name="Text Placeholder 2">
            <a:extLst>
              <a:ext uri="{FF2B5EF4-FFF2-40B4-BE49-F238E27FC236}">
                <a16:creationId xmlns:a16="http://schemas.microsoft.com/office/drawing/2014/main" id="{9BBF46E5-7DC8-EA4E-9E3D-D7D787AC2318}"/>
              </a:ext>
            </a:extLst>
          </p:cNvPr>
          <p:cNvSpPr>
            <a:spLocks noGrp="1"/>
          </p:cNvSpPr>
          <p:nvPr>
            <p:ph type="body" idx="1" hasCustomPrompt="1"/>
          </p:nvPr>
        </p:nvSpPr>
        <p:spPr>
          <a:xfrm>
            <a:off x="7181726" y="3882397"/>
            <a:ext cx="4651686" cy="1268009"/>
          </a:xfrm>
        </p:spPr>
        <p:txBody>
          <a:bodyPr lIns="365760" rIns="0">
            <a:normAutofit/>
          </a:bodyPr>
          <a:lstStyle>
            <a:lvl1pPr marL="0" marR="0" indent="0" algn="l" defTabSz="794849" rtl="0" eaLnBrk="1" fontAlgn="auto" latinLnBrk="0" hangingPunct="1">
              <a:lnSpc>
                <a:spcPct val="100000"/>
              </a:lnSpc>
              <a:spcBef>
                <a:spcPts val="0"/>
              </a:spcBef>
              <a:spcAft>
                <a:spcPts val="0"/>
              </a:spcAft>
              <a:buClrTx/>
              <a:buSzTx/>
              <a:buFont typeface="Arial" panose="020B0604020202020204" pitchFamily="34" charset="0"/>
              <a:buNone/>
              <a:tabLst/>
              <a:defRPr sz="1364" b="0" i="0">
                <a:solidFill>
                  <a:schemeClr val="bg1"/>
                </a:solidFill>
                <a:latin typeface="Arial" panose="020B0604020202020204" pitchFamily="34" charset="0"/>
              </a:defRPr>
            </a:lvl1pPr>
            <a:lvl2pPr marL="397424" indent="0">
              <a:buNone/>
              <a:defRPr sz="1739">
                <a:solidFill>
                  <a:schemeClr val="tx1">
                    <a:tint val="75000"/>
                  </a:schemeClr>
                </a:solidFill>
              </a:defRPr>
            </a:lvl2pPr>
            <a:lvl3pPr marL="794849" indent="0">
              <a:buNone/>
              <a:defRPr sz="1565">
                <a:solidFill>
                  <a:schemeClr val="tx1">
                    <a:tint val="75000"/>
                  </a:schemeClr>
                </a:solidFill>
              </a:defRPr>
            </a:lvl3pPr>
            <a:lvl4pPr marL="1192273" indent="0">
              <a:buNone/>
              <a:defRPr sz="1391">
                <a:solidFill>
                  <a:schemeClr val="tx1">
                    <a:tint val="75000"/>
                  </a:schemeClr>
                </a:solidFill>
              </a:defRPr>
            </a:lvl4pPr>
            <a:lvl5pPr marL="1589696" indent="0">
              <a:buNone/>
              <a:defRPr sz="1391">
                <a:solidFill>
                  <a:schemeClr val="tx1">
                    <a:tint val="75000"/>
                  </a:schemeClr>
                </a:solidFill>
              </a:defRPr>
            </a:lvl5pPr>
            <a:lvl6pPr marL="1987120" indent="0">
              <a:buNone/>
              <a:defRPr sz="1391">
                <a:solidFill>
                  <a:schemeClr val="tx1">
                    <a:tint val="75000"/>
                  </a:schemeClr>
                </a:solidFill>
              </a:defRPr>
            </a:lvl6pPr>
            <a:lvl7pPr marL="2384544" indent="0">
              <a:buNone/>
              <a:defRPr sz="1391">
                <a:solidFill>
                  <a:schemeClr val="tx1">
                    <a:tint val="75000"/>
                  </a:schemeClr>
                </a:solidFill>
              </a:defRPr>
            </a:lvl7pPr>
            <a:lvl8pPr marL="2781969" indent="0">
              <a:buNone/>
              <a:defRPr sz="1391">
                <a:solidFill>
                  <a:schemeClr val="tx1">
                    <a:tint val="75000"/>
                  </a:schemeClr>
                </a:solidFill>
              </a:defRPr>
            </a:lvl8pPr>
            <a:lvl9pPr marL="3179393" indent="0">
              <a:buNone/>
              <a:defRPr sz="1391">
                <a:solidFill>
                  <a:schemeClr val="tx1">
                    <a:tint val="75000"/>
                  </a:schemeClr>
                </a:solidFill>
              </a:defRPr>
            </a:lvl9pPr>
          </a:lstStyle>
          <a:p>
            <a:pPr lvl="0"/>
            <a:r>
              <a:rPr lang="en-US"/>
              <a:t>Chapter images can be found here: Departments/</a:t>
            </a:r>
            <a:r>
              <a:rPr lang="en-US" err="1"/>
              <a:t>Yamamoto_Templates</a:t>
            </a:r>
            <a:r>
              <a:rPr lang="en-US"/>
              <a:t>/Images-for-decks/_Chapter-</a:t>
            </a:r>
            <a:r>
              <a:rPr lang="en-US" err="1"/>
              <a:t>Imgs</a:t>
            </a:r>
            <a:r>
              <a:rPr lang="en-US"/>
              <a:t>. Morbi </a:t>
            </a:r>
            <a:r>
              <a:rPr lang="en-US" err="1"/>
              <a:t>tristique</a:t>
            </a:r>
            <a:r>
              <a:rPr lang="en-US"/>
              <a:t>. </a:t>
            </a:r>
            <a:r>
              <a:rPr lang="en-US" err="1"/>
              <a:t>Macenas</a:t>
            </a:r>
            <a:r>
              <a:rPr lang="en-US"/>
              <a:t> </a:t>
            </a:r>
            <a:r>
              <a:rPr lang="en-US" err="1"/>
              <a:t>volutpat</a:t>
            </a:r>
            <a:r>
              <a:rPr lang="en-US"/>
              <a:t> </a:t>
            </a:r>
            <a:r>
              <a:rPr lang="en-US" err="1"/>
              <a:t>blandit</a:t>
            </a:r>
            <a:r>
              <a:rPr lang="en-US"/>
              <a:t> </a:t>
            </a:r>
            <a:r>
              <a:rPr lang="en-US" err="1"/>
              <a:t>aliquam</a:t>
            </a:r>
            <a:r>
              <a:rPr lang="en-US"/>
              <a:t> </a:t>
            </a:r>
            <a:r>
              <a:rPr lang="en-US" err="1"/>
              <a:t>etiam</a:t>
            </a:r>
            <a:r>
              <a:rPr lang="en-US"/>
              <a:t> </a:t>
            </a:r>
            <a:r>
              <a:rPr lang="en-US" err="1"/>
              <a:t>erat</a:t>
            </a:r>
            <a:r>
              <a:rPr lang="en-US"/>
              <a:t>.</a:t>
            </a:r>
          </a:p>
        </p:txBody>
      </p:sp>
      <p:sp>
        <p:nvSpPr>
          <p:cNvPr id="15" name="Text Placeholder 2">
            <a:extLst>
              <a:ext uri="{FF2B5EF4-FFF2-40B4-BE49-F238E27FC236}">
                <a16:creationId xmlns:a16="http://schemas.microsoft.com/office/drawing/2014/main" id="{08C787B5-FD96-7042-B9E6-6AB1F7A4BA1E}"/>
              </a:ext>
            </a:extLst>
          </p:cNvPr>
          <p:cNvSpPr>
            <a:spLocks noGrp="1"/>
          </p:cNvSpPr>
          <p:nvPr>
            <p:ph type="body" idx="16" hasCustomPrompt="1"/>
          </p:nvPr>
        </p:nvSpPr>
        <p:spPr>
          <a:xfrm>
            <a:off x="7181726" y="2291197"/>
            <a:ext cx="4651686" cy="1497051"/>
          </a:xfrm>
        </p:spPr>
        <p:txBody>
          <a:bodyPr lIns="365760" rIns="0" anchor="b">
            <a:noAutofit/>
          </a:bodyPr>
          <a:lstStyle>
            <a:lvl1pPr marL="0" indent="0">
              <a:lnSpc>
                <a:spcPct val="100000"/>
              </a:lnSpc>
              <a:spcBef>
                <a:spcPts val="0"/>
              </a:spcBef>
              <a:buNone/>
              <a:defRPr sz="3000" b="0" i="0">
                <a:solidFill>
                  <a:schemeClr val="bg1"/>
                </a:solidFill>
                <a:latin typeface="Arial" panose="020B0604020202020204" pitchFamily="34" charset="0"/>
              </a:defRPr>
            </a:lvl1pPr>
            <a:lvl2pPr marL="397424" indent="0">
              <a:buNone/>
              <a:defRPr sz="1739">
                <a:solidFill>
                  <a:schemeClr val="tx1">
                    <a:tint val="75000"/>
                  </a:schemeClr>
                </a:solidFill>
              </a:defRPr>
            </a:lvl2pPr>
            <a:lvl3pPr marL="794849" indent="0">
              <a:buNone/>
              <a:defRPr sz="1565">
                <a:solidFill>
                  <a:schemeClr val="tx1">
                    <a:tint val="75000"/>
                  </a:schemeClr>
                </a:solidFill>
              </a:defRPr>
            </a:lvl3pPr>
            <a:lvl4pPr marL="1192273" indent="0">
              <a:buNone/>
              <a:defRPr sz="1391">
                <a:solidFill>
                  <a:schemeClr val="tx1">
                    <a:tint val="75000"/>
                  </a:schemeClr>
                </a:solidFill>
              </a:defRPr>
            </a:lvl4pPr>
            <a:lvl5pPr marL="1589696" indent="0">
              <a:buNone/>
              <a:defRPr sz="1391">
                <a:solidFill>
                  <a:schemeClr val="tx1">
                    <a:tint val="75000"/>
                  </a:schemeClr>
                </a:solidFill>
              </a:defRPr>
            </a:lvl5pPr>
            <a:lvl6pPr marL="1987120" indent="0">
              <a:buNone/>
              <a:defRPr sz="1391">
                <a:solidFill>
                  <a:schemeClr val="tx1">
                    <a:tint val="75000"/>
                  </a:schemeClr>
                </a:solidFill>
              </a:defRPr>
            </a:lvl6pPr>
            <a:lvl7pPr marL="2384544" indent="0">
              <a:buNone/>
              <a:defRPr sz="1391">
                <a:solidFill>
                  <a:schemeClr val="tx1">
                    <a:tint val="75000"/>
                  </a:schemeClr>
                </a:solidFill>
              </a:defRPr>
            </a:lvl7pPr>
            <a:lvl8pPr marL="2781969" indent="0">
              <a:buNone/>
              <a:defRPr sz="1391">
                <a:solidFill>
                  <a:schemeClr val="tx1">
                    <a:tint val="75000"/>
                  </a:schemeClr>
                </a:solidFill>
              </a:defRPr>
            </a:lvl8pPr>
            <a:lvl9pPr marL="3179393" indent="0">
              <a:buNone/>
              <a:defRPr sz="1391">
                <a:solidFill>
                  <a:schemeClr val="tx1">
                    <a:tint val="75000"/>
                  </a:schemeClr>
                </a:solidFill>
              </a:defRPr>
            </a:lvl9pPr>
          </a:lstStyle>
          <a:p>
            <a:pPr lvl="0"/>
            <a:r>
              <a:rPr lang="en-US"/>
              <a:t>Headline to go here. Lorem ipsum dolor.</a:t>
            </a:r>
          </a:p>
        </p:txBody>
      </p:sp>
      <p:sp>
        <p:nvSpPr>
          <p:cNvPr id="22" name="Text Placeholder 21">
            <a:extLst>
              <a:ext uri="{FF2B5EF4-FFF2-40B4-BE49-F238E27FC236}">
                <a16:creationId xmlns:a16="http://schemas.microsoft.com/office/drawing/2014/main" id="{839BACDB-E681-9240-B4D9-C452F3AFA02B}"/>
              </a:ext>
            </a:extLst>
          </p:cNvPr>
          <p:cNvSpPr>
            <a:spLocks noGrp="1"/>
          </p:cNvSpPr>
          <p:nvPr>
            <p:ph type="body" sz="quarter" idx="18" hasCustomPrompt="1"/>
          </p:nvPr>
        </p:nvSpPr>
        <p:spPr>
          <a:xfrm>
            <a:off x="-2704789" y="1753229"/>
            <a:ext cx="7606768" cy="4299476"/>
          </a:xfrm>
          <a:noFill/>
        </p:spPr>
        <p:txBody>
          <a:bodyPr lIns="0" tIns="0" rIns="0" bIns="0" anchor="ctr">
            <a:noAutofit/>
          </a:bodyPr>
          <a:lstStyle>
            <a:lvl1pPr marL="0" indent="0" algn="ctr">
              <a:buNone/>
              <a:defRPr sz="46019" b="0" i="0" spc="-3545" baseline="0">
                <a:solidFill>
                  <a:schemeClr val="bg1"/>
                </a:solidFill>
                <a:latin typeface="Arial" panose="020B0604020202020204" pitchFamily="34" charset="0"/>
              </a:defRPr>
            </a:lvl1pPr>
            <a:lvl2pPr marL="397424" indent="0" algn="r">
              <a:buNone/>
              <a:defRPr/>
            </a:lvl2pPr>
            <a:lvl3pPr marL="794849" indent="0" algn="r">
              <a:buNone/>
              <a:defRPr/>
            </a:lvl3pPr>
            <a:lvl4pPr marL="1192273" indent="0" algn="r">
              <a:buNone/>
              <a:defRPr/>
            </a:lvl4pPr>
            <a:lvl5pPr marL="1589696" indent="0" algn="r">
              <a:buNone/>
              <a:defRPr/>
            </a:lvl5pPr>
          </a:lstStyle>
          <a:p>
            <a:pPr lvl="0"/>
            <a:r>
              <a:rPr lang="en-US"/>
              <a:t>00</a:t>
            </a:r>
          </a:p>
        </p:txBody>
      </p:sp>
      <p:sp>
        <p:nvSpPr>
          <p:cNvPr id="12" name="Title 1">
            <a:extLst>
              <a:ext uri="{FF2B5EF4-FFF2-40B4-BE49-F238E27FC236}">
                <a16:creationId xmlns:a16="http://schemas.microsoft.com/office/drawing/2014/main" id="{0D253881-A399-2242-B7EB-8D79602C596E}"/>
              </a:ext>
            </a:extLst>
          </p:cNvPr>
          <p:cNvSpPr>
            <a:spLocks noGrp="1"/>
          </p:cNvSpPr>
          <p:nvPr>
            <p:ph type="title" hasCustomPrompt="1"/>
          </p:nvPr>
        </p:nvSpPr>
        <p:spPr>
          <a:xfrm>
            <a:off x="616772" y="1003067"/>
            <a:ext cx="11047307" cy="357940"/>
          </a:xfrm>
          <a:prstGeom prst="rect">
            <a:avLst/>
          </a:prstGeom>
        </p:spPr>
        <p:txBody>
          <a:bodyPr anchor="ctr">
            <a:noAutofit/>
          </a:bodyPr>
          <a:lstStyle>
            <a:lvl1pPr>
              <a:defRPr sz="2864">
                <a:solidFill>
                  <a:schemeClr val="bg1"/>
                </a:solidFill>
              </a:defRPr>
            </a:lvl1pPr>
          </a:lstStyle>
          <a:p>
            <a:r>
              <a:rPr lang="en-US"/>
              <a:t>Chapter number</a:t>
            </a:r>
          </a:p>
        </p:txBody>
      </p:sp>
      <p:sp>
        <p:nvSpPr>
          <p:cNvPr id="9" name="Slide Number Placeholder 6">
            <a:extLst>
              <a:ext uri="{FF2B5EF4-FFF2-40B4-BE49-F238E27FC236}">
                <a16:creationId xmlns:a16="http://schemas.microsoft.com/office/drawing/2014/main" id="{1A28CCFE-D963-0A42-8175-4569A5ECADEE}"/>
              </a:ext>
            </a:extLst>
          </p:cNvPr>
          <p:cNvSpPr>
            <a:spLocks noGrp="1"/>
          </p:cNvSpPr>
          <p:nvPr>
            <p:ph type="sldNum" sz="quarter" idx="10"/>
          </p:nvPr>
        </p:nvSpPr>
        <p:spPr>
          <a:xfrm>
            <a:off x="9278316" y="6356352"/>
            <a:ext cx="2612801" cy="365125"/>
          </a:xfrm>
        </p:spPr>
        <p:txBody>
          <a:bodyPr/>
          <a:lstStyle/>
          <a:p>
            <a:fld id="{64DF1125-80D7-5C48-9408-F746170441B0}" type="slidenum">
              <a:rPr lang="en-US" smtClean="0"/>
              <a:pPr/>
              <a:t>‹#›</a:t>
            </a:fld>
            <a:endParaRPr lang="en-US"/>
          </a:p>
        </p:txBody>
      </p:sp>
      <p:sp>
        <p:nvSpPr>
          <p:cNvPr id="13" name="Title 1">
            <a:extLst>
              <a:ext uri="{FF2B5EF4-FFF2-40B4-BE49-F238E27FC236}">
                <a16:creationId xmlns:a16="http://schemas.microsoft.com/office/drawing/2014/main" id="{7146C074-66BE-134C-802A-796F3497260E}"/>
              </a:ext>
            </a:extLst>
          </p:cNvPr>
          <p:cNvSpPr txBox="1">
            <a:spLocks/>
          </p:cNvSpPr>
          <p:nvPr/>
        </p:nvSpPr>
        <p:spPr>
          <a:xfrm>
            <a:off x="616773" y="149629"/>
            <a:ext cx="6454588" cy="357940"/>
          </a:xfrm>
          <a:prstGeom prst="rect">
            <a:avLst/>
          </a:prstGeom>
        </p:spPr>
        <p:txBody>
          <a:bodyPr vert="horz" lIns="62345" tIns="31173" rIns="62345" bIns="31173" rtlCol="0" anchor="ctr">
            <a:noAutofit/>
          </a:bodyPr>
          <a:lstStyle>
            <a:lvl1pPr algn="l" defTabSz="1165860" rtl="0" eaLnBrk="1" latinLnBrk="0" hangingPunct="1">
              <a:lnSpc>
                <a:spcPct val="85000"/>
              </a:lnSpc>
              <a:spcBef>
                <a:spcPct val="0"/>
              </a:spcBef>
              <a:buNone/>
              <a:defRPr sz="2400" b="1" i="0" kern="1200">
                <a:solidFill>
                  <a:schemeClr val="tx1"/>
                </a:solidFill>
                <a:latin typeface="+mj-lt"/>
                <a:ea typeface="+mj-ea"/>
                <a:cs typeface="+mj-cs"/>
              </a:defRPr>
            </a:lvl1pPr>
          </a:lstStyle>
          <a:p>
            <a:endParaRPr lang="en-US" sz="1636" b="0" i="0">
              <a:latin typeface="Arial" panose="020B0604020202020204" pitchFamily="34" charset="0"/>
            </a:endParaRPr>
          </a:p>
        </p:txBody>
      </p:sp>
      <p:sp>
        <p:nvSpPr>
          <p:cNvPr id="17" name="Text Placeholder 2">
            <a:extLst>
              <a:ext uri="{FF2B5EF4-FFF2-40B4-BE49-F238E27FC236}">
                <a16:creationId xmlns:a16="http://schemas.microsoft.com/office/drawing/2014/main" id="{604D6425-5ABF-E642-8BBF-EF7E18426901}"/>
              </a:ext>
            </a:extLst>
          </p:cNvPr>
          <p:cNvSpPr>
            <a:spLocks noGrp="1"/>
          </p:cNvSpPr>
          <p:nvPr>
            <p:ph type="body" sz="quarter" idx="19" hasCustomPrompt="1"/>
          </p:nvPr>
        </p:nvSpPr>
        <p:spPr>
          <a:xfrm>
            <a:off x="616324" y="149371"/>
            <a:ext cx="6454588" cy="355368"/>
          </a:xfrm>
        </p:spPr>
        <p:txBody>
          <a:bodyPr anchor="ctr">
            <a:noAutofit/>
          </a:bodyPr>
          <a:lstStyle>
            <a:lvl1pPr>
              <a:buNone/>
              <a:defRPr sz="1636" b="0" i="0">
                <a:latin typeface="Arial" panose="020B0604020202020204" pitchFamily="34" charset="0"/>
              </a:defRPr>
            </a:lvl1pPr>
          </a:lstStyle>
          <a:p>
            <a:r>
              <a:rPr lang="en-US" err="1"/>
              <a:t>ChapterTitle_Right</a:t>
            </a:r>
            <a:endParaRPr lang="en-US"/>
          </a:p>
        </p:txBody>
      </p:sp>
    </p:spTree>
    <p:extLst>
      <p:ext uri="{BB962C8B-B14F-4D97-AF65-F5344CB8AC3E}">
        <p14:creationId xmlns:p14="http://schemas.microsoft.com/office/powerpoint/2010/main" val="95956369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ChapterTitle_Right 2">
    <p:bg>
      <p:bgRef idx="1001">
        <a:schemeClr val="bg1"/>
      </p:bgRef>
    </p:bg>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2651F67C-FC35-4146-9DCB-39525A39A5FD}"/>
              </a:ext>
            </a:extLst>
          </p:cNvPr>
          <p:cNvSpPr>
            <a:spLocks noGrp="1"/>
          </p:cNvSpPr>
          <p:nvPr>
            <p:ph type="pic" sz="quarter" idx="11" hasCustomPrompt="1"/>
          </p:nvPr>
        </p:nvSpPr>
        <p:spPr>
          <a:xfrm>
            <a:off x="358590" y="623454"/>
            <a:ext cx="11474824" cy="5710844"/>
          </a:xfrm>
          <a:noFill/>
        </p:spPr>
        <p:txBody>
          <a:bodyPr anchor="ctr">
            <a:normAutofit/>
          </a:bodyPr>
          <a:lstStyle>
            <a:lvl1pPr marL="0" indent="0" algn="ctr">
              <a:buNone/>
              <a:defRPr sz="1227" b="0" i="0">
                <a:latin typeface="Arial" panose="020B0604020202020204" pitchFamily="34" charset="0"/>
              </a:defRPr>
            </a:lvl1pPr>
          </a:lstStyle>
          <a:p>
            <a:r>
              <a:rPr lang="en-US"/>
              <a:t>Picture</a:t>
            </a:r>
          </a:p>
        </p:txBody>
      </p:sp>
      <p:sp>
        <p:nvSpPr>
          <p:cNvPr id="22" name="Text Placeholder 21">
            <a:extLst>
              <a:ext uri="{FF2B5EF4-FFF2-40B4-BE49-F238E27FC236}">
                <a16:creationId xmlns:a16="http://schemas.microsoft.com/office/drawing/2014/main" id="{839BACDB-E681-9240-B4D9-C452F3AFA02B}"/>
              </a:ext>
            </a:extLst>
          </p:cNvPr>
          <p:cNvSpPr>
            <a:spLocks noGrp="1"/>
          </p:cNvSpPr>
          <p:nvPr>
            <p:ph type="body" sz="quarter" idx="18" hasCustomPrompt="1"/>
          </p:nvPr>
        </p:nvSpPr>
        <p:spPr>
          <a:xfrm>
            <a:off x="-2704789" y="1753229"/>
            <a:ext cx="7606768" cy="4299476"/>
          </a:xfrm>
          <a:noFill/>
        </p:spPr>
        <p:txBody>
          <a:bodyPr lIns="0" tIns="0" rIns="0" bIns="0" anchor="ctr">
            <a:noAutofit/>
          </a:bodyPr>
          <a:lstStyle>
            <a:lvl1pPr marL="0" indent="0" algn="ctr">
              <a:buNone/>
              <a:defRPr sz="46019" b="0" i="0" spc="-3545" baseline="0">
                <a:solidFill>
                  <a:schemeClr val="bg1"/>
                </a:solidFill>
                <a:latin typeface="Arial" panose="020B0604020202020204" pitchFamily="34" charset="0"/>
              </a:defRPr>
            </a:lvl1pPr>
            <a:lvl2pPr marL="397424" indent="0" algn="r">
              <a:buNone/>
              <a:defRPr/>
            </a:lvl2pPr>
            <a:lvl3pPr marL="794849" indent="0" algn="r">
              <a:buNone/>
              <a:defRPr/>
            </a:lvl3pPr>
            <a:lvl4pPr marL="1192273" indent="0" algn="r">
              <a:buNone/>
              <a:defRPr/>
            </a:lvl4pPr>
            <a:lvl5pPr marL="1589696" indent="0" algn="r">
              <a:buNone/>
              <a:defRPr/>
            </a:lvl5pPr>
          </a:lstStyle>
          <a:p>
            <a:pPr lvl="0"/>
            <a:r>
              <a:rPr lang="en-US"/>
              <a:t>00</a:t>
            </a:r>
          </a:p>
        </p:txBody>
      </p:sp>
      <p:sp>
        <p:nvSpPr>
          <p:cNvPr id="9" name="Slide Number Placeholder 6">
            <a:extLst>
              <a:ext uri="{FF2B5EF4-FFF2-40B4-BE49-F238E27FC236}">
                <a16:creationId xmlns:a16="http://schemas.microsoft.com/office/drawing/2014/main" id="{1A28CCFE-D963-0A42-8175-4569A5ECADEE}"/>
              </a:ext>
            </a:extLst>
          </p:cNvPr>
          <p:cNvSpPr>
            <a:spLocks noGrp="1"/>
          </p:cNvSpPr>
          <p:nvPr>
            <p:ph type="sldNum" sz="quarter" idx="10"/>
          </p:nvPr>
        </p:nvSpPr>
        <p:spPr>
          <a:xfrm>
            <a:off x="9278316" y="6356352"/>
            <a:ext cx="2612801" cy="365125"/>
          </a:xfrm>
        </p:spPr>
        <p:txBody>
          <a:bodyPr/>
          <a:lstStyle/>
          <a:p>
            <a:fld id="{64DF1125-80D7-5C48-9408-F746170441B0}" type="slidenum">
              <a:rPr lang="en-US" smtClean="0"/>
              <a:pPr/>
              <a:t>‹#›</a:t>
            </a:fld>
            <a:endParaRPr lang="en-US"/>
          </a:p>
        </p:txBody>
      </p:sp>
      <p:sp>
        <p:nvSpPr>
          <p:cNvPr id="10" name="Picture Placeholder 8">
            <a:extLst>
              <a:ext uri="{FF2B5EF4-FFF2-40B4-BE49-F238E27FC236}">
                <a16:creationId xmlns:a16="http://schemas.microsoft.com/office/drawing/2014/main" id="{C7220832-D287-C247-91FF-69841DE2EE42}"/>
              </a:ext>
            </a:extLst>
          </p:cNvPr>
          <p:cNvSpPr>
            <a:spLocks noGrp="1"/>
          </p:cNvSpPr>
          <p:nvPr>
            <p:ph type="pic" sz="quarter" idx="15" hasCustomPrompt="1"/>
          </p:nvPr>
        </p:nvSpPr>
        <p:spPr>
          <a:xfrm>
            <a:off x="7181727" y="0"/>
            <a:ext cx="5010274" cy="5452041"/>
          </a:xfrm>
          <a:solidFill>
            <a:schemeClr val="tx2"/>
          </a:solidFill>
        </p:spPr>
        <p:txBody>
          <a:bodyPr anchor="ctr"/>
          <a:lstStyle>
            <a:lvl1pPr marL="0" indent="0" algn="ctr">
              <a:buNone/>
              <a:defRPr>
                <a:solidFill>
                  <a:schemeClr val="accent1"/>
                </a:solidFill>
              </a:defRPr>
            </a:lvl1pPr>
          </a:lstStyle>
          <a:p>
            <a:r>
              <a:rPr lang="en-US"/>
              <a:t>Color box</a:t>
            </a:r>
          </a:p>
        </p:txBody>
      </p:sp>
      <p:sp>
        <p:nvSpPr>
          <p:cNvPr id="11" name="Text Placeholder 2">
            <a:extLst>
              <a:ext uri="{FF2B5EF4-FFF2-40B4-BE49-F238E27FC236}">
                <a16:creationId xmlns:a16="http://schemas.microsoft.com/office/drawing/2014/main" id="{7BA90FCC-48F4-1242-8D4B-A0003BA84A58}"/>
              </a:ext>
            </a:extLst>
          </p:cNvPr>
          <p:cNvSpPr>
            <a:spLocks noGrp="1"/>
          </p:cNvSpPr>
          <p:nvPr>
            <p:ph type="body" idx="1" hasCustomPrompt="1"/>
          </p:nvPr>
        </p:nvSpPr>
        <p:spPr>
          <a:xfrm>
            <a:off x="7181726" y="3148446"/>
            <a:ext cx="4651686" cy="1586195"/>
          </a:xfrm>
        </p:spPr>
        <p:txBody>
          <a:bodyPr lIns="365760" rIns="0">
            <a:normAutofit/>
          </a:bodyPr>
          <a:lstStyle>
            <a:lvl1pPr marL="0" marR="0" indent="0" algn="l" defTabSz="794849" rtl="0" eaLnBrk="1" fontAlgn="auto" latinLnBrk="0" hangingPunct="1">
              <a:lnSpc>
                <a:spcPct val="100000"/>
              </a:lnSpc>
              <a:spcBef>
                <a:spcPts val="0"/>
              </a:spcBef>
              <a:spcAft>
                <a:spcPts val="0"/>
              </a:spcAft>
              <a:buClrTx/>
              <a:buSzTx/>
              <a:buFont typeface="Arial" panose="020B0604020202020204" pitchFamily="34" charset="0"/>
              <a:buNone/>
              <a:tabLst/>
              <a:defRPr sz="1364" b="0" i="0">
                <a:solidFill>
                  <a:schemeClr val="bg1"/>
                </a:solidFill>
                <a:latin typeface="Arial" panose="020B0604020202020204" pitchFamily="34" charset="0"/>
              </a:defRPr>
            </a:lvl1pPr>
            <a:lvl2pPr marL="397424" indent="0">
              <a:buNone/>
              <a:defRPr sz="1739">
                <a:solidFill>
                  <a:schemeClr val="tx1">
                    <a:tint val="75000"/>
                  </a:schemeClr>
                </a:solidFill>
              </a:defRPr>
            </a:lvl2pPr>
            <a:lvl3pPr marL="794849" indent="0">
              <a:buNone/>
              <a:defRPr sz="1565">
                <a:solidFill>
                  <a:schemeClr val="tx1">
                    <a:tint val="75000"/>
                  </a:schemeClr>
                </a:solidFill>
              </a:defRPr>
            </a:lvl3pPr>
            <a:lvl4pPr marL="1192273" indent="0">
              <a:buNone/>
              <a:defRPr sz="1391">
                <a:solidFill>
                  <a:schemeClr val="tx1">
                    <a:tint val="75000"/>
                  </a:schemeClr>
                </a:solidFill>
              </a:defRPr>
            </a:lvl4pPr>
            <a:lvl5pPr marL="1589696" indent="0">
              <a:buNone/>
              <a:defRPr sz="1391">
                <a:solidFill>
                  <a:schemeClr val="tx1">
                    <a:tint val="75000"/>
                  </a:schemeClr>
                </a:solidFill>
              </a:defRPr>
            </a:lvl5pPr>
            <a:lvl6pPr marL="1987120" indent="0">
              <a:buNone/>
              <a:defRPr sz="1391">
                <a:solidFill>
                  <a:schemeClr val="tx1">
                    <a:tint val="75000"/>
                  </a:schemeClr>
                </a:solidFill>
              </a:defRPr>
            </a:lvl6pPr>
            <a:lvl7pPr marL="2384544" indent="0">
              <a:buNone/>
              <a:defRPr sz="1391">
                <a:solidFill>
                  <a:schemeClr val="tx1">
                    <a:tint val="75000"/>
                  </a:schemeClr>
                </a:solidFill>
              </a:defRPr>
            </a:lvl7pPr>
            <a:lvl8pPr marL="2781969" indent="0">
              <a:buNone/>
              <a:defRPr sz="1391">
                <a:solidFill>
                  <a:schemeClr val="tx1">
                    <a:tint val="75000"/>
                  </a:schemeClr>
                </a:solidFill>
              </a:defRPr>
            </a:lvl8pPr>
            <a:lvl9pPr marL="3179393" indent="0">
              <a:buNone/>
              <a:defRPr sz="1391">
                <a:solidFill>
                  <a:schemeClr val="tx1">
                    <a:tint val="75000"/>
                  </a:schemeClr>
                </a:solidFill>
              </a:defRPr>
            </a:lvl9pPr>
          </a:lstStyle>
          <a:p>
            <a:pPr lvl="0"/>
            <a:r>
              <a:rPr lang="en-US"/>
              <a:t>Chapter images can be found here: Departments/</a:t>
            </a:r>
            <a:r>
              <a:rPr lang="en-US" err="1"/>
              <a:t>Yamamoto_Templates</a:t>
            </a:r>
            <a:r>
              <a:rPr lang="en-US"/>
              <a:t>/Images-for-decks/_Chapter-</a:t>
            </a:r>
            <a:r>
              <a:rPr lang="en-US" err="1"/>
              <a:t>Imgs</a:t>
            </a:r>
            <a:r>
              <a:rPr lang="en-US"/>
              <a:t>. Morbi </a:t>
            </a:r>
            <a:r>
              <a:rPr lang="en-US" err="1"/>
              <a:t>tristique</a:t>
            </a:r>
            <a:r>
              <a:rPr lang="en-US"/>
              <a:t>. </a:t>
            </a:r>
            <a:r>
              <a:rPr lang="en-US" err="1"/>
              <a:t>Macenas</a:t>
            </a:r>
            <a:r>
              <a:rPr lang="en-US"/>
              <a:t> </a:t>
            </a:r>
            <a:r>
              <a:rPr lang="en-US" err="1"/>
              <a:t>volutpat</a:t>
            </a:r>
            <a:r>
              <a:rPr lang="en-US"/>
              <a:t> </a:t>
            </a:r>
            <a:r>
              <a:rPr lang="en-US" err="1"/>
              <a:t>blandit</a:t>
            </a:r>
            <a:r>
              <a:rPr lang="en-US"/>
              <a:t> </a:t>
            </a:r>
            <a:r>
              <a:rPr lang="en-US" err="1"/>
              <a:t>aliquam</a:t>
            </a:r>
            <a:r>
              <a:rPr lang="en-US"/>
              <a:t> </a:t>
            </a:r>
            <a:r>
              <a:rPr lang="en-US" err="1"/>
              <a:t>etiam</a:t>
            </a:r>
            <a:r>
              <a:rPr lang="en-US"/>
              <a:t> </a:t>
            </a:r>
            <a:r>
              <a:rPr lang="en-US" err="1"/>
              <a:t>erat</a:t>
            </a:r>
            <a:r>
              <a:rPr lang="en-US"/>
              <a:t>.</a:t>
            </a:r>
          </a:p>
        </p:txBody>
      </p:sp>
      <p:sp>
        <p:nvSpPr>
          <p:cNvPr id="13" name="Text Placeholder 2">
            <a:extLst>
              <a:ext uri="{FF2B5EF4-FFF2-40B4-BE49-F238E27FC236}">
                <a16:creationId xmlns:a16="http://schemas.microsoft.com/office/drawing/2014/main" id="{DA751609-A976-674D-9A9B-5BE5BA0B1871}"/>
              </a:ext>
            </a:extLst>
          </p:cNvPr>
          <p:cNvSpPr>
            <a:spLocks noGrp="1"/>
          </p:cNvSpPr>
          <p:nvPr>
            <p:ph type="body" idx="16" hasCustomPrompt="1"/>
          </p:nvPr>
        </p:nvSpPr>
        <p:spPr>
          <a:xfrm>
            <a:off x="7178937" y="504998"/>
            <a:ext cx="4231341" cy="2369127"/>
          </a:xfrm>
        </p:spPr>
        <p:txBody>
          <a:bodyPr lIns="365760" rIns="0" anchor="b">
            <a:noAutofit/>
          </a:bodyPr>
          <a:lstStyle>
            <a:lvl1pPr marL="0" indent="0">
              <a:lnSpc>
                <a:spcPct val="85000"/>
              </a:lnSpc>
              <a:spcBef>
                <a:spcPts val="0"/>
              </a:spcBef>
              <a:buNone/>
              <a:defRPr sz="4773" b="0" i="0">
                <a:solidFill>
                  <a:schemeClr val="bg1"/>
                </a:solidFill>
                <a:latin typeface="Arial" panose="020B0604020202020204" pitchFamily="34" charset="0"/>
              </a:defRPr>
            </a:lvl1pPr>
            <a:lvl2pPr marL="397424" indent="0">
              <a:buNone/>
              <a:defRPr sz="1739">
                <a:solidFill>
                  <a:schemeClr val="tx1">
                    <a:tint val="75000"/>
                  </a:schemeClr>
                </a:solidFill>
              </a:defRPr>
            </a:lvl2pPr>
            <a:lvl3pPr marL="794849" indent="0">
              <a:buNone/>
              <a:defRPr sz="1565">
                <a:solidFill>
                  <a:schemeClr val="tx1">
                    <a:tint val="75000"/>
                  </a:schemeClr>
                </a:solidFill>
              </a:defRPr>
            </a:lvl3pPr>
            <a:lvl4pPr marL="1192273" indent="0">
              <a:buNone/>
              <a:defRPr sz="1391">
                <a:solidFill>
                  <a:schemeClr val="tx1">
                    <a:tint val="75000"/>
                  </a:schemeClr>
                </a:solidFill>
              </a:defRPr>
            </a:lvl4pPr>
            <a:lvl5pPr marL="1589696" indent="0">
              <a:buNone/>
              <a:defRPr sz="1391">
                <a:solidFill>
                  <a:schemeClr val="tx1">
                    <a:tint val="75000"/>
                  </a:schemeClr>
                </a:solidFill>
              </a:defRPr>
            </a:lvl5pPr>
            <a:lvl6pPr marL="1987120" indent="0">
              <a:buNone/>
              <a:defRPr sz="1391">
                <a:solidFill>
                  <a:schemeClr val="tx1">
                    <a:tint val="75000"/>
                  </a:schemeClr>
                </a:solidFill>
              </a:defRPr>
            </a:lvl6pPr>
            <a:lvl7pPr marL="2384544" indent="0">
              <a:buNone/>
              <a:defRPr sz="1391">
                <a:solidFill>
                  <a:schemeClr val="tx1">
                    <a:tint val="75000"/>
                  </a:schemeClr>
                </a:solidFill>
              </a:defRPr>
            </a:lvl7pPr>
            <a:lvl8pPr marL="2781969" indent="0">
              <a:buNone/>
              <a:defRPr sz="1391">
                <a:solidFill>
                  <a:schemeClr val="tx1">
                    <a:tint val="75000"/>
                  </a:schemeClr>
                </a:solidFill>
              </a:defRPr>
            </a:lvl8pPr>
            <a:lvl9pPr marL="3179393" indent="0">
              <a:buNone/>
              <a:defRPr sz="1391">
                <a:solidFill>
                  <a:schemeClr val="tx1">
                    <a:tint val="75000"/>
                  </a:schemeClr>
                </a:solidFill>
              </a:defRPr>
            </a:lvl9pPr>
          </a:lstStyle>
          <a:p>
            <a:pPr lvl="0"/>
            <a:r>
              <a:rPr lang="en-US"/>
              <a:t>Large Headline to go here.</a:t>
            </a:r>
          </a:p>
        </p:txBody>
      </p:sp>
      <p:sp>
        <p:nvSpPr>
          <p:cNvPr id="17" name="Title 1">
            <a:extLst>
              <a:ext uri="{FF2B5EF4-FFF2-40B4-BE49-F238E27FC236}">
                <a16:creationId xmlns:a16="http://schemas.microsoft.com/office/drawing/2014/main" id="{46AD3750-BCC4-A841-8AC1-3B92D9F53ADC}"/>
              </a:ext>
            </a:extLst>
          </p:cNvPr>
          <p:cNvSpPr>
            <a:spLocks noGrp="1"/>
          </p:cNvSpPr>
          <p:nvPr>
            <p:ph type="title" hasCustomPrompt="1"/>
          </p:nvPr>
        </p:nvSpPr>
        <p:spPr>
          <a:xfrm>
            <a:off x="616773" y="1003067"/>
            <a:ext cx="6454588" cy="357940"/>
          </a:xfrm>
          <a:prstGeom prst="rect">
            <a:avLst/>
          </a:prstGeom>
        </p:spPr>
        <p:txBody>
          <a:bodyPr anchor="ctr">
            <a:noAutofit/>
          </a:bodyPr>
          <a:lstStyle>
            <a:lvl1pPr>
              <a:defRPr sz="2864">
                <a:solidFill>
                  <a:schemeClr val="bg1"/>
                </a:solidFill>
              </a:defRPr>
            </a:lvl1pPr>
          </a:lstStyle>
          <a:p>
            <a:r>
              <a:rPr lang="en-US"/>
              <a:t>Chapter number</a:t>
            </a:r>
          </a:p>
        </p:txBody>
      </p:sp>
      <p:sp>
        <p:nvSpPr>
          <p:cNvPr id="18" name="Title 1">
            <a:extLst>
              <a:ext uri="{FF2B5EF4-FFF2-40B4-BE49-F238E27FC236}">
                <a16:creationId xmlns:a16="http://schemas.microsoft.com/office/drawing/2014/main" id="{89D07423-BCA0-A54E-B454-3D5342075EC8}"/>
              </a:ext>
            </a:extLst>
          </p:cNvPr>
          <p:cNvSpPr txBox="1">
            <a:spLocks/>
          </p:cNvSpPr>
          <p:nvPr/>
        </p:nvSpPr>
        <p:spPr>
          <a:xfrm>
            <a:off x="616773" y="149629"/>
            <a:ext cx="6454588" cy="357940"/>
          </a:xfrm>
          <a:prstGeom prst="rect">
            <a:avLst/>
          </a:prstGeom>
        </p:spPr>
        <p:txBody>
          <a:bodyPr vert="horz" lIns="62345" tIns="31173" rIns="62345" bIns="31173" rtlCol="0" anchor="ctr">
            <a:noAutofit/>
          </a:bodyPr>
          <a:lstStyle>
            <a:lvl1pPr algn="l" defTabSz="1165860" rtl="0" eaLnBrk="1" latinLnBrk="0" hangingPunct="1">
              <a:lnSpc>
                <a:spcPct val="85000"/>
              </a:lnSpc>
              <a:spcBef>
                <a:spcPct val="0"/>
              </a:spcBef>
              <a:buNone/>
              <a:defRPr sz="2400" b="1" i="0" kern="1200">
                <a:solidFill>
                  <a:schemeClr val="tx1"/>
                </a:solidFill>
                <a:latin typeface="+mj-lt"/>
                <a:ea typeface="+mj-ea"/>
                <a:cs typeface="+mj-cs"/>
              </a:defRPr>
            </a:lvl1pPr>
          </a:lstStyle>
          <a:p>
            <a:endParaRPr lang="en-US" sz="1636" b="0" i="0">
              <a:latin typeface="Arial" panose="020B0604020202020204" pitchFamily="34" charset="0"/>
            </a:endParaRPr>
          </a:p>
        </p:txBody>
      </p:sp>
      <p:sp>
        <p:nvSpPr>
          <p:cNvPr id="3" name="Text Placeholder 2">
            <a:extLst>
              <a:ext uri="{FF2B5EF4-FFF2-40B4-BE49-F238E27FC236}">
                <a16:creationId xmlns:a16="http://schemas.microsoft.com/office/drawing/2014/main" id="{97A28EB1-E1C6-E649-9847-856B0A1BFE11}"/>
              </a:ext>
            </a:extLst>
          </p:cNvPr>
          <p:cNvSpPr>
            <a:spLocks noGrp="1"/>
          </p:cNvSpPr>
          <p:nvPr>
            <p:ph type="body" sz="quarter" idx="19" hasCustomPrompt="1"/>
          </p:nvPr>
        </p:nvSpPr>
        <p:spPr>
          <a:xfrm>
            <a:off x="616324" y="149371"/>
            <a:ext cx="6454588" cy="355368"/>
          </a:xfrm>
        </p:spPr>
        <p:txBody>
          <a:bodyPr anchor="ctr">
            <a:noAutofit/>
          </a:bodyPr>
          <a:lstStyle>
            <a:lvl1pPr>
              <a:buNone/>
              <a:defRPr sz="1636" b="0" i="0">
                <a:latin typeface="Arial" panose="020B0604020202020204" pitchFamily="34" charset="0"/>
              </a:defRPr>
            </a:lvl1pPr>
          </a:lstStyle>
          <a:p>
            <a:r>
              <a:rPr lang="en-US" err="1"/>
              <a:t>ChapterTitle_Right</a:t>
            </a:r>
            <a:r>
              <a:rPr lang="en-US"/>
              <a:t> 2</a:t>
            </a:r>
          </a:p>
        </p:txBody>
      </p:sp>
    </p:spTree>
    <p:extLst>
      <p:ext uri="{BB962C8B-B14F-4D97-AF65-F5344CB8AC3E}">
        <p14:creationId xmlns:p14="http://schemas.microsoft.com/office/powerpoint/2010/main" val="677933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ChapterTitle_Center">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B2F6D4E-01F4-0B4F-B593-D56193AA2DC6}"/>
              </a:ext>
            </a:extLst>
          </p:cNvPr>
          <p:cNvSpPr>
            <a:spLocks noGrp="1"/>
          </p:cNvSpPr>
          <p:nvPr>
            <p:ph type="pic" sz="quarter" idx="11"/>
          </p:nvPr>
        </p:nvSpPr>
        <p:spPr>
          <a:xfrm>
            <a:off x="358587" y="623456"/>
            <a:ext cx="11474824" cy="5711084"/>
          </a:xfrm>
          <a:noFill/>
        </p:spPr>
        <p:txBody>
          <a:bodyPr anchor="ctr"/>
          <a:lstStyle>
            <a:lvl1pPr marL="0" indent="0" algn="ctr">
              <a:buNone/>
              <a:defRPr/>
            </a:lvl1pPr>
          </a:lstStyle>
          <a:p>
            <a:r>
              <a:rPr lang="en-US"/>
              <a:t>Click icon to add picture</a:t>
            </a:r>
          </a:p>
        </p:txBody>
      </p:sp>
      <p:sp>
        <p:nvSpPr>
          <p:cNvPr id="6" name="Picture Placeholder 8">
            <a:extLst>
              <a:ext uri="{FF2B5EF4-FFF2-40B4-BE49-F238E27FC236}">
                <a16:creationId xmlns:a16="http://schemas.microsoft.com/office/drawing/2014/main" id="{C9934F42-38FC-6141-9E09-4BA3F7FED6F5}"/>
              </a:ext>
            </a:extLst>
          </p:cNvPr>
          <p:cNvSpPr>
            <a:spLocks noGrp="1"/>
          </p:cNvSpPr>
          <p:nvPr>
            <p:ph type="pic" sz="quarter" idx="12" hasCustomPrompt="1"/>
          </p:nvPr>
        </p:nvSpPr>
        <p:spPr>
          <a:xfrm>
            <a:off x="3841430" y="1718593"/>
            <a:ext cx="4624551" cy="3414055"/>
          </a:xfrm>
          <a:solidFill>
            <a:schemeClr val="tx2"/>
          </a:solidFill>
        </p:spPr>
        <p:txBody>
          <a:bodyPr anchor="ctr"/>
          <a:lstStyle>
            <a:lvl1pPr marL="0" indent="0" algn="ctr">
              <a:buNone/>
              <a:defRPr>
                <a:solidFill>
                  <a:schemeClr val="accent1"/>
                </a:solidFill>
              </a:defRPr>
            </a:lvl1pPr>
          </a:lstStyle>
          <a:p>
            <a:r>
              <a:rPr lang="en-US"/>
              <a:t>Color box</a:t>
            </a:r>
          </a:p>
        </p:txBody>
      </p:sp>
      <p:sp>
        <p:nvSpPr>
          <p:cNvPr id="3" name="Text Placeholder 2">
            <a:extLst>
              <a:ext uri="{FF2B5EF4-FFF2-40B4-BE49-F238E27FC236}">
                <a16:creationId xmlns:a16="http://schemas.microsoft.com/office/drawing/2014/main" id="{A1CC9429-6AF0-7F49-B8C9-57FED297A52C}"/>
              </a:ext>
            </a:extLst>
          </p:cNvPr>
          <p:cNvSpPr>
            <a:spLocks noGrp="1"/>
          </p:cNvSpPr>
          <p:nvPr>
            <p:ph type="body" idx="1" hasCustomPrompt="1"/>
          </p:nvPr>
        </p:nvSpPr>
        <p:spPr>
          <a:xfrm>
            <a:off x="3841430" y="3648601"/>
            <a:ext cx="4624551" cy="1268009"/>
          </a:xfrm>
        </p:spPr>
        <p:txBody>
          <a:bodyPr lIns="365760" rIns="228600">
            <a:normAutofit/>
          </a:bodyPr>
          <a:lstStyle>
            <a:lvl1pPr marL="0" indent="0">
              <a:lnSpc>
                <a:spcPct val="100000"/>
              </a:lnSpc>
              <a:spcBef>
                <a:spcPts val="0"/>
              </a:spcBef>
              <a:buNone/>
              <a:defRPr sz="1364" b="0" i="0">
                <a:solidFill>
                  <a:schemeClr val="bg1"/>
                </a:solidFill>
                <a:latin typeface="Arial" panose="020B0604020202020204" pitchFamily="34" charset="0"/>
              </a:defRPr>
            </a:lvl1pPr>
            <a:lvl2pPr marL="397424" indent="0">
              <a:buNone/>
              <a:defRPr sz="1739">
                <a:solidFill>
                  <a:schemeClr val="tx1">
                    <a:tint val="75000"/>
                  </a:schemeClr>
                </a:solidFill>
              </a:defRPr>
            </a:lvl2pPr>
            <a:lvl3pPr marL="794849" indent="0">
              <a:buNone/>
              <a:defRPr sz="1565">
                <a:solidFill>
                  <a:schemeClr val="tx1">
                    <a:tint val="75000"/>
                  </a:schemeClr>
                </a:solidFill>
              </a:defRPr>
            </a:lvl3pPr>
            <a:lvl4pPr marL="1192273" indent="0">
              <a:buNone/>
              <a:defRPr sz="1391">
                <a:solidFill>
                  <a:schemeClr val="tx1">
                    <a:tint val="75000"/>
                  </a:schemeClr>
                </a:solidFill>
              </a:defRPr>
            </a:lvl4pPr>
            <a:lvl5pPr marL="1589696" indent="0">
              <a:buNone/>
              <a:defRPr sz="1391">
                <a:solidFill>
                  <a:schemeClr val="tx1">
                    <a:tint val="75000"/>
                  </a:schemeClr>
                </a:solidFill>
              </a:defRPr>
            </a:lvl5pPr>
            <a:lvl6pPr marL="1987120" indent="0">
              <a:buNone/>
              <a:defRPr sz="1391">
                <a:solidFill>
                  <a:schemeClr val="tx1">
                    <a:tint val="75000"/>
                  </a:schemeClr>
                </a:solidFill>
              </a:defRPr>
            </a:lvl6pPr>
            <a:lvl7pPr marL="2384544" indent="0">
              <a:buNone/>
              <a:defRPr sz="1391">
                <a:solidFill>
                  <a:schemeClr val="tx1">
                    <a:tint val="75000"/>
                  </a:schemeClr>
                </a:solidFill>
              </a:defRPr>
            </a:lvl7pPr>
            <a:lvl8pPr marL="2781969" indent="0">
              <a:buNone/>
              <a:defRPr sz="1391">
                <a:solidFill>
                  <a:schemeClr val="tx1">
                    <a:tint val="75000"/>
                  </a:schemeClr>
                </a:solidFill>
              </a:defRPr>
            </a:lvl8pPr>
            <a:lvl9pPr marL="3179393" indent="0">
              <a:buNone/>
              <a:defRPr sz="1391">
                <a:solidFill>
                  <a:schemeClr val="tx1">
                    <a:tint val="75000"/>
                  </a:schemeClr>
                </a:solidFill>
              </a:defRPr>
            </a:lvl9pPr>
          </a:lstStyle>
          <a:p>
            <a:pPr lvl="0"/>
            <a:r>
              <a:rPr lang="en-US"/>
              <a:t>Chapter images can be found here: Departments/</a:t>
            </a:r>
            <a:r>
              <a:rPr lang="en-US" err="1"/>
              <a:t>Yamamoto_Templates</a:t>
            </a:r>
            <a:r>
              <a:rPr lang="en-US"/>
              <a:t>/Images-for-decks/_Chapter-</a:t>
            </a:r>
            <a:r>
              <a:rPr lang="en-US" err="1"/>
              <a:t>Imgs</a:t>
            </a:r>
            <a:r>
              <a:rPr lang="en-US"/>
              <a:t>. Morbi </a:t>
            </a:r>
            <a:r>
              <a:rPr lang="en-US" err="1"/>
              <a:t>tristique</a:t>
            </a:r>
            <a:r>
              <a:rPr lang="en-US"/>
              <a:t>. </a:t>
            </a:r>
            <a:r>
              <a:rPr lang="en-US" err="1"/>
              <a:t>Macenas</a:t>
            </a:r>
            <a:r>
              <a:rPr lang="en-US"/>
              <a:t> </a:t>
            </a:r>
            <a:r>
              <a:rPr lang="en-US" err="1"/>
              <a:t>volutpat</a:t>
            </a:r>
            <a:r>
              <a:rPr lang="en-US"/>
              <a:t> </a:t>
            </a:r>
            <a:r>
              <a:rPr lang="en-US" err="1"/>
              <a:t>blandit</a:t>
            </a:r>
            <a:r>
              <a:rPr lang="en-US"/>
              <a:t> </a:t>
            </a:r>
            <a:r>
              <a:rPr lang="en-US" err="1"/>
              <a:t>aliquam</a:t>
            </a:r>
            <a:r>
              <a:rPr lang="en-US"/>
              <a:t> </a:t>
            </a:r>
            <a:r>
              <a:rPr lang="en-US" err="1"/>
              <a:t>etiam</a:t>
            </a:r>
            <a:r>
              <a:rPr lang="en-US"/>
              <a:t> </a:t>
            </a:r>
            <a:r>
              <a:rPr lang="en-US" err="1"/>
              <a:t>erat</a:t>
            </a:r>
            <a:r>
              <a:rPr lang="en-US"/>
              <a:t>.</a:t>
            </a:r>
          </a:p>
        </p:txBody>
      </p:sp>
      <p:sp>
        <p:nvSpPr>
          <p:cNvPr id="7" name="Slide Number Placeholder 6">
            <a:extLst>
              <a:ext uri="{FF2B5EF4-FFF2-40B4-BE49-F238E27FC236}">
                <a16:creationId xmlns:a16="http://schemas.microsoft.com/office/drawing/2014/main" id="{F3693CDB-D9FC-4648-9D59-79842B37913E}"/>
              </a:ext>
            </a:extLst>
          </p:cNvPr>
          <p:cNvSpPr>
            <a:spLocks noGrp="1"/>
          </p:cNvSpPr>
          <p:nvPr>
            <p:ph type="sldNum" sz="quarter" idx="10"/>
          </p:nvPr>
        </p:nvSpPr>
        <p:spPr>
          <a:xfrm>
            <a:off x="9278316" y="6356352"/>
            <a:ext cx="2612801" cy="365125"/>
          </a:xfrm>
        </p:spPr>
        <p:txBody>
          <a:bodyPr/>
          <a:lstStyle/>
          <a:p>
            <a:fld id="{64DF1125-80D7-5C48-9408-F746170441B0}" type="slidenum">
              <a:rPr lang="en-US" smtClean="0"/>
              <a:pPr/>
              <a:t>‹#›</a:t>
            </a:fld>
            <a:endParaRPr lang="en-US"/>
          </a:p>
        </p:txBody>
      </p:sp>
      <p:sp>
        <p:nvSpPr>
          <p:cNvPr id="10" name="Text Placeholder 2">
            <a:extLst>
              <a:ext uri="{FF2B5EF4-FFF2-40B4-BE49-F238E27FC236}">
                <a16:creationId xmlns:a16="http://schemas.microsoft.com/office/drawing/2014/main" id="{4CDAD205-F094-C44A-95A2-A0F786082540}"/>
              </a:ext>
            </a:extLst>
          </p:cNvPr>
          <p:cNvSpPr>
            <a:spLocks noGrp="1"/>
          </p:cNvSpPr>
          <p:nvPr>
            <p:ph type="body" idx="13" hasCustomPrompt="1"/>
          </p:nvPr>
        </p:nvSpPr>
        <p:spPr>
          <a:xfrm>
            <a:off x="3841430" y="2126675"/>
            <a:ext cx="4624551" cy="1497051"/>
          </a:xfrm>
        </p:spPr>
        <p:txBody>
          <a:bodyPr lIns="365760" rIns="228600" anchor="b">
            <a:noAutofit/>
          </a:bodyPr>
          <a:lstStyle>
            <a:lvl1pPr marL="0" indent="0">
              <a:lnSpc>
                <a:spcPct val="100000"/>
              </a:lnSpc>
              <a:spcBef>
                <a:spcPts val="0"/>
              </a:spcBef>
              <a:buNone/>
              <a:defRPr sz="3000" b="0" i="0">
                <a:solidFill>
                  <a:schemeClr val="bg1"/>
                </a:solidFill>
                <a:latin typeface="Arial" panose="020B0604020202020204" pitchFamily="34" charset="0"/>
              </a:defRPr>
            </a:lvl1pPr>
            <a:lvl2pPr marL="397424" indent="0">
              <a:buNone/>
              <a:defRPr sz="1739">
                <a:solidFill>
                  <a:schemeClr val="tx1">
                    <a:tint val="75000"/>
                  </a:schemeClr>
                </a:solidFill>
              </a:defRPr>
            </a:lvl2pPr>
            <a:lvl3pPr marL="794849" indent="0">
              <a:buNone/>
              <a:defRPr sz="1565">
                <a:solidFill>
                  <a:schemeClr val="tx1">
                    <a:tint val="75000"/>
                  </a:schemeClr>
                </a:solidFill>
              </a:defRPr>
            </a:lvl3pPr>
            <a:lvl4pPr marL="1192273" indent="0">
              <a:buNone/>
              <a:defRPr sz="1391">
                <a:solidFill>
                  <a:schemeClr val="tx1">
                    <a:tint val="75000"/>
                  </a:schemeClr>
                </a:solidFill>
              </a:defRPr>
            </a:lvl4pPr>
            <a:lvl5pPr marL="1589696" indent="0">
              <a:buNone/>
              <a:defRPr sz="1391">
                <a:solidFill>
                  <a:schemeClr val="tx1">
                    <a:tint val="75000"/>
                  </a:schemeClr>
                </a:solidFill>
              </a:defRPr>
            </a:lvl5pPr>
            <a:lvl6pPr marL="1987120" indent="0">
              <a:buNone/>
              <a:defRPr sz="1391">
                <a:solidFill>
                  <a:schemeClr val="tx1">
                    <a:tint val="75000"/>
                  </a:schemeClr>
                </a:solidFill>
              </a:defRPr>
            </a:lvl6pPr>
            <a:lvl7pPr marL="2384544" indent="0">
              <a:buNone/>
              <a:defRPr sz="1391">
                <a:solidFill>
                  <a:schemeClr val="tx1">
                    <a:tint val="75000"/>
                  </a:schemeClr>
                </a:solidFill>
              </a:defRPr>
            </a:lvl7pPr>
            <a:lvl8pPr marL="2781969" indent="0">
              <a:buNone/>
              <a:defRPr sz="1391">
                <a:solidFill>
                  <a:schemeClr val="tx1">
                    <a:tint val="75000"/>
                  </a:schemeClr>
                </a:solidFill>
              </a:defRPr>
            </a:lvl8pPr>
            <a:lvl9pPr marL="3179393" indent="0">
              <a:buNone/>
              <a:defRPr sz="1391">
                <a:solidFill>
                  <a:schemeClr val="tx1">
                    <a:tint val="75000"/>
                  </a:schemeClr>
                </a:solidFill>
              </a:defRPr>
            </a:lvl9pPr>
          </a:lstStyle>
          <a:p>
            <a:pPr lvl="0"/>
            <a:r>
              <a:rPr lang="en-US"/>
              <a:t>Headline here lorem ipsum dolor.</a:t>
            </a:r>
          </a:p>
        </p:txBody>
      </p:sp>
      <p:sp>
        <p:nvSpPr>
          <p:cNvPr id="8" name="Title 1">
            <a:extLst>
              <a:ext uri="{FF2B5EF4-FFF2-40B4-BE49-F238E27FC236}">
                <a16:creationId xmlns:a16="http://schemas.microsoft.com/office/drawing/2014/main" id="{19C8E0C2-ACBF-C846-B605-0187FD629455}"/>
              </a:ext>
            </a:extLst>
          </p:cNvPr>
          <p:cNvSpPr>
            <a:spLocks noGrp="1"/>
          </p:cNvSpPr>
          <p:nvPr>
            <p:ph type="title" hasCustomPrompt="1"/>
          </p:nvPr>
        </p:nvSpPr>
        <p:spPr>
          <a:xfrm>
            <a:off x="616773" y="149629"/>
            <a:ext cx="6454588" cy="357940"/>
          </a:xfrm>
          <a:prstGeom prst="rect">
            <a:avLst/>
          </a:prstGeom>
        </p:spPr>
        <p:txBody>
          <a:bodyPr anchor="ctr">
            <a:noAutofit/>
          </a:bodyPr>
          <a:lstStyle>
            <a:lvl1pPr>
              <a:defRPr sz="1636"/>
            </a:lvl1pPr>
          </a:lstStyle>
          <a:p>
            <a:pPr lvl="0"/>
            <a:r>
              <a:rPr lang="en-US" err="1"/>
              <a:t>ChapterTitle_Centered</a:t>
            </a:r>
            <a:endParaRPr lang="en-US"/>
          </a:p>
        </p:txBody>
      </p:sp>
      <p:pic>
        <p:nvPicPr>
          <p:cNvPr id="4" name="Picture 3">
            <a:extLst>
              <a:ext uri="{FF2B5EF4-FFF2-40B4-BE49-F238E27FC236}">
                <a16:creationId xmlns:a16="http://schemas.microsoft.com/office/drawing/2014/main" id="{F3ABE5FF-BA20-834B-BB2D-FD9FD3C688C0}"/>
              </a:ext>
            </a:extLst>
          </p:cNvPr>
          <p:cNvPicPr>
            <a:picLocks noChangeAspect="1"/>
          </p:cNvPicPr>
          <p:nvPr/>
        </p:nvPicPr>
        <p:blipFill>
          <a:blip r:embed="rId2"/>
          <a:stretch>
            <a:fillRect/>
          </a:stretch>
        </p:blipFill>
        <p:spPr>
          <a:xfrm>
            <a:off x="-2602783" y="2126672"/>
            <a:ext cx="0" cy="0"/>
          </a:xfrm>
          <a:prstGeom prst="rect">
            <a:avLst/>
          </a:prstGeom>
        </p:spPr>
      </p:pic>
    </p:spTree>
    <p:extLst>
      <p:ext uri="{BB962C8B-B14F-4D97-AF65-F5344CB8AC3E}">
        <p14:creationId xmlns:p14="http://schemas.microsoft.com/office/powerpoint/2010/main" val="24593988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ChapterTitle-Mt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8B74C3-DAC9-E940-A316-95337A78DA32}"/>
              </a:ext>
            </a:extLst>
          </p:cNvPr>
          <p:cNvSpPr>
            <a:spLocks noGrp="1"/>
          </p:cNvSpPr>
          <p:nvPr>
            <p:ph type="sldNum" sz="quarter" idx="10"/>
          </p:nvPr>
        </p:nvSpPr>
        <p:spPr/>
        <p:txBody>
          <a:bodyPr/>
          <a:lstStyle>
            <a:lvl1pPr>
              <a:defRPr>
                <a:solidFill>
                  <a:schemeClr val="bg2"/>
                </a:solidFill>
              </a:defRPr>
            </a:lvl1pPr>
          </a:lstStyle>
          <a:p>
            <a:fld id="{64DF1125-80D7-5C48-9408-F746170441B0}" type="slidenum">
              <a:rPr lang="en-US" smtClean="0"/>
              <a:pPr/>
              <a:t>‹#›</a:t>
            </a:fld>
            <a:endParaRPr lang="en-US"/>
          </a:p>
        </p:txBody>
      </p:sp>
      <p:sp>
        <p:nvSpPr>
          <p:cNvPr id="4" name="Title 1">
            <a:extLst>
              <a:ext uri="{FF2B5EF4-FFF2-40B4-BE49-F238E27FC236}">
                <a16:creationId xmlns:a16="http://schemas.microsoft.com/office/drawing/2014/main" id="{BF345370-3259-0C46-99C1-A4A97083B813}"/>
              </a:ext>
            </a:extLst>
          </p:cNvPr>
          <p:cNvSpPr>
            <a:spLocks noGrp="1"/>
          </p:cNvSpPr>
          <p:nvPr>
            <p:ph type="title" hasCustomPrompt="1"/>
          </p:nvPr>
        </p:nvSpPr>
        <p:spPr>
          <a:xfrm>
            <a:off x="922502" y="2237055"/>
            <a:ext cx="9279219" cy="1851848"/>
          </a:xfrm>
          <a:prstGeom prst="rect">
            <a:avLst/>
          </a:prstGeom>
        </p:spPr>
        <p:txBody>
          <a:bodyPr anchor="ctr">
            <a:noAutofit/>
          </a:bodyPr>
          <a:lstStyle>
            <a:lvl1pPr>
              <a:defRPr sz="6818">
                <a:solidFill>
                  <a:schemeClr val="bg1"/>
                </a:solidFill>
              </a:defRPr>
            </a:lvl1pPr>
          </a:lstStyle>
          <a:p>
            <a:r>
              <a:rPr lang="en-US" err="1"/>
              <a:t>ChapterTitle</a:t>
            </a:r>
            <a:r>
              <a:rPr lang="en-US"/>
              <a:t>-Mtn</a:t>
            </a:r>
          </a:p>
        </p:txBody>
      </p:sp>
      <p:sp>
        <p:nvSpPr>
          <p:cNvPr id="5" name="Text Placeholder 6">
            <a:extLst>
              <a:ext uri="{FF2B5EF4-FFF2-40B4-BE49-F238E27FC236}">
                <a16:creationId xmlns:a16="http://schemas.microsoft.com/office/drawing/2014/main" id="{05CCF3B9-45E1-E04A-B7CC-856FDC1322A3}"/>
              </a:ext>
            </a:extLst>
          </p:cNvPr>
          <p:cNvSpPr>
            <a:spLocks noGrp="1"/>
          </p:cNvSpPr>
          <p:nvPr>
            <p:ph type="body" sz="quarter" idx="11" hasCustomPrompt="1"/>
          </p:nvPr>
        </p:nvSpPr>
        <p:spPr>
          <a:xfrm>
            <a:off x="922502" y="4088904"/>
            <a:ext cx="9279219" cy="1349736"/>
          </a:xfrm>
        </p:spPr>
        <p:txBody>
          <a:bodyPr/>
          <a:lstStyle>
            <a:lvl1pPr marL="0" indent="0">
              <a:buNone/>
              <a:defRPr sz="2045" b="0" i="0">
                <a:solidFill>
                  <a:schemeClr val="bg1"/>
                </a:solidFill>
                <a:latin typeface="Arial" panose="020B0604020202020204" pitchFamily="34" charset="0"/>
              </a:defRPr>
            </a:lvl1pPr>
            <a:lvl2pPr marL="397424" indent="0">
              <a:buNone/>
              <a:defRPr b="0" i="0">
                <a:solidFill>
                  <a:schemeClr val="bg1"/>
                </a:solidFill>
                <a:latin typeface="+mn-lt"/>
              </a:defRPr>
            </a:lvl2pPr>
            <a:lvl3pPr marL="794849" indent="0">
              <a:buNone/>
              <a:defRPr b="0" i="0">
                <a:solidFill>
                  <a:schemeClr val="bg1"/>
                </a:solidFill>
                <a:latin typeface="+mn-lt"/>
              </a:defRPr>
            </a:lvl3pPr>
            <a:lvl4pPr marL="1192273" indent="0">
              <a:buNone/>
              <a:defRPr b="0" i="0">
                <a:solidFill>
                  <a:schemeClr val="bg1"/>
                </a:solidFill>
                <a:latin typeface="+mn-lt"/>
              </a:defRPr>
            </a:lvl4pPr>
            <a:lvl5pPr marL="1589696" indent="0">
              <a:buNone/>
              <a:defRPr b="0" i="0">
                <a:solidFill>
                  <a:schemeClr val="bg1"/>
                </a:solidFill>
                <a:latin typeface="+mn-lt"/>
              </a:defRPr>
            </a:lvl5pPr>
          </a:lstStyle>
          <a:p>
            <a:pPr lvl="0"/>
            <a:r>
              <a:rPr lang="en-US"/>
              <a:t>Intro copy goes here lorem ipsum dolor sit </a:t>
            </a:r>
            <a:r>
              <a:rPr lang="en-US" err="1"/>
              <a:t>amet</a:t>
            </a:r>
            <a:r>
              <a:rPr lang="en-US"/>
              <a:t> eras sunt </a:t>
            </a:r>
            <a:r>
              <a:rPr lang="en-US" err="1"/>
              <a:t>latin</a:t>
            </a:r>
            <a:r>
              <a:rPr lang="en-US"/>
              <a:t> is a dead language but </a:t>
            </a:r>
            <a:r>
              <a:rPr lang="en-US" err="1"/>
              <a:t>cualquier</a:t>
            </a:r>
            <a:r>
              <a:rPr lang="en-US"/>
              <a:t> is </a:t>
            </a:r>
            <a:r>
              <a:rPr lang="en-US" err="1"/>
              <a:t>spanish</a:t>
            </a:r>
            <a:r>
              <a:rPr lang="en-US"/>
              <a:t> and means whatever and in </a:t>
            </a:r>
            <a:r>
              <a:rPr lang="en-US" err="1"/>
              <a:t>latin</a:t>
            </a:r>
            <a:r>
              <a:rPr lang="en-US"/>
              <a:t> it’s </a:t>
            </a:r>
            <a:r>
              <a:rPr lang="la-Latn"/>
              <a:t>quicumque.</a:t>
            </a:r>
          </a:p>
        </p:txBody>
      </p:sp>
    </p:spTree>
    <p:extLst>
      <p:ext uri="{BB962C8B-B14F-4D97-AF65-F5344CB8AC3E}">
        <p14:creationId xmlns:p14="http://schemas.microsoft.com/office/powerpoint/2010/main" val="307675629"/>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Moving Mtns Intro">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969C6443-3523-254B-8FC0-E4BB91171B3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48236" y="1046515"/>
            <a:ext cx="11295529" cy="4897476"/>
          </a:xfrm>
          <a:prstGeom prst="rect">
            <a:avLst/>
          </a:prstGeom>
        </p:spPr>
      </p:pic>
      <p:pic>
        <p:nvPicPr>
          <p:cNvPr id="12" name="Picture 11">
            <a:extLst>
              <a:ext uri="{FF2B5EF4-FFF2-40B4-BE49-F238E27FC236}">
                <a16:creationId xmlns:a16="http://schemas.microsoft.com/office/drawing/2014/main" id="{9E7A3E75-E18B-1A45-8BF4-962BC30A33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79701" y="6219556"/>
            <a:ext cx="1164064" cy="486295"/>
          </a:xfrm>
          <a:prstGeom prst="rect">
            <a:avLst/>
          </a:prstGeom>
        </p:spPr>
      </p:pic>
      <p:sp>
        <p:nvSpPr>
          <p:cNvPr id="6" name="Title 5">
            <a:extLst>
              <a:ext uri="{FF2B5EF4-FFF2-40B4-BE49-F238E27FC236}">
                <a16:creationId xmlns:a16="http://schemas.microsoft.com/office/drawing/2014/main" id="{D9F377F3-BFF0-3947-90EA-9F211FF70E8A}"/>
              </a:ext>
            </a:extLst>
          </p:cNvPr>
          <p:cNvSpPr>
            <a:spLocks noGrp="1"/>
          </p:cNvSpPr>
          <p:nvPr>
            <p:ph type="title" hasCustomPrompt="1"/>
          </p:nvPr>
        </p:nvSpPr>
        <p:spPr>
          <a:xfrm>
            <a:off x="394448" y="261853"/>
            <a:ext cx="7444983" cy="2427167"/>
          </a:xfrm>
        </p:spPr>
        <p:txBody>
          <a:bodyPr/>
          <a:lstStyle>
            <a:lvl1pPr>
              <a:defRPr sz="7704"/>
            </a:lvl1pPr>
          </a:lstStyle>
          <a:p>
            <a:r>
              <a:rPr lang="en-US"/>
              <a:t>Moving Mountains</a:t>
            </a:r>
          </a:p>
        </p:txBody>
      </p:sp>
      <p:sp>
        <p:nvSpPr>
          <p:cNvPr id="10" name="Text Placeholder 9">
            <a:extLst>
              <a:ext uri="{FF2B5EF4-FFF2-40B4-BE49-F238E27FC236}">
                <a16:creationId xmlns:a16="http://schemas.microsoft.com/office/drawing/2014/main" id="{758C4A6D-C624-7B49-A824-E5FBD7B52D68}"/>
              </a:ext>
            </a:extLst>
          </p:cNvPr>
          <p:cNvSpPr>
            <a:spLocks noGrp="1"/>
          </p:cNvSpPr>
          <p:nvPr>
            <p:ph type="body" sz="quarter" idx="15" hasCustomPrompt="1"/>
          </p:nvPr>
        </p:nvSpPr>
        <p:spPr>
          <a:xfrm>
            <a:off x="428314" y="6284392"/>
            <a:ext cx="3585882" cy="286645"/>
          </a:xfrm>
        </p:spPr>
        <p:txBody>
          <a:bodyPr anchor="ctr"/>
          <a:lstStyle>
            <a:lvl1pPr>
              <a:lnSpc>
                <a:spcPct val="100000"/>
              </a:lnSpc>
              <a:spcBef>
                <a:spcPts val="0"/>
              </a:spcBef>
              <a:buNone/>
              <a:defRPr sz="1500" b="0" i="0" cap="all" spc="307" baseline="0">
                <a:latin typeface="Arial" panose="020B0604020202020204" pitchFamily="34" charset="0"/>
              </a:defRPr>
            </a:lvl1pPr>
          </a:lstStyle>
          <a:p>
            <a:pPr lvl="0"/>
            <a:r>
              <a:rPr lang="en-US"/>
              <a:t>Since 1979</a:t>
            </a:r>
          </a:p>
        </p:txBody>
      </p:sp>
    </p:spTree>
    <p:extLst>
      <p:ext uri="{BB962C8B-B14F-4D97-AF65-F5344CB8AC3E}">
        <p14:creationId xmlns:p14="http://schemas.microsoft.com/office/powerpoint/2010/main" val="3837317279"/>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Moving Mtns Intro-Story">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C842598-E7BD-4546-886E-C33510EA1D4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48236" y="1046515"/>
            <a:ext cx="11295529" cy="4897476"/>
          </a:xfrm>
          <a:prstGeom prst="rect">
            <a:avLst/>
          </a:prstGeom>
        </p:spPr>
      </p:pic>
      <p:sp>
        <p:nvSpPr>
          <p:cNvPr id="21" name="Picture Placeholder 8">
            <a:extLst>
              <a:ext uri="{FF2B5EF4-FFF2-40B4-BE49-F238E27FC236}">
                <a16:creationId xmlns:a16="http://schemas.microsoft.com/office/drawing/2014/main" id="{98BBCF5E-AEA1-A041-838C-3D6AD6B48EB6}"/>
              </a:ext>
            </a:extLst>
          </p:cNvPr>
          <p:cNvSpPr>
            <a:spLocks noGrp="1"/>
          </p:cNvSpPr>
          <p:nvPr>
            <p:ph type="pic" sz="quarter" idx="15" hasCustomPrompt="1"/>
          </p:nvPr>
        </p:nvSpPr>
        <p:spPr>
          <a:xfrm>
            <a:off x="6870551" y="1558637"/>
            <a:ext cx="5321449" cy="3874323"/>
          </a:xfrm>
          <a:solidFill>
            <a:schemeClr val="tx2"/>
          </a:solidFill>
        </p:spPr>
        <p:txBody>
          <a:bodyPr anchor="ctr"/>
          <a:lstStyle>
            <a:lvl1pPr marL="0" indent="0" algn="ctr">
              <a:buNone/>
              <a:defRPr>
                <a:solidFill>
                  <a:schemeClr val="accent1"/>
                </a:solidFill>
              </a:defRPr>
            </a:lvl1pPr>
          </a:lstStyle>
          <a:p>
            <a:r>
              <a:rPr lang="en-US"/>
              <a:t>Color box</a:t>
            </a:r>
          </a:p>
        </p:txBody>
      </p:sp>
      <p:pic>
        <p:nvPicPr>
          <p:cNvPr id="10" name="Picture 9">
            <a:extLst>
              <a:ext uri="{FF2B5EF4-FFF2-40B4-BE49-F238E27FC236}">
                <a16:creationId xmlns:a16="http://schemas.microsoft.com/office/drawing/2014/main" id="{2818B94A-2D27-BB4C-B18F-9DDD78F905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79701" y="6219556"/>
            <a:ext cx="1164064" cy="486295"/>
          </a:xfrm>
          <a:prstGeom prst="rect">
            <a:avLst/>
          </a:prstGeom>
        </p:spPr>
      </p:pic>
      <p:sp>
        <p:nvSpPr>
          <p:cNvPr id="11" name="Text Placeholder 9">
            <a:extLst>
              <a:ext uri="{FF2B5EF4-FFF2-40B4-BE49-F238E27FC236}">
                <a16:creationId xmlns:a16="http://schemas.microsoft.com/office/drawing/2014/main" id="{55FD9555-1729-FE45-903B-1653E66FE776}"/>
              </a:ext>
            </a:extLst>
          </p:cNvPr>
          <p:cNvSpPr>
            <a:spLocks noGrp="1"/>
          </p:cNvSpPr>
          <p:nvPr>
            <p:ph type="body" sz="quarter" idx="16" hasCustomPrompt="1"/>
          </p:nvPr>
        </p:nvSpPr>
        <p:spPr>
          <a:xfrm>
            <a:off x="428314" y="6284392"/>
            <a:ext cx="3585882" cy="286645"/>
          </a:xfrm>
        </p:spPr>
        <p:txBody>
          <a:bodyPr anchor="ctr"/>
          <a:lstStyle>
            <a:lvl1pPr>
              <a:lnSpc>
                <a:spcPct val="100000"/>
              </a:lnSpc>
              <a:spcBef>
                <a:spcPts val="0"/>
              </a:spcBef>
              <a:buNone/>
              <a:defRPr sz="1500" b="0" i="0" cap="all" spc="307" baseline="0">
                <a:latin typeface="Arial" panose="020B0604020202020204" pitchFamily="34" charset="0"/>
              </a:defRPr>
            </a:lvl1pPr>
          </a:lstStyle>
          <a:p>
            <a:pPr lvl="0"/>
            <a:r>
              <a:rPr lang="en-US"/>
              <a:t>Since 1979</a:t>
            </a:r>
          </a:p>
        </p:txBody>
      </p:sp>
      <p:sp>
        <p:nvSpPr>
          <p:cNvPr id="12" name="Title 5">
            <a:extLst>
              <a:ext uri="{FF2B5EF4-FFF2-40B4-BE49-F238E27FC236}">
                <a16:creationId xmlns:a16="http://schemas.microsoft.com/office/drawing/2014/main" id="{8FD84E20-5063-0F46-BE5A-770E560E6CAE}"/>
              </a:ext>
            </a:extLst>
          </p:cNvPr>
          <p:cNvSpPr>
            <a:spLocks noGrp="1"/>
          </p:cNvSpPr>
          <p:nvPr>
            <p:ph type="title" hasCustomPrompt="1"/>
          </p:nvPr>
        </p:nvSpPr>
        <p:spPr>
          <a:xfrm>
            <a:off x="394448" y="261853"/>
            <a:ext cx="6476104" cy="2427167"/>
          </a:xfrm>
        </p:spPr>
        <p:txBody>
          <a:bodyPr/>
          <a:lstStyle>
            <a:lvl1pPr>
              <a:defRPr sz="7704"/>
            </a:lvl1pPr>
          </a:lstStyle>
          <a:p>
            <a:r>
              <a:rPr lang="en-US"/>
              <a:t>Moving Mountains</a:t>
            </a:r>
          </a:p>
        </p:txBody>
      </p:sp>
      <p:sp>
        <p:nvSpPr>
          <p:cNvPr id="8" name="Text Placeholder 2">
            <a:extLst>
              <a:ext uri="{FF2B5EF4-FFF2-40B4-BE49-F238E27FC236}">
                <a16:creationId xmlns:a16="http://schemas.microsoft.com/office/drawing/2014/main" id="{7F909055-9A39-9847-B7BE-6EE0C31B0346}"/>
              </a:ext>
            </a:extLst>
          </p:cNvPr>
          <p:cNvSpPr>
            <a:spLocks noGrp="1"/>
          </p:cNvSpPr>
          <p:nvPr>
            <p:ph type="body" idx="1"/>
          </p:nvPr>
        </p:nvSpPr>
        <p:spPr>
          <a:xfrm>
            <a:off x="6870551" y="1558636"/>
            <a:ext cx="5026140" cy="3871653"/>
          </a:xfrm>
        </p:spPr>
        <p:txBody>
          <a:bodyPr lIns="365760" tIns="182880" rIns="182880" bIns="182880" anchor="ctr">
            <a:normAutofit/>
          </a:bodyPr>
          <a:lstStyle>
            <a:lvl1pPr marL="0" marR="0" indent="0" algn="l" defTabSz="794849" rtl="0" eaLnBrk="1" fontAlgn="auto" latinLnBrk="0" hangingPunct="1">
              <a:lnSpc>
                <a:spcPct val="100000"/>
              </a:lnSpc>
              <a:spcBef>
                <a:spcPts val="0"/>
              </a:spcBef>
              <a:spcAft>
                <a:spcPts val="0"/>
              </a:spcAft>
              <a:buClrTx/>
              <a:buSzTx/>
              <a:buFont typeface="Arial" panose="020B0604020202020204" pitchFamily="34" charset="0"/>
              <a:buNone/>
              <a:tabLst/>
              <a:defRPr sz="955" b="0" i="0" baseline="0">
                <a:solidFill>
                  <a:schemeClr val="bg1"/>
                </a:solidFill>
                <a:latin typeface="Arial" panose="020B0604020202020204" pitchFamily="34" charset="0"/>
              </a:defRPr>
            </a:lvl1pPr>
            <a:lvl2pPr marL="397424" indent="0">
              <a:buNone/>
              <a:defRPr sz="1739">
                <a:solidFill>
                  <a:schemeClr val="tx1">
                    <a:tint val="75000"/>
                  </a:schemeClr>
                </a:solidFill>
              </a:defRPr>
            </a:lvl2pPr>
            <a:lvl3pPr marL="794849" indent="0">
              <a:buNone/>
              <a:defRPr sz="1565">
                <a:solidFill>
                  <a:schemeClr val="tx1">
                    <a:tint val="75000"/>
                  </a:schemeClr>
                </a:solidFill>
              </a:defRPr>
            </a:lvl3pPr>
            <a:lvl4pPr marL="1192273" indent="0">
              <a:buNone/>
              <a:defRPr sz="1391">
                <a:solidFill>
                  <a:schemeClr val="tx1">
                    <a:tint val="75000"/>
                  </a:schemeClr>
                </a:solidFill>
              </a:defRPr>
            </a:lvl4pPr>
            <a:lvl5pPr marL="1589696" indent="0">
              <a:buNone/>
              <a:defRPr sz="1391">
                <a:solidFill>
                  <a:schemeClr val="tx1">
                    <a:tint val="75000"/>
                  </a:schemeClr>
                </a:solidFill>
              </a:defRPr>
            </a:lvl5pPr>
            <a:lvl6pPr marL="1987120" indent="0">
              <a:buNone/>
              <a:defRPr sz="1391">
                <a:solidFill>
                  <a:schemeClr val="tx1">
                    <a:tint val="75000"/>
                  </a:schemeClr>
                </a:solidFill>
              </a:defRPr>
            </a:lvl6pPr>
            <a:lvl7pPr marL="2384544" indent="0">
              <a:buNone/>
              <a:defRPr sz="1391">
                <a:solidFill>
                  <a:schemeClr val="tx1">
                    <a:tint val="75000"/>
                  </a:schemeClr>
                </a:solidFill>
              </a:defRPr>
            </a:lvl7pPr>
            <a:lvl8pPr marL="2781969" indent="0">
              <a:buNone/>
              <a:defRPr sz="1391">
                <a:solidFill>
                  <a:schemeClr val="tx1">
                    <a:tint val="75000"/>
                  </a:schemeClr>
                </a:solidFill>
              </a:defRPr>
            </a:lvl8pPr>
            <a:lvl9pPr marL="3179393" indent="0">
              <a:buNone/>
              <a:defRPr sz="1391">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3305242"/>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Curious, Creative, Courageou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84B296A-B06E-F448-8534-B0670BD6E25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128001" y="1664625"/>
            <a:ext cx="4064000" cy="3024280"/>
          </a:xfrm>
          <a:prstGeom prst="rect">
            <a:avLst/>
          </a:prstGeom>
        </p:spPr>
      </p:pic>
      <p:pic>
        <p:nvPicPr>
          <p:cNvPr id="9" name="Picture 8">
            <a:extLst>
              <a:ext uri="{FF2B5EF4-FFF2-40B4-BE49-F238E27FC236}">
                <a16:creationId xmlns:a16="http://schemas.microsoft.com/office/drawing/2014/main" id="{1599F5AA-E11A-5F4B-BCBE-5A7B363EB1C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064001" y="1664625"/>
            <a:ext cx="4064000" cy="3024280"/>
          </a:xfrm>
          <a:prstGeom prst="rect">
            <a:avLst/>
          </a:prstGeom>
        </p:spPr>
      </p:pic>
      <p:pic>
        <p:nvPicPr>
          <p:cNvPr id="11" name="Picture 10">
            <a:extLst>
              <a:ext uri="{FF2B5EF4-FFF2-40B4-BE49-F238E27FC236}">
                <a16:creationId xmlns:a16="http://schemas.microsoft.com/office/drawing/2014/main" id="{7A86E466-6FA4-604D-9A50-EFA673ACB08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1664625"/>
            <a:ext cx="4064000" cy="3024280"/>
          </a:xfrm>
          <a:prstGeom prst="rect">
            <a:avLst/>
          </a:prstGeom>
        </p:spPr>
      </p:pic>
      <p:sp>
        <p:nvSpPr>
          <p:cNvPr id="6" name="Title 5">
            <a:extLst>
              <a:ext uri="{FF2B5EF4-FFF2-40B4-BE49-F238E27FC236}">
                <a16:creationId xmlns:a16="http://schemas.microsoft.com/office/drawing/2014/main" id="{D9F377F3-BFF0-3947-90EA-9F211FF70E8A}"/>
              </a:ext>
            </a:extLst>
          </p:cNvPr>
          <p:cNvSpPr>
            <a:spLocks noGrp="1"/>
          </p:cNvSpPr>
          <p:nvPr>
            <p:ph type="title" hasCustomPrompt="1"/>
          </p:nvPr>
        </p:nvSpPr>
        <p:spPr>
          <a:xfrm>
            <a:off x="394447" y="702599"/>
            <a:ext cx="11494391" cy="1209502"/>
          </a:xfrm>
        </p:spPr>
        <p:txBody>
          <a:bodyPr>
            <a:noAutofit/>
          </a:bodyPr>
          <a:lstStyle>
            <a:lvl1pPr>
              <a:lnSpc>
                <a:spcPct val="100000"/>
              </a:lnSpc>
              <a:defRPr sz="7704"/>
            </a:lvl1pPr>
          </a:lstStyle>
          <a:p>
            <a:r>
              <a:rPr lang="en-US"/>
              <a:t>Our values</a:t>
            </a:r>
          </a:p>
        </p:txBody>
      </p:sp>
      <p:sp>
        <p:nvSpPr>
          <p:cNvPr id="14" name="Rectangle 13">
            <a:extLst>
              <a:ext uri="{FF2B5EF4-FFF2-40B4-BE49-F238E27FC236}">
                <a16:creationId xmlns:a16="http://schemas.microsoft.com/office/drawing/2014/main" id="{77F8C558-D691-6E44-A1C1-B8DD89CD8321}"/>
              </a:ext>
            </a:extLst>
          </p:cNvPr>
          <p:cNvSpPr/>
          <p:nvPr/>
        </p:nvSpPr>
        <p:spPr>
          <a:xfrm>
            <a:off x="0" y="4595752"/>
            <a:ext cx="12192000" cy="13715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77" b="0" i="0">
              <a:latin typeface="Arial" panose="020B0604020202020204" pitchFamily="34" charset="0"/>
            </a:endParaRPr>
          </a:p>
        </p:txBody>
      </p:sp>
      <p:sp>
        <p:nvSpPr>
          <p:cNvPr id="24" name="Text Placeholder 5">
            <a:extLst>
              <a:ext uri="{FF2B5EF4-FFF2-40B4-BE49-F238E27FC236}">
                <a16:creationId xmlns:a16="http://schemas.microsoft.com/office/drawing/2014/main" id="{052D0101-2443-0649-84A3-8746CEB31F55}"/>
              </a:ext>
            </a:extLst>
          </p:cNvPr>
          <p:cNvSpPr txBox="1">
            <a:spLocks/>
          </p:cNvSpPr>
          <p:nvPr/>
        </p:nvSpPr>
        <p:spPr>
          <a:xfrm>
            <a:off x="0" y="4680015"/>
            <a:ext cx="4064000" cy="633941"/>
          </a:xfrm>
          <a:prstGeom prst="rect">
            <a:avLst/>
          </a:prstGeom>
        </p:spPr>
        <p:txBody>
          <a:bodyPr anchor="ctr"/>
          <a:lstStyle>
            <a:lvl1pPr marL="291465" indent="-291465" algn="l" defTabSz="1165860" rtl="0" eaLnBrk="1" latinLnBrk="0" hangingPunct="1">
              <a:lnSpc>
                <a:spcPct val="90000"/>
              </a:lnSpc>
              <a:spcBef>
                <a:spcPts val="1275"/>
              </a:spcBef>
              <a:buFont typeface="Arial" panose="020B0604020202020204" pitchFamily="34" charset="0"/>
              <a:buChar char="•"/>
              <a:defRPr sz="3600" b="0" i="0" kern="1200">
                <a:solidFill>
                  <a:schemeClr val="tx1"/>
                </a:solidFill>
                <a:latin typeface="+mn-lt"/>
                <a:ea typeface="+mn-ea"/>
                <a:cs typeface="+mn-cs"/>
              </a:defRPr>
            </a:lvl1pPr>
            <a:lvl2pPr marL="874395" indent="-291465" algn="l" defTabSz="1165860" rtl="0" eaLnBrk="1" latinLnBrk="0" hangingPunct="1">
              <a:lnSpc>
                <a:spcPct val="90000"/>
              </a:lnSpc>
              <a:spcBef>
                <a:spcPts val="638"/>
              </a:spcBef>
              <a:buFont typeface="Arial" panose="020B0604020202020204" pitchFamily="34" charset="0"/>
              <a:buChar char="•"/>
              <a:defRPr sz="3000" b="0" i="0" kern="1200">
                <a:solidFill>
                  <a:schemeClr val="tx1"/>
                </a:solidFill>
                <a:latin typeface="+mn-lt"/>
                <a:ea typeface="+mn-ea"/>
                <a:cs typeface="+mn-cs"/>
              </a:defRPr>
            </a:lvl2pPr>
            <a:lvl3pPr marL="1457325" indent="-291465" algn="l" defTabSz="1165860" rtl="0" eaLnBrk="1" latinLnBrk="0" hangingPunct="1">
              <a:lnSpc>
                <a:spcPct val="90000"/>
              </a:lnSpc>
              <a:spcBef>
                <a:spcPts val="638"/>
              </a:spcBef>
              <a:buFont typeface="Arial" panose="020B0604020202020204" pitchFamily="34" charset="0"/>
              <a:buChar char="•"/>
              <a:defRPr sz="2600" b="0" i="0" kern="1200">
                <a:solidFill>
                  <a:schemeClr val="tx1"/>
                </a:solidFill>
                <a:latin typeface="+mn-lt"/>
                <a:ea typeface="+mn-ea"/>
                <a:cs typeface="+mn-cs"/>
              </a:defRPr>
            </a:lvl3pPr>
            <a:lvl4pPr marL="2040255" indent="-291465" algn="l" defTabSz="1165860" rtl="0" eaLnBrk="1" latinLnBrk="0" hangingPunct="1">
              <a:lnSpc>
                <a:spcPct val="90000"/>
              </a:lnSpc>
              <a:spcBef>
                <a:spcPts val="638"/>
              </a:spcBef>
              <a:buFont typeface="Arial" panose="020B0604020202020204" pitchFamily="34" charset="0"/>
              <a:buChar char="•"/>
              <a:defRPr sz="2400" b="0" i="0" kern="1200">
                <a:solidFill>
                  <a:schemeClr val="tx1"/>
                </a:solidFill>
                <a:latin typeface="+mn-lt"/>
                <a:ea typeface="+mn-ea"/>
                <a:cs typeface="+mn-cs"/>
              </a:defRPr>
            </a:lvl4pPr>
            <a:lvl5pPr marL="2623185" indent="-291465" algn="l" defTabSz="1165860" rtl="0" eaLnBrk="1" latinLnBrk="0" hangingPunct="1">
              <a:lnSpc>
                <a:spcPct val="90000"/>
              </a:lnSpc>
              <a:spcBef>
                <a:spcPts val="638"/>
              </a:spcBef>
              <a:buFont typeface="Arial" panose="020B0604020202020204" pitchFamily="34" charset="0"/>
              <a:buChar char="•"/>
              <a:defRPr sz="2400" b="0" i="0" kern="1200">
                <a:solidFill>
                  <a:schemeClr val="tx1"/>
                </a:solidFill>
                <a:latin typeface="+mn-lt"/>
                <a:ea typeface="+mn-ea"/>
                <a:cs typeface="+mn-cs"/>
              </a:defRPr>
            </a:lvl5pPr>
            <a:lvl6pPr marL="320611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6pPr>
            <a:lvl7pPr marL="378904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7pPr>
            <a:lvl8pPr marL="437197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8pPr>
            <a:lvl9pPr marL="495490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9pPr>
          </a:lstStyle>
          <a:p>
            <a:pPr marL="0" indent="0" algn="ctr">
              <a:buNone/>
            </a:pPr>
            <a:r>
              <a:rPr lang="en-US" sz="4091" b="0" i="0">
                <a:solidFill>
                  <a:schemeClr val="accent6"/>
                </a:solidFill>
                <a:latin typeface="Arial" panose="020B0604020202020204" pitchFamily="34" charset="0"/>
              </a:rPr>
              <a:t>Curious</a:t>
            </a:r>
          </a:p>
        </p:txBody>
      </p:sp>
      <p:sp>
        <p:nvSpPr>
          <p:cNvPr id="21" name="Text Placeholder 5">
            <a:extLst>
              <a:ext uri="{FF2B5EF4-FFF2-40B4-BE49-F238E27FC236}">
                <a16:creationId xmlns:a16="http://schemas.microsoft.com/office/drawing/2014/main" id="{570AE2ED-22CD-EE42-9623-760AE6B25B44}"/>
              </a:ext>
            </a:extLst>
          </p:cNvPr>
          <p:cNvSpPr txBox="1">
            <a:spLocks/>
          </p:cNvSpPr>
          <p:nvPr/>
        </p:nvSpPr>
        <p:spPr>
          <a:xfrm>
            <a:off x="4064001" y="4680015"/>
            <a:ext cx="4064000" cy="633941"/>
          </a:xfrm>
          <a:prstGeom prst="rect">
            <a:avLst/>
          </a:prstGeom>
        </p:spPr>
        <p:txBody>
          <a:bodyPr anchor="ctr"/>
          <a:lstStyle>
            <a:lvl1pPr marL="291465" indent="-291465" algn="l" defTabSz="1165860" rtl="0" eaLnBrk="1" latinLnBrk="0" hangingPunct="1">
              <a:lnSpc>
                <a:spcPct val="90000"/>
              </a:lnSpc>
              <a:spcBef>
                <a:spcPts val="1275"/>
              </a:spcBef>
              <a:buFont typeface="Arial" panose="020B0604020202020204" pitchFamily="34" charset="0"/>
              <a:buChar char="•"/>
              <a:defRPr sz="3600" b="0" i="0" kern="1200">
                <a:solidFill>
                  <a:schemeClr val="tx1"/>
                </a:solidFill>
                <a:latin typeface="+mn-lt"/>
                <a:ea typeface="+mn-ea"/>
                <a:cs typeface="+mn-cs"/>
              </a:defRPr>
            </a:lvl1pPr>
            <a:lvl2pPr marL="874395" indent="-291465" algn="l" defTabSz="1165860" rtl="0" eaLnBrk="1" latinLnBrk="0" hangingPunct="1">
              <a:lnSpc>
                <a:spcPct val="90000"/>
              </a:lnSpc>
              <a:spcBef>
                <a:spcPts val="638"/>
              </a:spcBef>
              <a:buFont typeface="Arial" panose="020B0604020202020204" pitchFamily="34" charset="0"/>
              <a:buChar char="•"/>
              <a:defRPr sz="3000" b="0" i="0" kern="1200">
                <a:solidFill>
                  <a:schemeClr val="tx1"/>
                </a:solidFill>
                <a:latin typeface="+mn-lt"/>
                <a:ea typeface="+mn-ea"/>
                <a:cs typeface="+mn-cs"/>
              </a:defRPr>
            </a:lvl2pPr>
            <a:lvl3pPr marL="1457325" indent="-291465" algn="l" defTabSz="1165860" rtl="0" eaLnBrk="1" latinLnBrk="0" hangingPunct="1">
              <a:lnSpc>
                <a:spcPct val="90000"/>
              </a:lnSpc>
              <a:spcBef>
                <a:spcPts val="638"/>
              </a:spcBef>
              <a:buFont typeface="Arial" panose="020B0604020202020204" pitchFamily="34" charset="0"/>
              <a:buChar char="•"/>
              <a:defRPr sz="2600" b="0" i="0" kern="1200">
                <a:solidFill>
                  <a:schemeClr val="tx1"/>
                </a:solidFill>
                <a:latin typeface="+mn-lt"/>
                <a:ea typeface="+mn-ea"/>
                <a:cs typeface="+mn-cs"/>
              </a:defRPr>
            </a:lvl3pPr>
            <a:lvl4pPr marL="2040255" indent="-291465" algn="l" defTabSz="1165860" rtl="0" eaLnBrk="1" latinLnBrk="0" hangingPunct="1">
              <a:lnSpc>
                <a:spcPct val="90000"/>
              </a:lnSpc>
              <a:spcBef>
                <a:spcPts val="638"/>
              </a:spcBef>
              <a:buFont typeface="Arial" panose="020B0604020202020204" pitchFamily="34" charset="0"/>
              <a:buChar char="•"/>
              <a:defRPr sz="2400" b="0" i="0" kern="1200">
                <a:solidFill>
                  <a:schemeClr val="tx1"/>
                </a:solidFill>
                <a:latin typeface="+mn-lt"/>
                <a:ea typeface="+mn-ea"/>
                <a:cs typeface="+mn-cs"/>
              </a:defRPr>
            </a:lvl4pPr>
            <a:lvl5pPr marL="2623185" indent="-291465" algn="l" defTabSz="1165860" rtl="0" eaLnBrk="1" latinLnBrk="0" hangingPunct="1">
              <a:lnSpc>
                <a:spcPct val="90000"/>
              </a:lnSpc>
              <a:spcBef>
                <a:spcPts val="638"/>
              </a:spcBef>
              <a:buFont typeface="Arial" panose="020B0604020202020204" pitchFamily="34" charset="0"/>
              <a:buChar char="•"/>
              <a:defRPr sz="2400" b="0" i="0" kern="1200">
                <a:solidFill>
                  <a:schemeClr val="tx1"/>
                </a:solidFill>
                <a:latin typeface="+mn-lt"/>
                <a:ea typeface="+mn-ea"/>
                <a:cs typeface="+mn-cs"/>
              </a:defRPr>
            </a:lvl5pPr>
            <a:lvl6pPr marL="320611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6pPr>
            <a:lvl7pPr marL="378904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7pPr>
            <a:lvl8pPr marL="437197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8pPr>
            <a:lvl9pPr marL="495490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9pPr>
          </a:lstStyle>
          <a:p>
            <a:pPr marL="0" indent="0" algn="ctr">
              <a:buNone/>
            </a:pPr>
            <a:r>
              <a:rPr lang="en-US" sz="4091" b="0" i="0">
                <a:solidFill>
                  <a:schemeClr val="accent6"/>
                </a:solidFill>
                <a:latin typeface="Arial" panose="020B0604020202020204" pitchFamily="34" charset="0"/>
              </a:rPr>
              <a:t>Creative</a:t>
            </a:r>
          </a:p>
        </p:txBody>
      </p:sp>
      <p:sp>
        <p:nvSpPr>
          <p:cNvPr id="19" name="Text Placeholder 5">
            <a:extLst>
              <a:ext uri="{FF2B5EF4-FFF2-40B4-BE49-F238E27FC236}">
                <a16:creationId xmlns:a16="http://schemas.microsoft.com/office/drawing/2014/main" id="{66C51581-D6DA-424D-9379-18E9D2801645}"/>
              </a:ext>
            </a:extLst>
          </p:cNvPr>
          <p:cNvSpPr txBox="1">
            <a:spLocks/>
          </p:cNvSpPr>
          <p:nvPr/>
        </p:nvSpPr>
        <p:spPr>
          <a:xfrm>
            <a:off x="8128000" y="4680015"/>
            <a:ext cx="4064000" cy="633941"/>
          </a:xfrm>
          <a:prstGeom prst="rect">
            <a:avLst/>
          </a:prstGeom>
        </p:spPr>
        <p:txBody>
          <a:bodyPr anchor="ctr"/>
          <a:lstStyle>
            <a:lvl1pPr marL="291465" indent="-291465" algn="l" defTabSz="1165860" rtl="0" eaLnBrk="1" latinLnBrk="0" hangingPunct="1">
              <a:lnSpc>
                <a:spcPct val="90000"/>
              </a:lnSpc>
              <a:spcBef>
                <a:spcPts val="1275"/>
              </a:spcBef>
              <a:buFont typeface="Arial" panose="020B0604020202020204" pitchFamily="34" charset="0"/>
              <a:buChar char="•"/>
              <a:defRPr sz="3600" b="0" i="0" kern="1200">
                <a:solidFill>
                  <a:schemeClr val="tx1"/>
                </a:solidFill>
                <a:latin typeface="+mn-lt"/>
                <a:ea typeface="+mn-ea"/>
                <a:cs typeface="+mn-cs"/>
              </a:defRPr>
            </a:lvl1pPr>
            <a:lvl2pPr marL="874395" indent="-291465" algn="l" defTabSz="1165860" rtl="0" eaLnBrk="1" latinLnBrk="0" hangingPunct="1">
              <a:lnSpc>
                <a:spcPct val="90000"/>
              </a:lnSpc>
              <a:spcBef>
                <a:spcPts val="638"/>
              </a:spcBef>
              <a:buFont typeface="Arial" panose="020B0604020202020204" pitchFamily="34" charset="0"/>
              <a:buChar char="•"/>
              <a:defRPr sz="3000" b="0" i="0" kern="1200">
                <a:solidFill>
                  <a:schemeClr val="tx1"/>
                </a:solidFill>
                <a:latin typeface="+mn-lt"/>
                <a:ea typeface="+mn-ea"/>
                <a:cs typeface="+mn-cs"/>
              </a:defRPr>
            </a:lvl2pPr>
            <a:lvl3pPr marL="1457325" indent="-291465" algn="l" defTabSz="1165860" rtl="0" eaLnBrk="1" latinLnBrk="0" hangingPunct="1">
              <a:lnSpc>
                <a:spcPct val="90000"/>
              </a:lnSpc>
              <a:spcBef>
                <a:spcPts val="638"/>
              </a:spcBef>
              <a:buFont typeface="Arial" panose="020B0604020202020204" pitchFamily="34" charset="0"/>
              <a:buChar char="•"/>
              <a:defRPr sz="2600" b="0" i="0" kern="1200">
                <a:solidFill>
                  <a:schemeClr val="tx1"/>
                </a:solidFill>
                <a:latin typeface="+mn-lt"/>
                <a:ea typeface="+mn-ea"/>
                <a:cs typeface="+mn-cs"/>
              </a:defRPr>
            </a:lvl3pPr>
            <a:lvl4pPr marL="2040255" indent="-291465" algn="l" defTabSz="1165860" rtl="0" eaLnBrk="1" latinLnBrk="0" hangingPunct="1">
              <a:lnSpc>
                <a:spcPct val="90000"/>
              </a:lnSpc>
              <a:spcBef>
                <a:spcPts val="638"/>
              </a:spcBef>
              <a:buFont typeface="Arial" panose="020B0604020202020204" pitchFamily="34" charset="0"/>
              <a:buChar char="•"/>
              <a:defRPr sz="2400" b="0" i="0" kern="1200">
                <a:solidFill>
                  <a:schemeClr val="tx1"/>
                </a:solidFill>
                <a:latin typeface="+mn-lt"/>
                <a:ea typeface="+mn-ea"/>
                <a:cs typeface="+mn-cs"/>
              </a:defRPr>
            </a:lvl4pPr>
            <a:lvl5pPr marL="2623185" indent="-291465" algn="l" defTabSz="1165860" rtl="0" eaLnBrk="1" latinLnBrk="0" hangingPunct="1">
              <a:lnSpc>
                <a:spcPct val="90000"/>
              </a:lnSpc>
              <a:spcBef>
                <a:spcPts val="638"/>
              </a:spcBef>
              <a:buFont typeface="Arial" panose="020B0604020202020204" pitchFamily="34" charset="0"/>
              <a:buChar char="•"/>
              <a:defRPr sz="2400" b="0" i="0" kern="1200">
                <a:solidFill>
                  <a:schemeClr val="tx1"/>
                </a:solidFill>
                <a:latin typeface="+mn-lt"/>
                <a:ea typeface="+mn-ea"/>
                <a:cs typeface="+mn-cs"/>
              </a:defRPr>
            </a:lvl5pPr>
            <a:lvl6pPr marL="320611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6pPr>
            <a:lvl7pPr marL="378904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7pPr>
            <a:lvl8pPr marL="437197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8pPr>
            <a:lvl9pPr marL="495490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9pPr>
          </a:lstStyle>
          <a:p>
            <a:pPr marL="0" indent="0" algn="ctr">
              <a:buNone/>
            </a:pPr>
            <a:r>
              <a:rPr lang="en-US" sz="4091" b="0" i="0">
                <a:solidFill>
                  <a:schemeClr val="accent6"/>
                </a:solidFill>
                <a:latin typeface="Arial" panose="020B0604020202020204" pitchFamily="34" charset="0"/>
              </a:rPr>
              <a:t>Courageous</a:t>
            </a:r>
          </a:p>
        </p:txBody>
      </p:sp>
      <p:sp>
        <p:nvSpPr>
          <p:cNvPr id="26" name="Slide Number Placeholder 5">
            <a:extLst>
              <a:ext uri="{FF2B5EF4-FFF2-40B4-BE49-F238E27FC236}">
                <a16:creationId xmlns:a16="http://schemas.microsoft.com/office/drawing/2014/main" id="{7C8ED1BE-2229-3548-BC48-E9320C1BFF32}"/>
              </a:ext>
            </a:extLst>
          </p:cNvPr>
          <p:cNvSpPr>
            <a:spLocks noGrp="1"/>
          </p:cNvSpPr>
          <p:nvPr>
            <p:ph type="sldNum" sz="quarter" idx="4"/>
          </p:nvPr>
        </p:nvSpPr>
        <p:spPr>
          <a:xfrm>
            <a:off x="9278315" y="6353004"/>
            <a:ext cx="2610522" cy="365125"/>
          </a:xfrm>
          <a:prstGeom prst="rect">
            <a:avLst/>
          </a:prstGeom>
        </p:spPr>
        <p:txBody>
          <a:bodyPr vert="horz" lIns="91440" tIns="45720" rIns="91440" bIns="45720" rtlCol="0" anchor="ctr"/>
          <a:lstStyle>
            <a:lvl1pPr algn="r">
              <a:defRPr sz="750" b="0" i="0">
                <a:solidFill>
                  <a:schemeClr val="tx1"/>
                </a:solidFill>
                <a:latin typeface="Arial" panose="020B0604020202020204" pitchFamily="34" charset="0"/>
              </a:defRPr>
            </a:lvl1pPr>
          </a:lstStyle>
          <a:p>
            <a:fld id="{64DF1125-80D7-5C48-9408-F746170441B0}" type="slidenum">
              <a:rPr lang="en-US" smtClean="0"/>
              <a:pPr/>
              <a:t>‹#›</a:t>
            </a:fld>
            <a:endParaRPr lang="en-US"/>
          </a:p>
        </p:txBody>
      </p:sp>
      <p:sp>
        <p:nvSpPr>
          <p:cNvPr id="29" name="Text Placeholder 2">
            <a:extLst>
              <a:ext uri="{FF2B5EF4-FFF2-40B4-BE49-F238E27FC236}">
                <a16:creationId xmlns:a16="http://schemas.microsoft.com/office/drawing/2014/main" id="{9219E7AD-F088-FE46-8840-89F4E4B5FFC8}"/>
              </a:ext>
            </a:extLst>
          </p:cNvPr>
          <p:cNvSpPr>
            <a:spLocks noGrp="1"/>
          </p:cNvSpPr>
          <p:nvPr>
            <p:ph type="body" sz="quarter" idx="10" hasCustomPrompt="1"/>
          </p:nvPr>
        </p:nvSpPr>
        <p:spPr>
          <a:xfrm>
            <a:off x="20221" y="5254833"/>
            <a:ext cx="4043777" cy="712518"/>
          </a:xfrm>
        </p:spPr>
        <p:txBody>
          <a:bodyPr/>
          <a:lstStyle>
            <a:lvl1pPr marL="0" indent="0" algn="ctr">
              <a:buNone/>
              <a:defRPr sz="1227" b="0" i="0">
                <a:solidFill>
                  <a:schemeClr val="bg1"/>
                </a:solidFill>
                <a:latin typeface="Arial" panose="020B0604020202020204" pitchFamily="34" charset="0"/>
              </a:defRPr>
            </a:lvl1pPr>
            <a:lvl2pPr>
              <a:buNone/>
              <a:defRPr sz="1227"/>
            </a:lvl2pPr>
            <a:lvl3pPr>
              <a:buNone/>
              <a:defRPr sz="1227"/>
            </a:lvl3pPr>
            <a:lvl4pPr>
              <a:buNone/>
              <a:defRPr sz="1227"/>
            </a:lvl4pPr>
            <a:lvl5pPr>
              <a:buNone/>
              <a:defRPr sz="1227"/>
            </a:lvl5pPr>
          </a:lstStyle>
          <a:p>
            <a:pPr marL="0" indent="0" algn="ctr">
              <a:buNone/>
            </a:pPr>
            <a:r>
              <a:rPr lang="en-US" sz="1227">
                <a:solidFill>
                  <a:schemeClr val="bg2"/>
                </a:solidFill>
                <a:latin typeface="Work Sans Regular Roman" pitchFamily="2" charset="77"/>
              </a:rPr>
              <a:t>We never stop learning or exploring.</a:t>
            </a:r>
          </a:p>
        </p:txBody>
      </p:sp>
      <p:sp>
        <p:nvSpPr>
          <p:cNvPr id="30" name="Text Placeholder 2">
            <a:extLst>
              <a:ext uri="{FF2B5EF4-FFF2-40B4-BE49-F238E27FC236}">
                <a16:creationId xmlns:a16="http://schemas.microsoft.com/office/drawing/2014/main" id="{E024C262-DF1F-604C-BC9B-21DA81CBA2BB}"/>
              </a:ext>
            </a:extLst>
          </p:cNvPr>
          <p:cNvSpPr>
            <a:spLocks noGrp="1"/>
          </p:cNvSpPr>
          <p:nvPr>
            <p:ph type="body" sz="quarter" idx="11" hasCustomPrompt="1"/>
          </p:nvPr>
        </p:nvSpPr>
        <p:spPr>
          <a:xfrm>
            <a:off x="4074109" y="5254833"/>
            <a:ext cx="4043777" cy="712518"/>
          </a:xfrm>
        </p:spPr>
        <p:txBody>
          <a:bodyPr/>
          <a:lstStyle>
            <a:lvl1pPr marL="0" indent="0" algn="ctr">
              <a:buNone/>
              <a:defRPr sz="1227" b="0" i="0">
                <a:solidFill>
                  <a:schemeClr val="bg1"/>
                </a:solidFill>
                <a:latin typeface="Arial" panose="020B0604020202020204" pitchFamily="34" charset="0"/>
              </a:defRPr>
            </a:lvl1pPr>
            <a:lvl2pPr>
              <a:buNone/>
              <a:defRPr sz="1227"/>
            </a:lvl2pPr>
            <a:lvl3pPr>
              <a:buNone/>
              <a:defRPr sz="1227"/>
            </a:lvl3pPr>
            <a:lvl4pPr>
              <a:buNone/>
              <a:defRPr sz="1227"/>
            </a:lvl4pPr>
            <a:lvl5pPr>
              <a:buNone/>
              <a:defRPr sz="1227"/>
            </a:lvl5pPr>
          </a:lstStyle>
          <a:p>
            <a:pPr marL="0" indent="0" algn="ctr">
              <a:buNone/>
            </a:pPr>
            <a:r>
              <a:rPr lang="en-US" sz="1227">
                <a:solidFill>
                  <a:schemeClr val="bg2"/>
                </a:solidFill>
                <a:latin typeface="Work Sans Regular Roman" pitchFamily="2" charset="77"/>
              </a:rPr>
              <a:t>We light up the room with </a:t>
            </a:r>
            <a:br>
              <a:rPr lang="en-US" sz="1227">
                <a:solidFill>
                  <a:schemeClr val="bg2"/>
                </a:solidFill>
                <a:latin typeface="Work Sans Regular Roman" pitchFamily="2" charset="77"/>
              </a:rPr>
            </a:br>
            <a:r>
              <a:rPr lang="en-US" sz="1227">
                <a:solidFill>
                  <a:schemeClr val="bg2"/>
                </a:solidFill>
                <a:latin typeface="Work Sans Regular Roman" pitchFamily="2" charset="77"/>
              </a:rPr>
              <a:t>engaging imagination.</a:t>
            </a:r>
          </a:p>
        </p:txBody>
      </p:sp>
      <p:sp>
        <p:nvSpPr>
          <p:cNvPr id="31" name="Text Placeholder 2">
            <a:extLst>
              <a:ext uri="{FF2B5EF4-FFF2-40B4-BE49-F238E27FC236}">
                <a16:creationId xmlns:a16="http://schemas.microsoft.com/office/drawing/2014/main" id="{954D07A3-CA44-FD4C-80E9-F9C48C05AA6E}"/>
              </a:ext>
            </a:extLst>
          </p:cNvPr>
          <p:cNvSpPr>
            <a:spLocks noGrp="1"/>
          </p:cNvSpPr>
          <p:nvPr>
            <p:ph type="body" sz="quarter" idx="12" hasCustomPrompt="1"/>
          </p:nvPr>
        </p:nvSpPr>
        <p:spPr>
          <a:xfrm>
            <a:off x="8127999" y="5254833"/>
            <a:ext cx="4043777" cy="712518"/>
          </a:xfrm>
        </p:spPr>
        <p:txBody>
          <a:bodyPr/>
          <a:lstStyle>
            <a:lvl1pPr marL="0" indent="0" algn="ctr">
              <a:buNone/>
              <a:defRPr sz="1227" b="0" i="0">
                <a:solidFill>
                  <a:schemeClr val="bg1"/>
                </a:solidFill>
                <a:latin typeface="Arial" panose="020B0604020202020204" pitchFamily="34" charset="0"/>
              </a:defRPr>
            </a:lvl1pPr>
            <a:lvl2pPr>
              <a:buNone/>
              <a:defRPr sz="1227"/>
            </a:lvl2pPr>
            <a:lvl3pPr>
              <a:buNone/>
              <a:defRPr sz="1227"/>
            </a:lvl3pPr>
            <a:lvl4pPr>
              <a:buNone/>
              <a:defRPr sz="1227"/>
            </a:lvl4pPr>
            <a:lvl5pPr>
              <a:buNone/>
              <a:defRPr sz="1227"/>
            </a:lvl5pPr>
          </a:lstStyle>
          <a:p>
            <a:pPr marL="0" indent="0" algn="ctr">
              <a:buNone/>
            </a:pPr>
            <a:r>
              <a:rPr lang="en-US" sz="1227">
                <a:solidFill>
                  <a:schemeClr val="bg2"/>
                </a:solidFill>
                <a:latin typeface="Work Sans Regular Roman" pitchFamily="2" charset="77"/>
              </a:rPr>
              <a:t>We are fearless and are up for anything.</a:t>
            </a:r>
          </a:p>
        </p:txBody>
      </p:sp>
    </p:spTree>
    <p:extLst>
      <p:ext uri="{BB962C8B-B14F-4D97-AF65-F5344CB8AC3E}">
        <p14:creationId xmlns:p14="http://schemas.microsoft.com/office/powerpoint/2010/main" val="244925376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7.xml"/><Relationship Id="rId21" Type="http://schemas.openxmlformats.org/officeDocument/2006/relationships/slideLayout" Target="../slideLayouts/slideLayout32.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16" Type="http://schemas.openxmlformats.org/officeDocument/2006/relationships/slideLayout" Target="../slideLayouts/slideLayout2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66" Type="http://schemas.openxmlformats.org/officeDocument/2006/relationships/slideLayout" Target="../slideLayouts/slideLayout77.xml"/><Relationship Id="rId74" Type="http://schemas.openxmlformats.org/officeDocument/2006/relationships/slideLayout" Target="../slideLayouts/slideLayout85.xml"/><Relationship Id="rId5" Type="http://schemas.openxmlformats.org/officeDocument/2006/relationships/slideLayout" Target="../slideLayouts/slideLayout16.xml"/><Relationship Id="rId61" Type="http://schemas.openxmlformats.org/officeDocument/2006/relationships/slideLayout" Target="../slideLayouts/slideLayout72.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64" Type="http://schemas.openxmlformats.org/officeDocument/2006/relationships/slideLayout" Target="../slideLayouts/slideLayout75.xml"/><Relationship Id="rId69" Type="http://schemas.openxmlformats.org/officeDocument/2006/relationships/slideLayout" Target="../slideLayouts/slideLayout80.xml"/><Relationship Id="rId77" Type="http://schemas.openxmlformats.org/officeDocument/2006/relationships/slideLayout" Target="../slideLayouts/slideLayout88.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67" Type="http://schemas.openxmlformats.org/officeDocument/2006/relationships/slideLayout" Target="../slideLayouts/slideLayout78.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70" Type="http://schemas.openxmlformats.org/officeDocument/2006/relationships/slideLayout" Target="../slideLayouts/slideLayout81.xml"/><Relationship Id="rId75" Type="http://schemas.openxmlformats.org/officeDocument/2006/relationships/slideLayout" Target="../slideLayouts/slideLayout86.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73" Type="http://schemas.openxmlformats.org/officeDocument/2006/relationships/slideLayout" Target="../slideLayouts/slideLayout84.xml"/><Relationship Id="rId78"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34" Type="http://schemas.openxmlformats.org/officeDocument/2006/relationships/slideLayout" Target="../slideLayouts/slideLayout45.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6" Type="http://schemas.openxmlformats.org/officeDocument/2006/relationships/slideLayout" Target="../slideLayouts/slideLayout87.xml"/><Relationship Id="rId7" Type="http://schemas.openxmlformats.org/officeDocument/2006/relationships/slideLayout" Target="../slideLayouts/slideLayout18.xml"/><Relationship Id="rId71" Type="http://schemas.openxmlformats.org/officeDocument/2006/relationships/slideLayout" Target="../slideLayouts/slideLayout82.xml"/><Relationship Id="rId2" Type="http://schemas.openxmlformats.org/officeDocument/2006/relationships/slideLayout" Target="../slideLayouts/slideLayout13.xml"/><Relationship Id="rId29"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14.xml"/><Relationship Id="rId21" Type="http://schemas.openxmlformats.org/officeDocument/2006/relationships/slideLayout" Target="../slideLayouts/slideLayout109.xml"/><Relationship Id="rId42" Type="http://schemas.openxmlformats.org/officeDocument/2006/relationships/slideLayout" Target="../slideLayouts/slideLayout130.xml"/><Relationship Id="rId47" Type="http://schemas.openxmlformats.org/officeDocument/2006/relationships/slideLayout" Target="../slideLayouts/slideLayout135.xml"/><Relationship Id="rId63" Type="http://schemas.openxmlformats.org/officeDocument/2006/relationships/slideLayout" Target="../slideLayouts/slideLayout151.xml"/><Relationship Id="rId68" Type="http://schemas.openxmlformats.org/officeDocument/2006/relationships/slideLayout" Target="../slideLayouts/slideLayout156.xml"/><Relationship Id="rId16" Type="http://schemas.openxmlformats.org/officeDocument/2006/relationships/slideLayout" Target="../slideLayouts/slideLayout10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32" Type="http://schemas.openxmlformats.org/officeDocument/2006/relationships/slideLayout" Target="../slideLayouts/slideLayout120.xml"/><Relationship Id="rId37" Type="http://schemas.openxmlformats.org/officeDocument/2006/relationships/slideLayout" Target="../slideLayouts/slideLayout125.xml"/><Relationship Id="rId40" Type="http://schemas.openxmlformats.org/officeDocument/2006/relationships/slideLayout" Target="../slideLayouts/slideLayout128.xml"/><Relationship Id="rId45" Type="http://schemas.openxmlformats.org/officeDocument/2006/relationships/slideLayout" Target="../slideLayouts/slideLayout133.xml"/><Relationship Id="rId53" Type="http://schemas.openxmlformats.org/officeDocument/2006/relationships/slideLayout" Target="../slideLayouts/slideLayout141.xml"/><Relationship Id="rId58" Type="http://schemas.openxmlformats.org/officeDocument/2006/relationships/slideLayout" Target="../slideLayouts/slideLayout146.xml"/><Relationship Id="rId66" Type="http://schemas.openxmlformats.org/officeDocument/2006/relationships/slideLayout" Target="../slideLayouts/slideLayout154.xml"/><Relationship Id="rId74" Type="http://schemas.openxmlformats.org/officeDocument/2006/relationships/slideLayout" Target="../slideLayouts/slideLayout162.xml"/><Relationship Id="rId5" Type="http://schemas.openxmlformats.org/officeDocument/2006/relationships/slideLayout" Target="../slideLayouts/slideLayout93.xml"/><Relationship Id="rId61" Type="http://schemas.openxmlformats.org/officeDocument/2006/relationships/slideLayout" Target="../slideLayouts/slideLayout149.xml"/><Relationship Id="rId19" Type="http://schemas.openxmlformats.org/officeDocument/2006/relationships/slideLayout" Target="../slideLayouts/slideLayout10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slideLayout" Target="../slideLayouts/slideLayout115.xml"/><Relationship Id="rId30" Type="http://schemas.openxmlformats.org/officeDocument/2006/relationships/slideLayout" Target="../slideLayouts/slideLayout118.xml"/><Relationship Id="rId35" Type="http://schemas.openxmlformats.org/officeDocument/2006/relationships/slideLayout" Target="../slideLayouts/slideLayout123.xml"/><Relationship Id="rId43" Type="http://schemas.openxmlformats.org/officeDocument/2006/relationships/slideLayout" Target="../slideLayouts/slideLayout131.xml"/><Relationship Id="rId48" Type="http://schemas.openxmlformats.org/officeDocument/2006/relationships/slideLayout" Target="../slideLayouts/slideLayout136.xml"/><Relationship Id="rId56" Type="http://schemas.openxmlformats.org/officeDocument/2006/relationships/slideLayout" Target="../slideLayouts/slideLayout144.xml"/><Relationship Id="rId64" Type="http://schemas.openxmlformats.org/officeDocument/2006/relationships/slideLayout" Target="../slideLayouts/slideLayout152.xml"/><Relationship Id="rId69" Type="http://schemas.openxmlformats.org/officeDocument/2006/relationships/slideLayout" Target="../slideLayouts/slideLayout157.xml"/><Relationship Id="rId77" Type="http://schemas.openxmlformats.org/officeDocument/2006/relationships/slideLayout" Target="../slideLayouts/slideLayout165.xml"/><Relationship Id="rId8" Type="http://schemas.openxmlformats.org/officeDocument/2006/relationships/slideLayout" Target="../slideLayouts/slideLayout96.xml"/><Relationship Id="rId51" Type="http://schemas.openxmlformats.org/officeDocument/2006/relationships/slideLayout" Target="../slideLayouts/slideLayout139.xml"/><Relationship Id="rId72" Type="http://schemas.openxmlformats.org/officeDocument/2006/relationships/slideLayout" Target="../slideLayouts/slideLayout160.xml"/><Relationship Id="rId3" Type="http://schemas.openxmlformats.org/officeDocument/2006/relationships/slideLayout" Target="../slideLayouts/slideLayout91.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33" Type="http://schemas.openxmlformats.org/officeDocument/2006/relationships/slideLayout" Target="../slideLayouts/slideLayout121.xml"/><Relationship Id="rId38" Type="http://schemas.openxmlformats.org/officeDocument/2006/relationships/slideLayout" Target="../slideLayouts/slideLayout126.xml"/><Relationship Id="rId46" Type="http://schemas.openxmlformats.org/officeDocument/2006/relationships/slideLayout" Target="../slideLayouts/slideLayout134.xml"/><Relationship Id="rId59" Type="http://schemas.openxmlformats.org/officeDocument/2006/relationships/slideLayout" Target="../slideLayouts/slideLayout147.xml"/><Relationship Id="rId67" Type="http://schemas.openxmlformats.org/officeDocument/2006/relationships/slideLayout" Target="../slideLayouts/slideLayout155.xml"/><Relationship Id="rId20" Type="http://schemas.openxmlformats.org/officeDocument/2006/relationships/slideLayout" Target="../slideLayouts/slideLayout108.xml"/><Relationship Id="rId41" Type="http://schemas.openxmlformats.org/officeDocument/2006/relationships/slideLayout" Target="../slideLayouts/slideLayout129.xml"/><Relationship Id="rId54" Type="http://schemas.openxmlformats.org/officeDocument/2006/relationships/slideLayout" Target="../slideLayouts/slideLayout142.xml"/><Relationship Id="rId62" Type="http://schemas.openxmlformats.org/officeDocument/2006/relationships/slideLayout" Target="../slideLayouts/slideLayout150.xml"/><Relationship Id="rId70" Type="http://schemas.openxmlformats.org/officeDocument/2006/relationships/slideLayout" Target="../slideLayouts/slideLayout158.xml"/><Relationship Id="rId75" Type="http://schemas.openxmlformats.org/officeDocument/2006/relationships/slideLayout" Target="../slideLayouts/slideLayout163.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slideLayout" Target="../slideLayouts/slideLayout116.xml"/><Relationship Id="rId36" Type="http://schemas.openxmlformats.org/officeDocument/2006/relationships/slideLayout" Target="../slideLayouts/slideLayout124.xml"/><Relationship Id="rId49" Type="http://schemas.openxmlformats.org/officeDocument/2006/relationships/slideLayout" Target="../slideLayouts/slideLayout137.xml"/><Relationship Id="rId57" Type="http://schemas.openxmlformats.org/officeDocument/2006/relationships/slideLayout" Target="../slideLayouts/slideLayout145.xml"/><Relationship Id="rId10" Type="http://schemas.openxmlformats.org/officeDocument/2006/relationships/slideLayout" Target="../slideLayouts/slideLayout98.xml"/><Relationship Id="rId31" Type="http://schemas.openxmlformats.org/officeDocument/2006/relationships/slideLayout" Target="../slideLayouts/slideLayout119.xml"/><Relationship Id="rId44" Type="http://schemas.openxmlformats.org/officeDocument/2006/relationships/slideLayout" Target="../slideLayouts/slideLayout132.xml"/><Relationship Id="rId52" Type="http://schemas.openxmlformats.org/officeDocument/2006/relationships/slideLayout" Target="../slideLayouts/slideLayout140.xml"/><Relationship Id="rId60" Type="http://schemas.openxmlformats.org/officeDocument/2006/relationships/slideLayout" Target="../slideLayouts/slideLayout148.xml"/><Relationship Id="rId65" Type="http://schemas.openxmlformats.org/officeDocument/2006/relationships/slideLayout" Target="../slideLayouts/slideLayout153.xml"/><Relationship Id="rId73" Type="http://schemas.openxmlformats.org/officeDocument/2006/relationships/slideLayout" Target="../slideLayouts/slideLayout161.xml"/><Relationship Id="rId78" Type="http://schemas.openxmlformats.org/officeDocument/2006/relationships/theme" Target="../theme/theme3.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39" Type="http://schemas.openxmlformats.org/officeDocument/2006/relationships/slideLayout" Target="../slideLayouts/slideLayout127.xml"/><Relationship Id="rId34" Type="http://schemas.openxmlformats.org/officeDocument/2006/relationships/slideLayout" Target="../slideLayouts/slideLayout122.xml"/><Relationship Id="rId50" Type="http://schemas.openxmlformats.org/officeDocument/2006/relationships/slideLayout" Target="../slideLayouts/slideLayout138.xml"/><Relationship Id="rId55" Type="http://schemas.openxmlformats.org/officeDocument/2006/relationships/slideLayout" Target="../slideLayouts/slideLayout143.xml"/><Relationship Id="rId76" Type="http://schemas.openxmlformats.org/officeDocument/2006/relationships/slideLayout" Target="../slideLayouts/slideLayout164.xml"/><Relationship Id="rId7" Type="http://schemas.openxmlformats.org/officeDocument/2006/relationships/slideLayout" Target="../slideLayouts/slideLayout95.xml"/><Relationship Id="rId71" Type="http://schemas.openxmlformats.org/officeDocument/2006/relationships/slideLayout" Target="../slideLayouts/slideLayout159.xml"/><Relationship Id="rId2" Type="http://schemas.openxmlformats.org/officeDocument/2006/relationships/slideLayout" Target="../slideLayouts/slideLayout90.xml"/><Relationship Id="rId29" Type="http://schemas.openxmlformats.org/officeDocument/2006/relationships/slideLayout" Target="../slideLayouts/slideLayout1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4.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89.xml"/><Relationship Id="rId18" Type="http://schemas.openxmlformats.org/officeDocument/2006/relationships/slideLayout" Target="../slideLayouts/slideLayout194.xml"/><Relationship Id="rId26" Type="http://schemas.openxmlformats.org/officeDocument/2006/relationships/slideLayout" Target="../slideLayouts/slideLayout202.xml"/><Relationship Id="rId3" Type="http://schemas.openxmlformats.org/officeDocument/2006/relationships/slideLayout" Target="../slideLayouts/slideLayout179.xml"/><Relationship Id="rId21" Type="http://schemas.openxmlformats.org/officeDocument/2006/relationships/slideLayout" Target="../slideLayouts/slideLayout197.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17" Type="http://schemas.openxmlformats.org/officeDocument/2006/relationships/slideLayout" Target="../slideLayouts/slideLayout193.xml"/><Relationship Id="rId25" Type="http://schemas.openxmlformats.org/officeDocument/2006/relationships/slideLayout" Target="../slideLayouts/slideLayout201.xml"/><Relationship Id="rId33" Type="http://schemas.openxmlformats.org/officeDocument/2006/relationships/image" Target="../media/image28.svg"/><Relationship Id="rId2" Type="http://schemas.openxmlformats.org/officeDocument/2006/relationships/slideLayout" Target="../slideLayouts/slideLayout178.xml"/><Relationship Id="rId16" Type="http://schemas.openxmlformats.org/officeDocument/2006/relationships/slideLayout" Target="../slideLayouts/slideLayout192.xml"/><Relationship Id="rId20" Type="http://schemas.openxmlformats.org/officeDocument/2006/relationships/slideLayout" Target="../slideLayouts/slideLayout196.xml"/><Relationship Id="rId29" Type="http://schemas.openxmlformats.org/officeDocument/2006/relationships/slideLayout" Target="../slideLayouts/slideLayout205.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24" Type="http://schemas.openxmlformats.org/officeDocument/2006/relationships/slideLayout" Target="../slideLayouts/slideLayout200.xml"/><Relationship Id="rId32" Type="http://schemas.openxmlformats.org/officeDocument/2006/relationships/image" Target="../media/image27.png"/><Relationship Id="rId5" Type="http://schemas.openxmlformats.org/officeDocument/2006/relationships/slideLayout" Target="../slideLayouts/slideLayout181.xml"/><Relationship Id="rId15" Type="http://schemas.openxmlformats.org/officeDocument/2006/relationships/slideLayout" Target="../slideLayouts/slideLayout191.xml"/><Relationship Id="rId23" Type="http://schemas.openxmlformats.org/officeDocument/2006/relationships/slideLayout" Target="../slideLayouts/slideLayout199.xml"/><Relationship Id="rId28" Type="http://schemas.openxmlformats.org/officeDocument/2006/relationships/slideLayout" Target="../slideLayouts/slideLayout204.xml"/><Relationship Id="rId10" Type="http://schemas.openxmlformats.org/officeDocument/2006/relationships/slideLayout" Target="../slideLayouts/slideLayout186.xml"/><Relationship Id="rId19" Type="http://schemas.openxmlformats.org/officeDocument/2006/relationships/slideLayout" Target="../slideLayouts/slideLayout195.xml"/><Relationship Id="rId31" Type="http://schemas.openxmlformats.org/officeDocument/2006/relationships/image" Target="../media/image26.wmf"/><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slideLayout" Target="../slideLayouts/slideLayout190.xml"/><Relationship Id="rId22" Type="http://schemas.openxmlformats.org/officeDocument/2006/relationships/slideLayout" Target="../slideLayouts/slideLayout198.xml"/><Relationship Id="rId27" Type="http://schemas.openxmlformats.org/officeDocument/2006/relationships/slideLayout" Target="../slideLayouts/slideLayout203.xml"/><Relationship Id="rId30" Type="http://schemas.openxmlformats.org/officeDocument/2006/relationships/theme" Target="../theme/theme5.xml"/><Relationship Id="rId8" Type="http://schemas.openxmlformats.org/officeDocument/2006/relationships/slideLayout" Target="../slideLayouts/slideLayout1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917B7E24-7BED-9C3F-3509-9AD1219EE96F}"/>
              </a:ext>
            </a:extLst>
          </p:cNvPr>
          <p:cNvSpPr>
            <a:spLocks noGrp="1"/>
          </p:cNvSpPr>
          <p:nvPr>
            <p:ph type="ftr" sz="quarter" idx="3"/>
          </p:nvPr>
        </p:nvSpPr>
        <p:spPr>
          <a:xfrm>
            <a:off x="9321799" y="6421902"/>
            <a:ext cx="2451099" cy="246221"/>
          </a:xfrm>
          <a:prstGeom prst="rect">
            <a:avLst/>
          </a:prstGeom>
        </p:spPr>
        <p:txBody>
          <a:bodyPr vert="horz" lIns="0" tIns="0" rIns="0" bIns="0" rtlCol="0" anchor="b">
            <a:noAutofit/>
          </a:bodyPr>
          <a:lstStyle>
            <a:lvl1pPr algn="r">
              <a:defRPr sz="1000">
                <a:solidFill>
                  <a:schemeClr val="accent1"/>
                </a:solidFill>
                <a:latin typeface="+mn-lt"/>
              </a:defRPr>
            </a:lvl1pPr>
          </a:lstStyle>
          <a:p>
            <a:r>
              <a:rPr lang="en-US" dirty="0"/>
              <a:t>© 2023  |  SEE  |  </a:t>
            </a:r>
            <a:fld id="{3A58E257-EB6E-4C2D-B1F3-E1DA43064D96}" type="slidenum">
              <a:rPr lang="en-US" altLang="en-US" smtClean="0"/>
              <a:pPr/>
              <a:t>‹#›</a:t>
            </a:fld>
            <a:endParaRPr lang="en-US" altLang="en-US" dirty="0"/>
          </a:p>
        </p:txBody>
      </p:sp>
      <p:sp>
        <p:nvSpPr>
          <p:cNvPr id="1026" name="Title Placeholder 1">
            <a:extLst>
              <a:ext uri="{FF2B5EF4-FFF2-40B4-BE49-F238E27FC236}">
                <a16:creationId xmlns:a16="http://schemas.microsoft.com/office/drawing/2014/main" id="{98E1A702-47D0-41E0-B7FE-5BAC5C7DFF3A}"/>
              </a:ext>
            </a:extLst>
          </p:cNvPr>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56CC18E6-54DB-4C90-AFA6-48F6311B8F04}"/>
              </a:ext>
            </a:extLst>
          </p:cNvPr>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pic>
        <p:nvPicPr>
          <p:cNvPr id="2" name="Graphic 1">
            <a:extLst>
              <a:ext uri="{FF2B5EF4-FFF2-40B4-BE49-F238E27FC236}">
                <a16:creationId xmlns:a16="http://schemas.microsoft.com/office/drawing/2014/main" id="{16C2EAF7-87B1-D7B9-40F0-457AC685181B}"/>
              </a:ext>
            </a:extLst>
          </p:cNvPr>
          <p:cNvPicPr>
            <a:picLocks noChangeAspect="1"/>
          </p:cNvPicPr>
          <p:nvPr userDrawn="1"/>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233454" y="6272412"/>
            <a:ext cx="1246932" cy="486508"/>
          </a:xfrm>
          <a:prstGeom prst="rect">
            <a:avLst/>
          </a:prstGeom>
        </p:spPr>
      </p:pic>
    </p:spTree>
    <p:extLst>
      <p:ext uri="{BB962C8B-B14F-4D97-AF65-F5344CB8AC3E}">
        <p14:creationId xmlns:p14="http://schemas.microsoft.com/office/powerpoint/2010/main" val="2034339736"/>
      </p:ext>
    </p:extLst>
  </p:cSld>
  <p:clrMap bg1="lt1" tx1="dk1" bg2="lt2" tx2="dk2" accent1="accent1" accent2="accent2" accent3="accent3" accent4="accent4" accent5="accent5" accent6="accent6" hlink="hlink" folHlink="folHlink"/>
  <p:sldLayoutIdLst>
    <p:sldLayoutId id="2147497252" r:id="rId1"/>
    <p:sldLayoutId id="2147497253" r:id="rId2"/>
    <p:sldLayoutId id="2147497254" r:id="rId3"/>
    <p:sldLayoutId id="2147497255" r:id="rId4"/>
    <p:sldLayoutId id="2147496748" r:id="rId5"/>
    <p:sldLayoutId id="2147496732" r:id="rId6"/>
    <p:sldLayoutId id="2147497231" r:id="rId7"/>
    <p:sldLayoutId id="2147497236" r:id="rId8"/>
    <p:sldLayoutId id="2147497251" r:id="rId9"/>
    <p:sldLayoutId id="2147497230" r:id="rId10"/>
    <p:sldLayoutId id="2147497424" r:id="rId11"/>
  </p:sldLayoutIdLst>
  <p:hf sldNum="0" hdr="0" ftr="0" dt="0"/>
  <p:txStyles>
    <p:titleStyle>
      <a:lvl1pPr algn="ctr" defTabSz="609585" rtl="0" eaLnBrk="1" fontAlgn="base" hangingPunct="1">
        <a:spcBef>
          <a:spcPct val="0"/>
        </a:spcBef>
        <a:spcAft>
          <a:spcPct val="0"/>
        </a:spcAft>
        <a:defRPr sz="5867" kern="1200">
          <a:solidFill>
            <a:schemeClr val="tx1"/>
          </a:solidFill>
          <a:latin typeface="+mj-lt"/>
          <a:ea typeface="MS PGothic" pitchFamily="34" charset="-128"/>
          <a:cs typeface="MS PGothic" charset="0"/>
        </a:defRPr>
      </a:lvl1pPr>
      <a:lvl2pPr algn="ctr" defTabSz="609585" rtl="0" eaLnBrk="1" fontAlgn="base" hangingPunct="1">
        <a:spcBef>
          <a:spcPct val="0"/>
        </a:spcBef>
        <a:spcAft>
          <a:spcPct val="0"/>
        </a:spcAft>
        <a:defRPr sz="5867">
          <a:solidFill>
            <a:schemeClr val="tx1"/>
          </a:solidFill>
          <a:latin typeface="Calibri" charset="0"/>
          <a:ea typeface="MS PGothic" pitchFamily="34" charset="-128"/>
          <a:cs typeface="MS PGothic" charset="0"/>
        </a:defRPr>
      </a:lvl2pPr>
      <a:lvl3pPr algn="ctr" defTabSz="609585" rtl="0" eaLnBrk="1" fontAlgn="base" hangingPunct="1">
        <a:spcBef>
          <a:spcPct val="0"/>
        </a:spcBef>
        <a:spcAft>
          <a:spcPct val="0"/>
        </a:spcAft>
        <a:defRPr sz="5867">
          <a:solidFill>
            <a:schemeClr val="tx1"/>
          </a:solidFill>
          <a:latin typeface="Calibri" charset="0"/>
          <a:ea typeface="MS PGothic" pitchFamily="34" charset="-128"/>
          <a:cs typeface="MS PGothic" charset="0"/>
        </a:defRPr>
      </a:lvl3pPr>
      <a:lvl4pPr algn="ctr" defTabSz="609585" rtl="0" eaLnBrk="1" fontAlgn="base" hangingPunct="1">
        <a:spcBef>
          <a:spcPct val="0"/>
        </a:spcBef>
        <a:spcAft>
          <a:spcPct val="0"/>
        </a:spcAft>
        <a:defRPr sz="5867">
          <a:solidFill>
            <a:schemeClr val="tx1"/>
          </a:solidFill>
          <a:latin typeface="Calibri" charset="0"/>
          <a:ea typeface="MS PGothic" pitchFamily="34" charset="-128"/>
          <a:cs typeface="MS PGothic" charset="0"/>
        </a:defRPr>
      </a:lvl4pPr>
      <a:lvl5pPr algn="ctr" defTabSz="609585" rtl="0" eaLnBrk="1" fontAlgn="base" hangingPunct="1">
        <a:spcBef>
          <a:spcPct val="0"/>
        </a:spcBef>
        <a:spcAft>
          <a:spcPct val="0"/>
        </a:spcAft>
        <a:defRPr sz="5867">
          <a:solidFill>
            <a:schemeClr val="tx1"/>
          </a:solidFill>
          <a:latin typeface="Calibri" charset="0"/>
          <a:ea typeface="MS PGothic" pitchFamily="34" charset="-128"/>
          <a:cs typeface="MS PGothic" charset="0"/>
        </a:defRPr>
      </a:lvl5pPr>
      <a:lvl6pPr marL="609585"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1" fontAlgn="base" hangingPunct="1">
        <a:spcBef>
          <a:spcPct val="20000"/>
        </a:spcBef>
        <a:spcAft>
          <a:spcPct val="0"/>
        </a:spcAft>
        <a:buFont typeface="Arial" panose="020B0604020202020204" pitchFamily="34" charset="0"/>
        <a:buChar char="•"/>
        <a:defRPr sz="4267" kern="1200">
          <a:solidFill>
            <a:schemeClr val="tx1"/>
          </a:solidFill>
          <a:latin typeface="+mn-lt"/>
          <a:ea typeface="MS PGothic" pitchFamily="34" charset="-128"/>
          <a:cs typeface="MS PGothic" charset="0"/>
        </a:defRPr>
      </a:lvl1pPr>
      <a:lvl2pPr marL="990575" indent="-380990" algn="l" defTabSz="609585" rtl="0" eaLnBrk="1" fontAlgn="base" hangingPunct="1">
        <a:spcBef>
          <a:spcPct val="20000"/>
        </a:spcBef>
        <a:spcAft>
          <a:spcPct val="0"/>
        </a:spcAft>
        <a:buFont typeface="Arial" panose="020B0604020202020204" pitchFamily="34" charset="0"/>
        <a:buChar char="–"/>
        <a:defRPr sz="3733" kern="1200">
          <a:solidFill>
            <a:schemeClr val="tx1"/>
          </a:solidFill>
          <a:latin typeface="+mn-lt"/>
          <a:ea typeface="MS PGothic" pitchFamily="34" charset="-128"/>
          <a:cs typeface="MS PGothic" charset="0"/>
        </a:defRPr>
      </a:lvl2pPr>
      <a:lvl3pPr marL="1523962" indent="-304792" algn="l" defTabSz="609585"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3pPr>
      <a:lvl4pPr marL="2133547" indent="-304792" algn="l" defTabSz="609585" rtl="0" eaLnBrk="1" fontAlgn="base" hangingPunct="1">
        <a:spcBef>
          <a:spcPct val="20000"/>
        </a:spcBef>
        <a:spcAft>
          <a:spcPct val="0"/>
        </a:spcAft>
        <a:buFont typeface="Arial" panose="020B0604020202020204" pitchFamily="34" charset="0"/>
        <a:buChar char="–"/>
        <a:defRPr sz="2667" kern="1200">
          <a:solidFill>
            <a:schemeClr val="tx1"/>
          </a:solidFill>
          <a:latin typeface="+mn-lt"/>
          <a:ea typeface="MS PGothic" pitchFamily="34" charset="-128"/>
          <a:cs typeface="MS PGothic" charset="0"/>
        </a:defRPr>
      </a:lvl4pPr>
      <a:lvl5pPr marL="2743131" indent="-304792" algn="l" defTabSz="609585" rtl="0" eaLnBrk="1" fontAlgn="base" hangingPunct="1">
        <a:spcBef>
          <a:spcPct val="20000"/>
        </a:spcBef>
        <a:spcAft>
          <a:spcPct val="0"/>
        </a:spcAft>
        <a:buFont typeface="Arial" panose="020B0604020202020204" pitchFamily="34" charset="0"/>
        <a:buChar char="»"/>
        <a:defRPr sz="2667" kern="1200">
          <a:solidFill>
            <a:schemeClr val="tx1"/>
          </a:solidFill>
          <a:latin typeface="+mn-lt"/>
          <a:ea typeface="MS PGothic" pitchFamily="34" charset="-128"/>
          <a:cs typeface="MS PGothic"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384" userDrawn="1">
          <p15:clr>
            <a:srgbClr val="F26B43"/>
          </p15:clr>
        </p15:guide>
        <p15:guide id="4" pos="729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389B0E-2C75-6D49-96F7-8BCC9B57A401}"/>
              </a:ext>
            </a:extLst>
          </p:cNvPr>
          <p:cNvSpPr>
            <a:spLocks noGrp="1"/>
          </p:cNvSpPr>
          <p:nvPr>
            <p:ph type="body" idx="1"/>
          </p:nvPr>
        </p:nvSpPr>
        <p:spPr>
          <a:xfrm>
            <a:off x="616773" y="1558636"/>
            <a:ext cx="10874539" cy="46759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954D61D-C39C-5848-A53A-5E3BB5A112F9}"/>
              </a:ext>
            </a:extLst>
          </p:cNvPr>
          <p:cNvSpPr>
            <a:spLocks noGrp="1"/>
          </p:cNvSpPr>
          <p:nvPr>
            <p:ph type="sldNum" sz="quarter" idx="4"/>
          </p:nvPr>
        </p:nvSpPr>
        <p:spPr>
          <a:xfrm>
            <a:off x="9278315" y="6353004"/>
            <a:ext cx="2610522" cy="365125"/>
          </a:xfrm>
          <a:prstGeom prst="rect">
            <a:avLst/>
          </a:prstGeom>
        </p:spPr>
        <p:txBody>
          <a:bodyPr vert="horz" lIns="91440" tIns="45720" rIns="91440" bIns="45720" rtlCol="0" anchor="ctr"/>
          <a:lstStyle>
            <a:lvl1pPr algn="r">
              <a:defRPr sz="750" b="0" i="0">
                <a:solidFill>
                  <a:schemeClr val="tx1"/>
                </a:solidFill>
                <a:latin typeface="Arial" panose="020B0604020202020204" pitchFamily="34" charset="0"/>
              </a:defRPr>
            </a:lvl1pPr>
          </a:lstStyle>
          <a:p>
            <a:fld id="{64DF1125-80D7-5C48-9408-F746170441B0}" type="slidenum">
              <a:rPr lang="en-US" smtClean="0"/>
              <a:pPr/>
              <a:t>‹#›</a:t>
            </a:fld>
            <a:endParaRPr lang="en-US"/>
          </a:p>
        </p:txBody>
      </p:sp>
      <p:sp>
        <p:nvSpPr>
          <p:cNvPr id="7" name="Title Placeholder 6">
            <a:extLst>
              <a:ext uri="{FF2B5EF4-FFF2-40B4-BE49-F238E27FC236}">
                <a16:creationId xmlns:a16="http://schemas.microsoft.com/office/drawing/2014/main" id="{DE186C4E-695C-7641-813D-1DFAAF5B8F17}"/>
              </a:ext>
            </a:extLst>
          </p:cNvPr>
          <p:cNvSpPr>
            <a:spLocks noGrp="1"/>
          </p:cNvSpPr>
          <p:nvPr>
            <p:ph type="title"/>
          </p:nvPr>
        </p:nvSpPr>
        <p:spPr>
          <a:xfrm>
            <a:off x="616773" y="561109"/>
            <a:ext cx="10874539" cy="997527"/>
          </a:xfrm>
          <a:prstGeom prst="rect">
            <a:avLst/>
          </a:prstGeom>
        </p:spPr>
        <p:txBody>
          <a:bodyPr vert="horz" lIns="91440" tIns="45720" rIns="91440" bIns="45720" rtlCol="0" anchor="t">
            <a:normAutofit/>
          </a:bodyPr>
          <a:lstStyle/>
          <a:p>
            <a:r>
              <a:rPr lang="en-US"/>
              <a:t>Click to edit Master title style</a:t>
            </a:r>
          </a:p>
        </p:txBody>
      </p:sp>
    </p:spTree>
    <p:extLst>
      <p:ext uri="{BB962C8B-B14F-4D97-AF65-F5344CB8AC3E}">
        <p14:creationId xmlns:p14="http://schemas.microsoft.com/office/powerpoint/2010/main" val="2198565119"/>
      </p:ext>
    </p:extLst>
  </p:cSld>
  <p:clrMap bg1="lt1" tx1="dk1" bg2="lt2" tx2="dk2" accent1="accent1" accent2="accent2" accent3="accent3" accent4="accent4" accent5="accent5" accent6="accent6" hlink="hlink" folHlink="folHlink"/>
  <p:sldLayoutIdLst>
    <p:sldLayoutId id="2147497257" r:id="rId1"/>
    <p:sldLayoutId id="2147497258" r:id="rId2"/>
    <p:sldLayoutId id="2147497259" r:id="rId3"/>
    <p:sldLayoutId id="2147497260" r:id="rId4"/>
    <p:sldLayoutId id="2147497261" r:id="rId5"/>
    <p:sldLayoutId id="2147497262" r:id="rId6"/>
    <p:sldLayoutId id="2147497263" r:id="rId7"/>
    <p:sldLayoutId id="2147497264" r:id="rId8"/>
    <p:sldLayoutId id="2147497265" r:id="rId9"/>
    <p:sldLayoutId id="2147497266" r:id="rId10"/>
    <p:sldLayoutId id="2147497267" r:id="rId11"/>
    <p:sldLayoutId id="2147497268" r:id="rId12"/>
    <p:sldLayoutId id="2147497269" r:id="rId13"/>
    <p:sldLayoutId id="2147497270" r:id="rId14"/>
    <p:sldLayoutId id="2147497271" r:id="rId15"/>
    <p:sldLayoutId id="2147497272" r:id="rId16"/>
    <p:sldLayoutId id="2147497273" r:id="rId17"/>
    <p:sldLayoutId id="2147497274" r:id="rId18"/>
    <p:sldLayoutId id="2147497275" r:id="rId19"/>
    <p:sldLayoutId id="2147497276" r:id="rId20"/>
    <p:sldLayoutId id="2147497277" r:id="rId21"/>
    <p:sldLayoutId id="2147497278" r:id="rId22"/>
    <p:sldLayoutId id="2147497279" r:id="rId23"/>
    <p:sldLayoutId id="2147497280" r:id="rId24"/>
    <p:sldLayoutId id="2147497281" r:id="rId25"/>
    <p:sldLayoutId id="2147497282" r:id="rId26"/>
    <p:sldLayoutId id="2147497283" r:id="rId27"/>
    <p:sldLayoutId id="2147497284" r:id="rId28"/>
    <p:sldLayoutId id="2147497285" r:id="rId29"/>
    <p:sldLayoutId id="2147497286" r:id="rId30"/>
    <p:sldLayoutId id="2147497287" r:id="rId31"/>
    <p:sldLayoutId id="2147497288" r:id="rId32"/>
    <p:sldLayoutId id="2147497289" r:id="rId33"/>
    <p:sldLayoutId id="2147497290" r:id="rId34"/>
    <p:sldLayoutId id="2147497291" r:id="rId35"/>
    <p:sldLayoutId id="2147497292" r:id="rId36"/>
    <p:sldLayoutId id="2147497293" r:id="rId37"/>
    <p:sldLayoutId id="2147497294" r:id="rId38"/>
    <p:sldLayoutId id="2147497295" r:id="rId39"/>
    <p:sldLayoutId id="2147497296" r:id="rId40"/>
    <p:sldLayoutId id="2147497297" r:id="rId41"/>
    <p:sldLayoutId id="2147497298" r:id="rId42"/>
    <p:sldLayoutId id="2147497299" r:id="rId43"/>
    <p:sldLayoutId id="2147497300" r:id="rId44"/>
    <p:sldLayoutId id="2147497301" r:id="rId45"/>
    <p:sldLayoutId id="2147497302" r:id="rId46"/>
    <p:sldLayoutId id="2147497303" r:id="rId47"/>
    <p:sldLayoutId id="2147497304" r:id="rId48"/>
    <p:sldLayoutId id="2147497305" r:id="rId49"/>
    <p:sldLayoutId id="2147497306" r:id="rId50"/>
    <p:sldLayoutId id="2147497307" r:id="rId51"/>
    <p:sldLayoutId id="2147497308" r:id="rId52"/>
    <p:sldLayoutId id="2147497309" r:id="rId53"/>
    <p:sldLayoutId id="2147497310" r:id="rId54"/>
    <p:sldLayoutId id="2147497311" r:id="rId55"/>
    <p:sldLayoutId id="2147497312" r:id="rId56"/>
    <p:sldLayoutId id="2147497313" r:id="rId57"/>
    <p:sldLayoutId id="2147497314" r:id="rId58"/>
    <p:sldLayoutId id="2147497315" r:id="rId59"/>
    <p:sldLayoutId id="2147497316" r:id="rId60"/>
    <p:sldLayoutId id="2147497317" r:id="rId61"/>
    <p:sldLayoutId id="2147497318" r:id="rId62"/>
    <p:sldLayoutId id="2147497319" r:id="rId63"/>
    <p:sldLayoutId id="2147497320" r:id="rId64"/>
    <p:sldLayoutId id="2147497321" r:id="rId65"/>
    <p:sldLayoutId id="2147497322" r:id="rId66"/>
    <p:sldLayoutId id="2147497323" r:id="rId67"/>
    <p:sldLayoutId id="2147497324" r:id="rId68"/>
    <p:sldLayoutId id="2147497325" r:id="rId69"/>
    <p:sldLayoutId id="2147497326" r:id="rId70"/>
    <p:sldLayoutId id="2147497327" r:id="rId71"/>
    <p:sldLayoutId id="2147497328" r:id="rId72"/>
    <p:sldLayoutId id="2147497329" r:id="rId73"/>
    <p:sldLayoutId id="2147497330" r:id="rId74"/>
    <p:sldLayoutId id="2147497331" r:id="rId75"/>
    <p:sldLayoutId id="2147497332" r:id="rId76"/>
    <p:sldLayoutId id="2147497333" r:id="rId77"/>
  </p:sldLayoutIdLst>
  <p:transition>
    <p:fade/>
  </p:transition>
  <p:hf hdr="0" ftr="0" dt="0"/>
  <p:txStyles>
    <p:titleStyle>
      <a:lvl1pPr algn="l" defTabSz="794849" rtl="0" eaLnBrk="1" latinLnBrk="0" hangingPunct="1">
        <a:lnSpc>
          <a:spcPct val="85000"/>
        </a:lnSpc>
        <a:spcBef>
          <a:spcPct val="0"/>
        </a:spcBef>
        <a:buNone/>
        <a:defRPr sz="3682" b="0" i="0" kern="1200">
          <a:solidFill>
            <a:schemeClr val="tx1"/>
          </a:solidFill>
          <a:latin typeface="Arial" panose="020B0604020202020204" pitchFamily="34" charset="0"/>
          <a:ea typeface="+mj-ea"/>
          <a:cs typeface="+mj-cs"/>
        </a:defRPr>
      </a:lvl1pPr>
    </p:titleStyle>
    <p:bodyStyle>
      <a:lvl1pPr marL="198712" indent="-198712" algn="l" defTabSz="794849" rtl="0" eaLnBrk="1" latinLnBrk="0" hangingPunct="1">
        <a:lnSpc>
          <a:spcPct val="90000"/>
        </a:lnSpc>
        <a:spcBef>
          <a:spcPts val="869"/>
        </a:spcBef>
        <a:buClr>
          <a:schemeClr val="tx2"/>
        </a:buClr>
        <a:buFont typeface="Arial" panose="020B0604020202020204" pitchFamily="34" charset="0"/>
        <a:buChar char="•"/>
        <a:defRPr sz="2454" b="0" i="0" kern="1200">
          <a:solidFill>
            <a:schemeClr val="tx1"/>
          </a:solidFill>
          <a:latin typeface="Arial" panose="020B0604020202020204" pitchFamily="34" charset="0"/>
          <a:ea typeface="+mn-ea"/>
          <a:cs typeface="+mn-cs"/>
        </a:defRPr>
      </a:lvl1pPr>
      <a:lvl2pPr marL="596137" indent="-198712" algn="l" defTabSz="794849" rtl="0" eaLnBrk="1" latinLnBrk="0" hangingPunct="1">
        <a:lnSpc>
          <a:spcPct val="90000"/>
        </a:lnSpc>
        <a:spcBef>
          <a:spcPts val="435"/>
        </a:spcBef>
        <a:buClr>
          <a:schemeClr val="tx2"/>
        </a:buClr>
        <a:buFont typeface="Arial" panose="020B0604020202020204" pitchFamily="34" charset="0"/>
        <a:buChar char="•"/>
        <a:defRPr sz="2045" b="0" i="0" kern="1200">
          <a:solidFill>
            <a:schemeClr val="tx1"/>
          </a:solidFill>
          <a:latin typeface="Arial" panose="020B0604020202020204" pitchFamily="34" charset="0"/>
          <a:ea typeface="+mn-ea"/>
          <a:cs typeface="+mn-cs"/>
        </a:defRPr>
      </a:lvl2pPr>
      <a:lvl3pPr marL="993561" indent="-198712" algn="l" defTabSz="794849" rtl="0" eaLnBrk="1" latinLnBrk="0" hangingPunct="1">
        <a:lnSpc>
          <a:spcPct val="90000"/>
        </a:lnSpc>
        <a:spcBef>
          <a:spcPts val="435"/>
        </a:spcBef>
        <a:buClr>
          <a:schemeClr val="tx2"/>
        </a:buClr>
        <a:buFont typeface="Arial" panose="020B0604020202020204" pitchFamily="34" charset="0"/>
        <a:buChar char="•"/>
        <a:defRPr sz="1773" b="0" i="0" kern="1200">
          <a:solidFill>
            <a:schemeClr val="tx1"/>
          </a:solidFill>
          <a:latin typeface="Arial" panose="020B0604020202020204" pitchFamily="34" charset="0"/>
          <a:ea typeface="+mn-ea"/>
          <a:cs typeface="+mn-cs"/>
        </a:defRPr>
      </a:lvl3pPr>
      <a:lvl4pPr marL="1390984" indent="-198712" algn="l" defTabSz="794849" rtl="0" eaLnBrk="1" latinLnBrk="0" hangingPunct="1">
        <a:lnSpc>
          <a:spcPct val="90000"/>
        </a:lnSpc>
        <a:spcBef>
          <a:spcPts val="435"/>
        </a:spcBef>
        <a:buClr>
          <a:schemeClr val="tx2"/>
        </a:buClr>
        <a:buFont typeface="Arial" panose="020B0604020202020204" pitchFamily="34" charset="0"/>
        <a:buChar char="•"/>
        <a:defRPr sz="1636" b="0" i="0" kern="1200">
          <a:solidFill>
            <a:schemeClr val="tx1"/>
          </a:solidFill>
          <a:latin typeface="Arial" panose="020B0604020202020204" pitchFamily="34" charset="0"/>
          <a:ea typeface="+mn-ea"/>
          <a:cs typeface="+mn-cs"/>
        </a:defRPr>
      </a:lvl4pPr>
      <a:lvl5pPr marL="1788408" indent="-198712" algn="l" defTabSz="794849" rtl="0" eaLnBrk="1" latinLnBrk="0" hangingPunct="1">
        <a:lnSpc>
          <a:spcPct val="90000"/>
        </a:lnSpc>
        <a:spcBef>
          <a:spcPts val="435"/>
        </a:spcBef>
        <a:buClr>
          <a:schemeClr val="tx2"/>
        </a:buClr>
        <a:buFont typeface="Arial" panose="020B0604020202020204" pitchFamily="34" charset="0"/>
        <a:buChar char="•"/>
        <a:defRPr sz="1636" b="0" i="0" kern="1200">
          <a:solidFill>
            <a:schemeClr val="tx1"/>
          </a:solidFill>
          <a:latin typeface="Arial" panose="020B0604020202020204" pitchFamily="34" charset="0"/>
          <a:ea typeface="+mn-ea"/>
          <a:cs typeface="+mn-cs"/>
        </a:defRPr>
      </a:lvl5pPr>
      <a:lvl6pPr marL="2185832" indent="-198712" algn="l" defTabSz="794849" rtl="0" eaLnBrk="1" latinLnBrk="0" hangingPunct="1">
        <a:lnSpc>
          <a:spcPct val="90000"/>
        </a:lnSpc>
        <a:spcBef>
          <a:spcPts val="435"/>
        </a:spcBef>
        <a:buFont typeface="Arial" panose="020B0604020202020204" pitchFamily="34" charset="0"/>
        <a:buChar char="•"/>
        <a:defRPr sz="1565" kern="1200">
          <a:solidFill>
            <a:schemeClr val="tx1"/>
          </a:solidFill>
          <a:latin typeface="+mn-lt"/>
          <a:ea typeface="+mn-ea"/>
          <a:cs typeface="+mn-cs"/>
        </a:defRPr>
      </a:lvl6pPr>
      <a:lvl7pPr marL="2583256" indent="-198712" algn="l" defTabSz="794849" rtl="0" eaLnBrk="1" latinLnBrk="0" hangingPunct="1">
        <a:lnSpc>
          <a:spcPct val="90000"/>
        </a:lnSpc>
        <a:spcBef>
          <a:spcPts val="435"/>
        </a:spcBef>
        <a:buFont typeface="Arial" panose="020B0604020202020204" pitchFamily="34" charset="0"/>
        <a:buChar char="•"/>
        <a:defRPr sz="1565" kern="1200">
          <a:solidFill>
            <a:schemeClr val="tx1"/>
          </a:solidFill>
          <a:latin typeface="+mn-lt"/>
          <a:ea typeface="+mn-ea"/>
          <a:cs typeface="+mn-cs"/>
        </a:defRPr>
      </a:lvl7pPr>
      <a:lvl8pPr marL="2980681" indent="-198712" algn="l" defTabSz="794849" rtl="0" eaLnBrk="1" latinLnBrk="0" hangingPunct="1">
        <a:lnSpc>
          <a:spcPct val="90000"/>
        </a:lnSpc>
        <a:spcBef>
          <a:spcPts val="435"/>
        </a:spcBef>
        <a:buFont typeface="Arial" panose="020B0604020202020204" pitchFamily="34" charset="0"/>
        <a:buChar char="•"/>
        <a:defRPr sz="1565" kern="1200">
          <a:solidFill>
            <a:schemeClr val="tx1"/>
          </a:solidFill>
          <a:latin typeface="+mn-lt"/>
          <a:ea typeface="+mn-ea"/>
          <a:cs typeface="+mn-cs"/>
        </a:defRPr>
      </a:lvl8pPr>
      <a:lvl9pPr marL="3378105" indent="-198712" algn="l" defTabSz="794849" rtl="0" eaLnBrk="1" latinLnBrk="0" hangingPunct="1">
        <a:lnSpc>
          <a:spcPct val="90000"/>
        </a:lnSpc>
        <a:spcBef>
          <a:spcPts val="435"/>
        </a:spcBef>
        <a:buFont typeface="Arial" panose="020B0604020202020204" pitchFamily="34" charset="0"/>
        <a:buChar char="•"/>
        <a:defRPr sz="1565" kern="1200">
          <a:solidFill>
            <a:schemeClr val="tx1"/>
          </a:solidFill>
          <a:latin typeface="+mn-lt"/>
          <a:ea typeface="+mn-ea"/>
          <a:cs typeface="+mn-cs"/>
        </a:defRPr>
      </a:lvl9pPr>
    </p:bodyStyle>
    <p:otherStyle>
      <a:defPPr>
        <a:defRPr lang="en-US"/>
      </a:defPPr>
      <a:lvl1pPr marL="0" algn="l" defTabSz="794849" rtl="0" eaLnBrk="1" latinLnBrk="0" hangingPunct="1">
        <a:defRPr sz="1565" kern="1200">
          <a:solidFill>
            <a:schemeClr val="tx1"/>
          </a:solidFill>
          <a:latin typeface="+mn-lt"/>
          <a:ea typeface="+mn-ea"/>
          <a:cs typeface="+mn-cs"/>
        </a:defRPr>
      </a:lvl1pPr>
      <a:lvl2pPr marL="397424" algn="l" defTabSz="794849" rtl="0" eaLnBrk="1" latinLnBrk="0" hangingPunct="1">
        <a:defRPr sz="1565" kern="1200">
          <a:solidFill>
            <a:schemeClr val="tx1"/>
          </a:solidFill>
          <a:latin typeface="+mn-lt"/>
          <a:ea typeface="+mn-ea"/>
          <a:cs typeface="+mn-cs"/>
        </a:defRPr>
      </a:lvl2pPr>
      <a:lvl3pPr marL="794849" algn="l" defTabSz="794849" rtl="0" eaLnBrk="1" latinLnBrk="0" hangingPunct="1">
        <a:defRPr sz="1565" kern="1200">
          <a:solidFill>
            <a:schemeClr val="tx1"/>
          </a:solidFill>
          <a:latin typeface="+mn-lt"/>
          <a:ea typeface="+mn-ea"/>
          <a:cs typeface="+mn-cs"/>
        </a:defRPr>
      </a:lvl3pPr>
      <a:lvl4pPr marL="1192273" algn="l" defTabSz="794849" rtl="0" eaLnBrk="1" latinLnBrk="0" hangingPunct="1">
        <a:defRPr sz="1565" kern="1200">
          <a:solidFill>
            <a:schemeClr val="tx1"/>
          </a:solidFill>
          <a:latin typeface="+mn-lt"/>
          <a:ea typeface="+mn-ea"/>
          <a:cs typeface="+mn-cs"/>
        </a:defRPr>
      </a:lvl4pPr>
      <a:lvl5pPr marL="1589696" algn="l" defTabSz="794849" rtl="0" eaLnBrk="1" latinLnBrk="0" hangingPunct="1">
        <a:defRPr sz="1565" kern="1200">
          <a:solidFill>
            <a:schemeClr val="tx1"/>
          </a:solidFill>
          <a:latin typeface="+mn-lt"/>
          <a:ea typeface="+mn-ea"/>
          <a:cs typeface="+mn-cs"/>
        </a:defRPr>
      </a:lvl5pPr>
      <a:lvl6pPr marL="1987120" algn="l" defTabSz="794849" rtl="0" eaLnBrk="1" latinLnBrk="0" hangingPunct="1">
        <a:defRPr sz="1565" kern="1200">
          <a:solidFill>
            <a:schemeClr val="tx1"/>
          </a:solidFill>
          <a:latin typeface="+mn-lt"/>
          <a:ea typeface="+mn-ea"/>
          <a:cs typeface="+mn-cs"/>
        </a:defRPr>
      </a:lvl6pPr>
      <a:lvl7pPr marL="2384544" algn="l" defTabSz="794849" rtl="0" eaLnBrk="1" latinLnBrk="0" hangingPunct="1">
        <a:defRPr sz="1565" kern="1200">
          <a:solidFill>
            <a:schemeClr val="tx1"/>
          </a:solidFill>
          <a:latin typeface="+mn-lt"/>
          <a:ea typeface="+mn-ea"/>
          <a:cs typeface="+mn-cs"/>
        </a:defRPr>
      </a:lvl7pPr>
      <a:lvl8pPr marL="2781969" algn="l" defTabSz="794849" rtl="0" eaLnBrk="1" latinLnBrk="0" hangingPunct="1">
        <a:defRPr sz="1565" kern="1200">
          <a:solidFill>
            <a:schemeClr val="tx1"/>
          </a:solidFill>
          <a:latin typeface="+mn-lt"/>
          <a:ea typeface="+mn-ea"/>
          <a:cs typeface="+mn-cs"/>
        </a:defRPr>
      </a:lvl8pPr>
      <a:lvl9pPr marL="3179393" algn="l" defTabSz="794849" rtl="0" eaLnBrk="1" latinLnBrk="0" hangingPunct="1">
        <a:defRPr sz="156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389B0E-2C75-6D49-96F7-8BCC9B57A401}"/>
              </a:ext>
            </a:extLst>
          </p:cNvPr>
          <p:cNvSpPr>
            <a:spLocks noGrp="1"/>
          </p:cNvSpPr>
          <p:nvPr>
            <p:ph type="body" idx="1"/>
          </p:nvPr>
        </p:nvSpPr>
        <p:spPr>
          <a:xfrm>
            <a:off x="616773" y="1558636"/>
            <a:ext cx="10874539" cy="46759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954D61D-C39C-5848-A53A-5E3BB5A112F9}"/>
              </a:ext>
            </a:extLst>
          </p:cNvPr>
          <p:cNvSpPr>
            <a:spLocks noGrp="1"/>
          </p:cNvSpPr>
          <p:nvPr>
            <p:ph type="sldNum" sz="quarter" idx="4"/>
          </p:nvPr>
        </p:nvSpPr>
        <p:spPr>
          <a:xfrm>
            <a:off x="9278315" y="6353004"/>
            <a:ext cx="2610522" cy="365125"/>
          </a:xfrm>
          <a:prstGeom prst="rect">
            <a:avLst/>
          </a:prstGeom>
        </p:spPr>
        <p:txBody>
          <a:bodyPr vert="horz" lIns="91440" tIns="45720" rIns="91440" bIns="45720" rtlCol="0" anchor="ctr"/>
          <a:lstStyle>
            <a:lvl1pPr algn="r">
              <a:defRPr sz="750" b="0" i="0">
                <a:solidFill>
                  <a:schemeClr val="tx1"/>
                </a:solidFill>
                <a:latin typeface="Arial" panose="020B0604020202020204" pitchFamily="34" charset="0"/>
              </a:defRPr>
            </a:lvl1pPr>
          </a:lstStyle>
          <a:p>
            <a:fld id="{64DF1125-80D7-5C48-9408-F746170441B0}" type="slidenum">
              <a:rPr lang="en-US" smtClean="0"/>
              <a:pPr/>
              <a:t>‹#›</a:t>
            </a:fld>
            <a:endParaRPr lang="en-US"/>
          </a:p>
        </p:txBody>
      </p:sp>
      <p:sp>
        <p:nvSpPr>
          <p:cNvPr id="7" name="Title Placeholder 6">
            <a:extLst>
              <a:ext uri="{FF2B5EF4-FFF2-40B4-BE49-F238E27FC236}">
                <a16:creationId xmlns:a16="http://schemas.microsoft.com/office/drawing/2014/main" id="{DE186C4E-695C-7641-813D-1DFAAF5B8F17}"/>
              </a:ext>
            </a:extLst>
          </p:cNvPr>
          <p:cNvSpPr>
            <a:spLocks noGrp="1"/>
          </p:cNvSpPr>
          <p:nvPr>
            <p:ph type="title"/>
          </p:nvPr>
        </p:nvSpPr>
        <p:spPr>
          <a:xfrm>
            <a:off x="616773" y="561109"/>
            <a:ext cx="10874539" cy="997527"/>
          </a:xfrm>
          <a:prstGeom prst="rect">
            <a:avLst/>
          </a:prstGeom>
        </p:spPr>
        <p:txBody>
          <a:bodyPr vert="horz" lIns="91440" tIns="45720" rIns="91440" bIns="45720" rtlCol="0" anchor="t">
            <a:normAutofit/>
          </a:bodyPr>
          <a:lstStyle/>
          <a:p>
            <a:r>
              <a:rPr lang="en-US"/>
              <a:t>Click to edit Master title style</a:t>
            </a:r>
          </a:p>
        </p:txBody>
      </p:sp>
    </p:spTree>
    <p:extLst>
      <p:ext uri="{BB962C8B-B14F-4D97-AF65-F5344CB8AC3E}">
        <p14:creationId xmlns:p14="http://schemas.microsoft.com/office/powerpoint/2010/main" val="4115757900"/>
      </p:ext>
    </p:extLst>
  </p:cSld>
  <p:clrMap bg1="lt1" tx1="dk1" bg2="lt2" tx2="dk2" accent1="accent1" accent2="accent2" accent3="accent3" accent4="accent4" accent5="accent5" accent6="accent6" hlink="hlink" folHlink="folHlink"/>
  <p:sldLayoutIdLst>
    <p:sldLayoutId id="2147497335" r:id="rId1"/>
    <p:sldLayoutId id="2147497336" r:id="rId2"/>
    <p:sldLayoutId id="2147497337" r:id="rId3"/>
    <p:sldLayoutId id="2147497338" r:id="rId4"/>
    <p:sldLayoutId id="2147497339" r:id="rId5"/>
    <p:sldLayoutId id="2147497340" r:id="rId6"/>
    <p:sldLayoutId id="2147497341" r:id="rId7"/>
    <p:sldLayoutId id="2147497342" r:id="rId8"/>
    <p:sldLayoutId id="2147497343" r:id="rId9"/>
    <p:sldLayoutId id="2147497344" r:id="rId10"/>
    <p:sldLayoutId id="2147497345" r:id="rId11"/>
    <p:sldLayoutId id="2147497346" r:id="rId12"/>
    <p:sldLayoutId id="2147497347" r:id="rId13"/>
    <p:sldLayoutId id="2147497348" r:id="rId14"/>
    <p:sldLayoutId id="2147497349" r:id="rId15"/>
    <p:sldLayoutId id="2147497350" r:id="rId16"/>
    <p:sldLayoutId id="2147497351" r:id="rId17"/>
    <p:sldLayoutId id="2147497352" r:id="rId18"/>
    <p:sldLayoutId id="2147497353" r:id="rId19"/>
    <p:sldLayoutId id="2147497354" r:id="rId20"/>
    <p:sldLayoutId id="2147497355" r:id="rId21"/>
    <p:sldLayoutId id="2147497356" r:id="rId22"/>
    <p:sldLayoutId id="2147497357" r:id="rId23"/>
    <p:sldLayoutId id="2147497358" r:id="rId24"/>
    <p:sldLayoutId id="2147497359" r:id="rId25"/>
    <p:sldLayoutId id="2147497360" r:id="rId26"/>
    <p:sldLayoutId id="2147497361" r:id="rId27"/>
    <p:sldLayoutId id="2147497362" r:id="rId28"/>
    <p:sldLayoutId id="2147497363" r:id="rId29"/>
    <p:sldLayoutId id="2147497364" r:id="rId30"/>
    <p:sldLayoutId id="2147497365" r:id="rId31"/>
    <p:sldLayoutId id="2147497366" r:id="rId32"/>
    <p:sldLayoutId id="2147497367" r:id="rId33"/>
    <p:sldLayoutId id="2147497368" r:id="rId34"/>
    <p:sldLayoutId id="2147497369" r:id="rId35"/>
    <p:sldLayoutId id="2147497370" r:id="rId36"/>
    <p:sldLayoutId id="2147497371" r:id="rId37"/>
    <p:sldLayoutId id="2147497372" r:id="rId38"/>
    <p:sldLayoutId id="2147497373" r:id="rId39"/>
    <p:sldLayoutId id="2147497374" r:id="rId40"/>
    <p:sldLayoutId id="2147497375" r:id="rId41"/>
    <p:sldLayoutId id="2147497376" r:id="rId42"/>
    <p:sldLayoutId id="2147497377" r:id="rId43"/>
    <p:sldLayoutId id="2147497378" r:id="rId44"/>
    <p:sldLayoutId id="2147497379" r:id="rId45"/>
    <p:sldLayoutId id="2147497380" r:id="rId46"/>
    <p:sldLayoutId id="2147497381" r:id="rId47"/>
    <p:sldLayoutId id="2147497382" r:id="rId48"/>
    <p:sldLayoutId id="2147497383" r:id="rId49"/>
    <p:sldLayoutId id="2147497384" r:id="rId50"/>
    <p:sldLayoutId id="2147497385" r:id="rId51"/>
    <p:sldLayoutId id="2147497386" r:id="rId52"/>
    <p:sldLayoutId id="2147497387" r:id="rId53"/>
    <p:sldLayoutId id="2147497388" r:id="rId54"/>
    <p:sldLayoutId id="2147497389" r:id="rId55"/>
    <p:sldLayoutId id="2147497390" r:id="rId56"/>
    <p:sldLayoutId id="2147497391" r:id="rId57"/>
    <p:sldLayoutId id="2147497392" r:id="rId58"/>
    <p:sldLayoutId id="2147497393" r:id="rId59"/>
    <p:sldLayoutId id="2147497394" r:id="rId60"/>
    <p:sldLayoutId id="2147497395" r:id="rId61"/>
    <p:sldLayoutId id="2147497396" r:id="rId62"/>
    <p:sldLayoutId id="2147497397" r:id="rId63"/>
    <p:sldLayoutId id="2147497398" r:id="rId64"/>
    <p:sldLayoutId id="2147497399" r:id="rId65"/>
    <p:sldLayoutId id="2147497400" r:id="rId66"/>
    <p:sldLayoutId id="2147497401" r:id="rId67"/>
    <p:sldLayoutId id="2147497402" r:id="rId68"/>
    <p:sldLayoutId id="2147497403" r:id="rId69"/>
    <p:sldLayoutId id="2147497404" r:id="rId70"/>
    <p:sldLayoutId id="2147497405" r:id="rId71"/>
    <p:sldLayoutId id="2147497406" r:id="rId72"/>
    <p:sldLayoutId id="2147497407" r:id="rId73"/>
    <p:sldLayoutId id="2147497408" r:id="rId74"/>
    <p:sldLayoutId id="2147497409" r:id="rId75"/>
    <p:sldLayoutId id="2147497410" r:id="rId76"/>
    <p:sldLayoutId id="2147497411" r:id="rId77"/>
  </p:sldLayoutIdLst>
  <p:transition>
    <p:fade/>
  </p:transition>
  <p:hf hdr="0" ftr="0" dt="0"/>
  <p:txStyles>
    <p:titleStyle>
      <a:lvl1pPr algn="l" defTabSz="794849" rtl="0" eaLnBrk="1" latinLnBrk="0" hangingPunct="1">
        <a:lnSpc>
          <a:spcPct val="85000"/>
        </a:lnSpc>
        <a:spcBef>
          <a:spcPct val="0"/>
        </a:spcBef>
        <a:buNone/>
        <a:defRPr sz="3682" b="0" i="0" kern="1200">
          <a:solidFill>
            <a:schemeClr val="tx1"/>
          </a:solidFill>
          <a:latin typeface="Arial" panose="020B0604020202020204" pitchFamily="34" charset="0"/>
          <a:ea typeface="+mj-ea"/>
          <a:cs typeface="+mj-cs"/>
        </a:defRPr>
      </a:lvl1pPr>
    </p:titleStyle>
    <p:bodyStyle>
      <a:lvl1pPr marL="198712" indent="-198712" algn="l" defTabSz="794849" rtl="0" eaLnBrk="1" latinLnBrk="0" hangingPunct="1">
        <a:lnSpc>
          <a:spcPct val="90000"/>
        </a:lnSpc>
        <a:spcBef>
          <a:spcPts val="869"/>
        </a:spcBef>
        <a:buClr>
          <a:schemeClr val="tx2"/>
        </a:buClr>
        <a:buFont typeface="Arial" panose="020B0604020202020204" pitchFamily="34" charset="0"/>
        <a:buChar char="•"/>
        <a:defRPr sz="2454" b="0" i="0" kern="1200">
          <a:solidFill>
            <a:schemeClr val="tx1"/>
          </a:solidFill>
          <a:latin typeface="Arial" panose="020B0604020202020204" pitchFamily="34" charset="0"/>
          <a:ea typeface="+mn-ea"/>
          <a:cs typeface="+mn-cs"/>
        </a:defRPr>
      </a:lvl1pPr>
      <a:lvl2pPr marL="596137" indent="-198712" algn="l" defTabSz="794849" rtl="0" eaLnBrk="1" latinLnBrk="0" hangingPunct="1">
        <a:lnSpc>
          <a:spcPct val="90000"/>
        </a:lnSpc>
        <a:spcBef>
          <a:spcPts val="435"/>
        </a:spcBef>
        <a:buClr>
          <a:schemeClr val="tx2"/>
        </a:buClr>
        <a:buFont typeface="Arial" panose="020B0604020202020204" pitchFamily="34" charset="0"/>
        <a:buChar char="•"/>
        <a:defRPr sz="2045" b="0" i="0" kern="1200">
          <a:solidFill>
            <a:schemeClr val="tx1"/>
          </a:solidFill>
          <a:latin typeface="Arial" panose="020B0604020202020204" pitchFamily="34" charset="0"/>
          <a:ea typeface="+mn-ea"/>
          <a:cs typeface="+mn-cs"/>
        </a:defRPr>
      </a:lvl2pPr>
      <a:lvl3pPr marL="993561" indent="-198712" algn="l" defTabSz="794849" rtl="0" eaLnBrk="1" latinLnBrk="0" hangingPunct="1">
        <a:lnSpc>
          <a:spcPct val="90000"/>
        </a:lnSpc>
        <a:spcBef>
          <a:spcPts val="435"/>
        </a:spcBef>
        <a:buClr>
          <a:schemeClr val="tx2"/>
        </a:buClr>
        <a:buFont typeface="Arial" panose="020B0604020202020204" pitchFamily="34" charset="0"/>
        <a:buChar char="•"/>
        <a:defRPr sz="1773" b="0" i="0" kern="1200">
          <a:solidFill>
            <a:schemeClr val="tx1"/>
          </a:solidFill>
          <a:latin typeface="Arial" panose="020B0604020202020204" pitchFamily="34" charset="0"/>
          <a:ea typeface="+mn-ea"/>
          <a:cs typeface="+mn-cs"/>
        </a:defRPr>
      </a:lvl3pPr>
      <a:lvl4pPr marL="1390984" indent="-198712" algn="l" defTabSz="794849" rtl="0" eaLnBrk="1" latinLnBrk="0" hangingPunct="1">
        <a:lnSpc>
          <a:spcPct val="90000"/>
        </a:lnSpc>
        <a:spcBef>
          <a:spcPts val="435"/>
        </a:spcBef>
        <a:buClr>
          <a:schemeClr val="tx2"/>
        </a:buClr>
        <a:buFont typeface="Arial" panose="020B0604020202020204" pitchFamily="34" charset="0"/>
        <a:buChar char="•"/>
        <a:defRPr sz="1636" b="0" i="0" kern="1200">
          <a:solidFill>
            <a:schemeClr val="tx1"/>
          </a:solidFill>
          <a:latin typeface="Arial" panose="020B0604020202020204" pitchFamily="34" charset="0"/>
          <a:ea typeface="+mn-ea"/>
          <a:cs typeface="+mn-cs"/>
        </a:defRPr>
      </a:lvl4pPr>
      <a:lvl5pPr marL="1788408" indent="-198712" algn="l" defTabSz="794849" rtl="0" eaLnBrk="1" latinLnBrk="0" hangingPunct="1">
        <a:lnSpc>
          <a:spcPct val="90000"/>
        </a:lnSpc>
        <a:spcBef>
          <a:spcPts val="435"/>
        </a:spcBef>
        <a:buClr>
          <a:schemeClr val="tx2"/>
        </a:buClr>
        <a:buFont typeface="Arial" panose="020B0604020202020204" pitchFamily="34" charset="0"/>
        <a:buChar char="•"/>
        <a:defRPr sz="1636" b="0" i="0" kern="1200">
          <a:solidFill>
            <a:schemeClr val="tx1"/>
          </a:solidFill>
          <a:latin typeface="Arial" panose="020B0604020202020204" pitchFamily="34" charset="0"/>
          <a:ea typeface="+mn-ea"/>
          <a:cs typeface="+mn-cs"/>
        </a:defRPr>
      </a:lvl5pPr>
      <a:lvl6pPr marL="2185832" indent="-198712" algn="l" defTabSz="794849" rtl="0" eaLnBrk="1" latinLnBrk="0" hangingPunct="1">
        <a:lnSpc>
          <a:spcPct val="90000"/>
        </a:lnSpc>
        <a:spcBef>
          <a:spcPts val="435"/>
        </a:spcBef>
        <a:buFont typeface="Arial" panose="020B0604020202020204" pitchFamily="34" charset="0"/>
        <a:buChar char="•"/>
        <a:defRPr sz="1565" kern="1200">
          <a:solidFill>
            <a:schemeClr val="tx1"/>
          </a:solidFill>
          <a:latin typeface="+mn-lt"/>
          <a:ea typeface="+mn-ea"/>
          <a:cs typeface="+mn-cs"/>
        </a:defRPr>
      </a:lvl6pPr>
      <a:lvl7pPr marL="2583256" indent="-198712" algn="l" defTabSz="794849" rtl="0" eaLnBrk="1" latinLnBrk="0" hangingPunct="1">
        <a:lnSpc>
          <a:spcPct val="90000"/>
        </a:lnSpc>
        <a:spcBef>
          <a:spcPts val="435"/>
        </a:spcBef>
        <a:buFont typeface="Arial" panose="020B0604020202020204" pitchFamily="34" charset="0"/>
        <a:buChar char="•"/>
        <a:defRPr sz="1565" kern="1200">
          <a:solidFill>
            <a:schemeClr val="tx1"/>
          </a:solidFill>
          <a:latin typeface="+mn-lt"/>
          <a:ea typeface="+mn-ea"/>
          <a:cs typeface="+mn-cs"/>
        </a:defRPr>
      </a:lvl7pPr>
      <a:lvl8pPr marL="2980681" indent="-198712" algn="l" defTabSz="794849" rtl="0" eaLnBrk="1" latinLnBrk="0" hangingPunct="1">
        <a:lnSpc>
          <a:spcPct val="90000"/>
        </a:lnSpc>
        <a:spcBef>
          <a:spcPts val="435"/>
        </a:spcBef>
        <a:buFont typeface="Arial" panose="020B0604020202020204" pitchFamily="34" charset="0"/>
        <a:buChar char="•"/>
        <a:defRPr sz="1565" kern="1200">
          <a:solidFill>
            <a:schemeClr val="tx1"/>
          </a:solidFill>
          <a:latin typeface="+mn-lt"/>
          <a:ea typeface="+mn-ea"/>
          <a:cs typeface="+mn-cs"/>
        </a:defRPr>
      </a:lvl8pPr>
      <a:lvl9pPr marL="3378105" indent="-198712" algn="l" defTabSz="794849" rtl="0" eaLnBrk="1" latinLnBrk="0" hangingPunct="1">
        <a:lnSpc>
          <a:spcPct val="90000"/>
        </a:lnSpc>
        <a:spcBef>
          <a:spcPts val="435"/>
        </a:spcBef>
        <a:buFont typeface="Arial" panose="020B0604020202020204" pitchFamily="34" charset="0"/>
        <a:buChar char="•"/>
        <a:defRPr sz="1565" kern="1200">
          <a:solidFill>
            <a:schemeClr val="tx1"/>
          </a:solidFill>
          <a:latin typeface="+mn-lt"/>
          <a:ea typeface="+mn-ea"/>
          <a:cs typeface="+mn-cs"/>
        </a:defRPr>
      </a:lvl9pPr>
    </p:bodyStyle>
    <p:otherStyle>
      <a:defPPr>
        <a:defRPr lang="en-US"/>
      </a:defPPr>
      <a:lvl1pPr marL="0" algn="l" defTabSz="794849" rtl="0" eaLnBrk="1" latinLnBrk="0" hangingPunct="1">
        <a:defRPr sz="1565" kern="1200">
          <a:solidFill>
            <a:schemeClr val="tx1"/>
          </a:solidFill>
          <a:latin typeface="+mn-lt"/>
          <a:ea typeface="+mn-ea"/>
          <a:cs typeface="+mn-cs"/>
        </a:defRPr>
      </a:lvl1pPr>
      <a:lvl2pPr marL="397424" algn="l" defTabSz="794849" rtl="0" eaLnBrk="1" latinLnBrk="0" hangingPunct="1">
        <a:defRPr sz="1565" kern="1200">
          <a:solidFill>
            <a:schemeClr val="tx1"/>
          </a:solidFill>
          <a:latin typeface="+mn-lt"/>
          <a:ea typeface="+mn-ea"/>
          <a:cs typeface="+mn-cs"/>
        </a:defRPr>
      </a:lvl2pPr>
      <a:lvl3pPr marL="794849" algn="l" defTabSz="794849" rtl="0" eaLnBrk="1" latinLnBrk="0" hangingPunct="1">
        <a:defRPr sz="1565" kern="1200">
          <a:solidFill>
            <a:schemeClr val="tx1"/>
          </a:solidFill>
          <a:latin typeface="+mn-lt"/>
          <a:ea typeface="+mn-ea"/>
          <a:cs typeface="+mn-cs"/>
        </a:defRPr>
      </a:lvl3pPr>
      <a:lvl4pPr marL="1192273" algn="l" defTabSz="794849" rtl="0" eaLnBrk="1" latinLnBrk="0" hangingPunct="1">
        <a:defRPr sz="1565" kern="1200">
          <a:solidFill>
            <a:schemeClr val="tx1"/>
          </a:solidFill>
          <a:latin typeface="+mn-lt"/>
          <a:ea typeface="+mn-ea"/>
          <a:cs typeface="+mn-cs"/>
        </a:defRPr>
      </a:lvl4pPr>
      <a:lvl5pPr marL="1589696" algn="l" defTabSz="794849" rtl="0" eaLnBrk="1" latinLnBrk="0" hangingPunct="1">
        <a:defRPr sz="1565" kern="1200">
          <a:solidFill>
            <a:schemeClr val="tx1"/>
          </a:solidFill>
          <a:latin typeface="+mn-lt"/>
          <a:ea typeface="+mn-ea"/>
          <a:cs typeface="+mn-cs"/>
        </a:defRPr>
      </a:lvl5pPr>
      <a:lvl6pPr marL="1987120" algn="l" defTabSz="794849" rtl="0" eaLnBrk="1" latinLnBrk="0" hangingPunct="1">
        <a:defRPr sz="1565" kern="1200">
          <a:solidFill>
            <a:schemeClr val="tx1"/>
          </a:solidFill>
          <a:latin typeface="+mn-lt"/>
          <a:ea typeface="+mn-ea"/>
          <a:cs typeface="+mn-cs"/>
        </a:defRPr>
      </a:lvl6pPr>
      <a:lvl7pPr marL="2384544" algn="l" defTabSz="794849" rtl="0" eaLnBrk="1" latinLnBrk="0" hangingPunct="1">
        <a:defRPr sz="1565" kern="1200">
          <a:solidFill>
            <a:schemeClr val="tx1"/>
          </a:solidFill>
          <a:latin typeface="+mn-lt"/>
          <a:ea typeface="+mn-ea"/>
          <a:cs typeface="+mn-cs"/>
        </a:defRPr>
      </a:lvl7pPr>
      <a:lvl8pPr marL="2781969" algn="l" defTabSz="794849" rtl="0" eaLnBrk="1" latinLnBrk="0" hangingPunct="1">
        <a:defRPr sz="1565" kern="1200">
          <a:solidFill>
            <a:schemeClr val="tx1"/>
          </a:solidFill>
          <a:latin typeface="+mn-lt"/>
          <a:ea typeface="+mn-ea"/>
          <a:cs typeface="+mn-cs"/>
        </a:defRPr>
      </a:lvl8pPr>
      <a:lvl9pPr marL="3179393" algn="l" defTabSz="794849" rtl="0" eaLnBrk="1" latinLnBrk="0" hangingPunct="1">
        <a:defRPr sz="156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7/22/2023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54796634"/>
      </p:ext>
    </p:extLst>
  </p:cSld>
  <p:clrMap bg1="lt1" tx1="dk1" bg2="lt2" tx2="dk2" accent1="accent1" accent2="accent2" accent3="accent3" accent4="accent4" accent5="accent5" accent6="accent6" hlink="hlink" folHlink="folHlink"/>
  <p:sldLayoutIdLst>
    <p:sldLayoutId id="2147497413" r:id="rId1"/>
    <p:sldLayoutId id="2147497414" r:id="rId2"/>
    <p:sldLayoutId id="2147497415" r:id="rId3"/>
    <p:sldLayoutId id="2147497416" r:id="rId4"/>
    <p:sldLayoutId id="2147497417" r:id="rId5"/>
    <p:sldLayoutId id="2147497418" r:id="rId6"/>
    <p:sldLayoutId id="2147497419" r:id="rId7"/>
    <p:sldLayoutId id="2147497420" r:id="rId8"/>
    <p:sldLayoutId id="2147497421" r:id="rId9"/>
    <p:sldLayoutId id="2147497422" r:id="rId10"/>
    <p:sldLayoutId id="214749742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5CA50E-70BF-4AB8-B462-CE23B1EDC700}"/>
              </a:ext>
            </a:extLst>
          </p:cNvPr>
          <p:cNvSpPr>
            <a:spLocks noGrp="1"/>
          </p:cNvSpPr>
          <p:nvPr>
            <p:ph type="title"/>
          </p:nvPr>
        </p:nvSpPr>
        <p:spPr>
          <a:xfrm>
            <a:off x="407987" y="620713"/>
            <a:ext cx="11376025" cy="720000"/>
          </a:xfrm>
          <a:prstGeom prst="rect">
            <a:avLst/>
          </a:prstGeom>
        </p:spPr>
        <p:txBody>
          <a:bodyPr vert="horz" lIns="0" tIns="0" rIns="0" bIns="0" rtlCol="0" anchor="t" anchorCtr="0">
            <a:noAutofit/>
          </a:bodyPr>
          <a:lstStyle/>
          <a:p>
            <a:r>
              <a:rPr lang="en-US"/>
              <a:t>Click to edit Master title style</a:t>
            </a:r>
            <a:endParaRPr lang="de-DE" dirty="0"/>
          </a:p>
        </p:txBody>
      </p:sp>
      <p:sp>
        <p:nvSpPr>
          <p:cNvPr id="3" name="Text Placeholder 2">
            <a:extLst>
              <a:ext uri="{FF2B5EF4-FFF2-40B4-BE49-F238E27FC236}">
                <a16:creationId xmlns:a16="http://schemas.microsoft.com/office/drawing/2014/main" id="{962C54D8-C2DF-48DD-BD75-2E0A9EAA2354}"/>
              </a:ext>
            </a:extLst>
          </p:cNvPr>
          <p:cNvSpPr>
            <a:spLocks noGrp="1"/>
          </p:cNvSpPr>
          <p:nvPr>
            <p:ph type="body" idx="1"/>
          </p:nvPr>
        </p:nvSpPr>
        <p:spPr>
          <a:xfrm>
            <a:off x="407987" y="1556792"/>
            <a:ext cx="11376025" cy="4464596"/>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4" name="Date Placeholder 3">
            <a:extLst>
              <a:ext uri="{FF2B5EF4-FFF2-40B4-BE49-F238E27FC236}">
                <a16:creationId xmlns:a16="http://schemas.microsoft.com/office/drawing/2014/main" id="{D11D1E1C-E6FC-4C02-BF22-9DB744B2FCD9}"/>
              </a:ext>
            </a:extLst>
          </p:cNvPr>
          <p:cNvSpPr>
            <a:spLocks noGrp="1"/>
          </p:cNvSpPr>
          <p:nvPr>
            <p:ph type="dt" sz="half" idx="2"/>
          </p:nvPr>
        </p:nvSpPr>
        <p:spPr>
          <a:xfrm>
            <a:off x="9120576" y="6448251"/>
            <a:ext cx="2160000" cy="216000"/>
          </a:xfrm>
          <a:prstGeom prst="rect">
            <a:avLst/>
          </a:prstGeom>
        </p:spPr>
        <p:txBody>
          <a:bodyPr vert="horz" lIns="0" tIns="7200" rIns="0" bIns="0" rtlCol="0" anchor="t" anchorCtr="0">
            <a:noAutofit/>
          </a:bodyPr>
          <a:lstStyle>
            <a:lvl1pPr algn="r">
              <a:defRPr sz="1200" kern="200">
                <a:solidFill>
                  <a:schemeClr val="tx1"/>
                </a:solidFill>
              </a:defRPr>
            </a:lvl1pPr>
          </a:lstStyle>
          <a:p>
            <a:fld id="{F5BF386D-06BC-46D5-BF27-0A42B36DBD52}" type="datetime4">
              <a:rPr lang="en-US" smtClean="0"/>
              <a:t>July 22, 2023</a:t>
            </a:fld>
            <a:endParaRPr lang="de-DE" dirty="0"/>
          </a:p>
        </p:txBody>
      </p:sp>
      <p:sp>
        <p:nvSpPr>
          <p:cNvPr id="5" name="Footer Placeholder 4">
            <a:extLst>
              <a:ext uri="{FF2B5EF4-FFF2-40B4-BE49-F238E27FC236}">
                <a16:creationId xmlns:a16="http://schemas.microsoft.com/office/drawing/2014/main" id="{4B73FA40-71B5-4C2D-809C-668FC596B57D}"/>
              </a:ext>
            </a:extLst>
          </p:cNvPr>
          <p:cNvSpPr>
            <a:spLocks noGrp="1"/>
          </p:cNvSpPr>
          <p:nvPr>
            <p:ph type="ftr" sz="quarter" idx="3"/>
          </p:nvPr>
        </p:nvSpPr>
        <p:spPr>
          <a:xfrm>
            <a:off x="407368" y="116656"/>
            <a:ext cx="6480000" cy="216000"/>
          </a:xfrm>
          <a:prstGeom prst="rect">
            <a:avLst/>
          </a:prstGeom>
        </p:spPr>
        <p:txBody>
          <a:bodyPr vert="horz" lIns="0" tIns="0" rIns="0" bIns="0" rtlCol="0" anchor="b" anchorCtr="0">
            <a:noAutofit/>
          </a:bodyPr>
          <a:lstStyle>
            <a:lvl1pPr algn="l">
              <a:defRPr sz="1100" kern="200" cap="all" spc="10" baseline="0">
                <a:solidFill>
                  <a:schemeClr val="accent6"/>
                </a:solidFill>
                <a:latin typeface="+mj-lt"/>
              </a:defRPr>
            </a:lvl1pPr>
          </a:lstStyle>
          <a:p>
            <a:r>
              <a:rPr lang="en-US"/>
              <a:t>PLEASE INSERT CLASSIFICATION E.G “FOR INTERNAL USE” OR “CONFIDENTIAL”</a:t>
            </a:r>
            <a:endParaRPr lang="de-DE" dirty="0"/>
          </a:p>
        </p:txBody>
      </p:sp>
      <p:sp>
        <p:nvSpPr>
          <p:cNvPr id="6" name="Slide Number Placeholder 5">
            <a:extLst>
              <a:ext uri="{FF2B5EF4-FFF2-40B4-BE49-F238E27FC236}">
                <a16:creationId xmlns:a16="http://schemas.microsoft.com/office/drawing/2014/main" id="{14B61EF2-F3CF-437B-AD16-884F9513BC25}"/>
              </a:ext>
            </a:extLst>
          </p:cNvPr>
          <p:cNvSpPr>
            <a:spLocks noGrp="1"/>
          </p:cNvSpPr>
          <p:nvPr>
            <p:ph type="sldNum" sz="quarter" idx="4"/>
          </p:nvPr>
        </p:nvSpPr>
        <p:spPr>
          <a:xfrm>
            <a:off x="11424592" y="6448251"/>
            <a:ext cx="359420" cy="216000"/>
          </a:xfrm>
          <a:prstGeom prst="rect">
            <a:avLst/>
          </a:prstGeom>
        </p:spPr>
        <p:txBody>
          <a:bodyPr vert="horz" lIns="0" tIns="7200" rIns="0" bIns="0" rtlCol="0" anchor="t" anchorCtr="0">
            <a:noAutofit/>
          </a:bodyPr>
          <a:lstStyle>
            <a:lvl1pPr algn="r">
              <a:defRPr sz="1200" kern="200">
                <a:solidFill>
                  <a:schemeClr val="tx1"/>
                </a:solidFill>
              </a:defRPr>
            </a:lvl1pPr>
          </a:lstStyle>
          <a:p>
            <a:fld id="{8DE89A3D-C6C4-4521-AE7D-4749D53E6130}" type="slidenum">
              <a:rPr lang="de-DE" smtClean="0"/>
              <a:pPr/>
              <a:t>‹#›</a:t>
            </a:fld>
            <a:endParaRPr lang="de-DE" dirty="0"/>
          </a:p>
        </p:txBody>
      </p:sp>
      <p:pic>
        <p:nvPicPr>
          <p:cNvPr id="8" name="Content Placeholder 12">
            <a:extLst>
              <a:ext uri="{FF2B5EF4-FFF2-40B4-BE49-F238E27FC236}">
                <a16:creationId xmlns:a16="http://schemas.microsoft.com/office/drawing/2014/main" id="{4C0F12B8-7B75-4164-97E1-9AD8751A7756}"/>
              </a:ext>
            </a:extLst>
          </p:cNvPr>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398871" y="6414504"/>
            <a:ext cx="900000" cy="238064"/>
          </a:xfrm>
          <a:prstGeom prst="rect">
            <a:avLst/>
          </a:prstGeom>
        </p:spPr>
      </p:pic>
      <p:pic>
        <p:nvPicPr>
          <p:cNvPr id="9" name="Graphic 8">
            <a:extLst>
              <a:ext uri="{FF2B5EF4-FFF2-40B4-BE49-F238E27FC236}">
                <a16:creationId xmlns:a16="http://schemas.microsoft.com/office/drawing/2014/main" id="{77F4EE60-DAC0-4CC1-AAB2-5EBAC220149D}"/>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703792" y="6455717"/>
            <a:ext cx="936000" cy="184565"/>
          </a:xfrm>
          <a:prstGeom prst="rect">
            <a:avLst/>
          </a:prstGeom>
        </p:spPr>
      </p:pic>
    </p:spTree>
    <p:extLst>
      <p:ext uri="{BB962C8B-B14F-4D97-AF65-F5344CB8AC3E}">
        <p14:creationId xmlns:p14="http://schemas.microsoft.com/office/powerpoint/2010/main" val="2610527377"/>
      </p:ext>
    </p:extLst>
  </p:cSld>
  <p:clrMap bg1="lt1" tx1="dk1" bg2="lt2" tx2="dk2" accent1="accent1" accent2="accent2" accent3="accent3" accent4="accent4" accent5="accent5" accent6="accent6" hlink="hlink" folHlink="folHlink"/>
  <p:sldLayoutIdLst>
    <p:sldLayoutId id="2147497426" r:id="rId1"/>
    <p:sldLayoutId id="2147497427" r:id="rId2"/>
    <p:sldLayoutId id="2147497428" r:id="rId3"/>
    <p:sldLayoutId id="2147497429" r:id="rId4"/>
    <p:sldLayoutId id="2147497430" r:id="rId5"/>
    <p:sldLayoutId id="2147497431" r:id="rId6"/>
    <p:sldLayoutId id="2147497432" r:id="rId7"/>
    <p:sldLayoutId id="2147497433" r:id="rId8"/>
    <p:sldLayoutId id="2147497434" r:id="rId9"/>
    <p:sldLayoutId id="2147497435" r:id="rId10"/>
    <p:sldLayoutId id="2147497436" r:id="rId11"/>
    <p:sldLayoutId id="2147497437" r:id="rId12"/>
    <p:sldLayoutId id="2147497438" r:id="rId13"/>
    <p:sldLayoutId id="2147497439" r:id="rId14"/>
    <p:sldLayoutId id="2147497440" r:id="rId15"/>
    <p:sldLayoutId id="2147497441" r:id="rId16"/>
    <p:sldLayoutId id="2147497442" r:id="rId17"/>
    <p:sldLayoutId id="2147497443" r:id="rId18"/>
    <p:sldLayoutId id="2147497444" r:id="rId19"/>
    <p:sldLayoutId id="2147497445" r:id="rId20"/>
    <p:sldLayoutId id="2147497446" r:id="rId21"/>
    <p:sldLayoutId id="2147497447" r:id="rId22"/>
    <p:sldLayoutId id="2147497448" r:id="rId23"/>
    <p:sldLayoutId id="2147497449" r:id="rId24"/>
    <p:sldLayoutId id="2147497450" r:id="rId25"/>
    <p:sldLayoutId id="2147497451" r:id="rId26"/>
    <p:sldLayoutId id="2147497452" r:id="rId27"/>
    <p:sldLayoutId id="2147497453" r:id="rId28"/>
    <p:sldLayoutId id="2147497454" r:id="rId29"/>
  </p:sldLayoutIdLst>
  <p:hf hdr="0"/>
  <p:txStyles>
    <p:titleStyle>
      <a:lvl1pPr algn="l" defTabSz="914400" rtl="0" eaLnBrk="1" latinLnBrk="0" hangingPunct="1">
        <a:lnSpc>
          <a:spcPct val="95000"/>
        </a:lnSpc>
        <a:spcBef>
          <a:spcPct val="0"/>
        </a:spcBef>
        <a:buNone/>
        <a:defRPr sz="2400" kern="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25"/>
        </a:spcAft>
        <a:buFont typeface="+mj-lt"/>
        <a:buNone/>
        <a:defRPr sz="1800" kern="200">
          <a:solidFill>
            <a:schemeClr val="accent1"/>
          </a:solidFill>
          <a:latin typeface="+mj-lt"/>
          <a:ea typeface="+mn-ea"/>
          <a:cs typeface="+mn-cs"/>
        </a:defRPr>
      </a:lvl1pPr>
      <a:lvl2pPr marL="0" indent="0" algn="l" defTabSz="914400" rtl="0" eaLnBrk="1" fontAlgn="auto" latinLnBrk="0" hangingPunct="1">
        <a:lnSpc>
          <a:spcPct val="100000"/>
        </a:lnSpc>
        <a:spcBef>
          <a:spcPts val="0"/>
        </a:spcBef>
        <a:spcAft>
          <a:spcPts val="0"/>
        </a:spcAft>
        <a:buClrTx/>
        <a:buSzPct val="100000"/>
        <a:buFont typeface="Arial" panose="020B0604020202020204" pitchFamily="34" charset="0"/>
        <a:buNone/>
        <a:defRPr kumimoji="0" sz="1800" b="0" i="0" u="none" kern="200" cap="none" spc="0" baseline="0">
          <a:solidFill>
            <a:schemeClr val="tx1"/>
          </a:solidFill>
          <a:latin typeface="+mn-lt"/>
          <a:ea typeface="+mn-ea"/>
          <a:cs typeface="+mn-cs"/>
        </a:defRPr>
      </a:lvl2pPr>
      <a:lvl3pPr marL="162000" indent="-162000" algn="l" defTabSz="914400" rtl="0" eaLnBrk="1" fontAlgn="auto" latinLnBrk="0" hangingPunct="1">
        <a:lnSpc>
          <a:spcPct val="100000"/>
        </a:lnSpc>
        <a:spcBef>
          <a:spcPts val="600"/>
        </a:spcBef>
        <a:spcAft>
          <a:spcPts val="0"/>
        </a:spcAft>
        <a:buClrTx/>
        <a:buSzPts val="1800"/>
        <a:buFont typeface="Rational Text Book" panose="00000500000000000000" pitchFamily="50" charset="0"/>
        <a:buChar char="•"/>
        <a:defRPr kumimoji="0" sz="1800" b="0" i="0" u="none" kern="200" cap="none" spc="0" baseline="0">
          <a:solidFill>
            <a:schemeClr val="tx1"/>
          </a:solidFill>
          <a:latin typeface="+mn-lt"/>
          <a:ea typeface="+mn-ea"/>
          <a:cs typeface="+mn-cs"/>
        </a:defRPr>
      </a:lvl3pPr>
      <a:lvl4pPr marL="648000" indent="-162000" algn="l" defTabSz="914400" rtl="0" eaLnBrk="1" fontAlgn="auto" latinLnBrk="0" hangingPunct="1">
        <a:lnSpc>
          <a:spcPct val="100000"/>
        </a:lnSpc>
        <a:spcBef>
          <a:spcPts val="600"/>
        </a:spcBef>
        <a:spcAft>
          <a:spcPts val="0"/>
        </a:spcAft>
        <a:buClrTx/>
        <a:buSzPct val="70000"/>
        <a:buFont typeface="Rational Text Book" panose="00000500000000000000" pitchFamily="50" charset="0"/>
        <a:buChar char="º"/>
        <a:defRPr kumimoji="0" sz="1800" b="0" i="0" u="none" kern="200" cap="none" spc="0" baseline="0">
          <a:solidFill>
            <a:schemeClr val="tx1"/>
          </a:solidFill>
          <a:latin typeface="+mn-lt"/>
          <a:ea typeface="+mn-ea"/>
          <a:cs typeface="+mn-cs"/>
        </a:defRPr>
      </a:lvl4pPr>
      <a:lvl5pPr marL="1080000" indent="-162000" algn="l" defTabSz="914400" rtl="0" eaLnBrk="1" fontAlgn="auto" latinLnBrk="0" hangingPunct="1">
        <a:lnSpc>
          <a:spcPct val="100000"/>
        </a:lnSpc>
        <a:spcBef>
          <a:spcPts val="600"/>
        </a:spcBef>
        <a:spcAft>
          <a:spcPts val="0"/>
        </a:spcAft>
        <a:buClrTx/>
        <a:buSzPts val="1800"/>
        <a:buFont typeface="Rational Text Book" panose="00000500000000000000" pitchFamily="50" charset="0"/>
        <a:buChar char="-"/>
        <a:defRPr kumimoji="0" sz="1800" b="0" i="0" u="none" kern="200" cap="none" spc="0" baseline="0">
          <a:solidFill>
            <a:schemeClr val="tx1"/>
          </a:solidFill>
          <a:latin typeface="+mn-lt"/>
          <a:ea typeface="+mn-ea"/>
          <a:cs typeface="+mn-cs"/>
        </a:defRPr>
      </a:lvl5pPr>
      <a:lvl6pPr marL="270000" indent="-270000" algn="l" defTabSz="914400" rtl="0" eaLnBrk="1" fontAlgn="auto" latinLnBrk="0" hangingPunct="1">
        <a:lnSpc>
          <a:spcPct val="100000"/>
        </a:lnSpc>
        <a:spcBef>
          <a:spcPts val="600"/>
        </a:spcBef>
        <a:spcAft>
          <a:spcPts val="0"/>
        </a:spcAft>
        <a:buClrTx/>
        <a:buSzPts val="1800"/>
        <a:buFont typeface="+mj-lt"/>
        <a:buAutoNum type="arabicParenR"/>
        <a:defRPr kumimoji="0" sz="1800" b="0" i="0" u="none" kern="200" cap="none" spc="0" baseline="0">
          <a:solidFill>
            <a:schemeClr val="tx1"/>
          </a:solidFill>
          <a:latin typeface="+mn-lt"/>
          <a:ea typeface="+mn-ea"/>
          <a:cs typeface="+mn-cs"/>
        </a:defRPr>
      </a:lvl6pPr>
      <a:lvl7pPr marL="756000" indent="-270000" algn="l" defTabSz="914400" rtl="0" eaLnBrk="1" fontAlgn="auto" latinLnBrk="0" hangingPunct="1">
        <a:lnSpc>
          <a:spcPct val="100000"/>
        </a:lnSpc>
        <a:spcBef>
          <a:spcPts val="600"/>
        </a:spcBef>
        <a:spcAft>
          <a:spcPts val="0"/>
        </a:spcAft>
        <a:buClrTx/>
        <a:buSzPts val="1800"/>
        <a:buFont typeface="+mj-lt"/>
        <a:buAutoNum type="alphaLcParenR"/>
        <a:defRPr kumimoji="0" sz="1800" b="0" i="0" u="none" kern="200" cap="none" spc="0" baseline="0">
          <a:solidFill>
            <a:schemeClr val="tx1"/>
          </a:solidFill>
          <a:latin typeface="+mn-lt"/>
          <a:ea typeface="+mn-ea"/>
          <a:cs typeface="+mn-cs"/>
        </a:defRPr>
      </a:lvl7pPr>
      <a:lvl8pPr marL="1080000" indent="-162000" algn="l" defTabSz="914400" rtl="0" eaLnBrk="1" fontAlgn="auto" latinLnBrk="0" hangingPunct="1">
        <a:lnSpc>
          <a:spcPct val="100000"/>
        </a:lnSpc>
        <a:spcBef>
          <a:spcPts val="600"/>
        </a:spcBef>
        <a:spcAft>
          <a:spcPts val="0"/>
        </a:spcAft>
        <a:buClrTx/>
        <a:buSzPts val="1800"/>
        <a:buFont typeface="Rational Text Book" panose="00000500000000000000" pitchFamily="50" charset="0"/>
        <a:buChar char="-"/>
        <a:defRPr kumimoji="0" sz="1800" b="0" i="0" u="none" kern="200" cap="none" spc="0" baseline="0">
          <a:solidFill>
            <a:schemeClr val="tx1"/>
          </a:solidFill>
          <a:latin typeface="+mn-lt"/>
          <a:ea typeface="+mn-ea"/>
          <a:cs typeface="+mn-cs"/>
        </a:defRPr>
      </a:lvl8pPr>
      <a:lvl9pPr marL="0" indent="0" algn="l" defTabSz="914400" rtl="0" eaLnBrk="1" fontAlgn="auto" latinLnBrk="0" hangingPunct="1">
        <a:lnSpc>
          <a:spcPct val="100000"/>
        </a:lnSpc>
        <a:spcBef>
          <a:spcPts val="600"/>
        </a:spcBef>
        <a:spcAft>
          <a:spcPts val="0"/>
        </a:spcAft>
        <a:buClrTx/>
        <a:buSzPts val="1800"/>
        <a:buFont typeface="Arial" panose="020B0604020202020204" pitchFamily="34" charset="0"/>
        <a:buNone/>
        <a:defRPr kumimoji="0" sz="1000" b="0" i="0" u="none" kern="200" cap="none" spc="0" baseline="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81">
          <p15:clr>
            <a:srgbClr val="F26B43"/>
          </p15:clr>
        </p15:guide>
        <p15:guide id="2" pos="3749">
          <p15:clr>
            <a:srgbClr val="F26B43"/>
          </p15:clr>
        </p15:guide>
        <p15:guide id="3" pos="257">
          <p15:clr>
            <a:srgbClr val="F26B43"/>
          </p15:clr>
        </p15:guide>
        <p15:guide id="4" pos="7423">
          <p15:clr>
            <a:srgbClr val="F26B43"/>
          </p15:clr>
        </p15:guide>
        <p15:guide id="5" orient="horz" pos="391">
          <p15:clr>
            <a:srgbClr val="F26B43"/>
          </p15:clr>
        </p15:guide>
        <p15:guide id="6" orient="horz" pos="845">
          <p15:clr>
            <a:srgbClr val="F26B43"/>
          </p15:clr>
        </p15:guide>
        <p15:guide id="7" orient="horz" pos="4156">
          <p15:clr>
            <a:srgbClr val="F26B43"/>
          </p15:clr>
        </p15:guide>
        <p15:guide id="8" orient="horz" pos="3793">
          <p15:clr>
            <a:srgbClr val="F26B43"/>
          </p15:clr>
        </p15:guide>
        <p15:guide id="9" pos="2525">
          <p15:clr>
            <a:srgbClr val="F26B43"/>
          </p15:clr>
        </p15:guide>
        <p15:guide id="10" pos="2706">
          <p15:clr>
            <a:srgbClr val="F26B43"/>
          </p15:clr>
        </p15:guide>
        <p15:guide id="11" pos="3931">
          <p15:clr>
            <a:srgbClr val="F26B43"/>
          </p15:clr>
        </p15:guide>
        <p15:guide id="12" pos="4974">
          <p15:clr>
            <a:srgbClr val="F26B43"/>
          </p15:clr>
        </p15:guide>
        <p15:guide id="13" pos="515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xml"/><Relationship Id="rId1" Type="http://schemas.openxmlformats.org/officeDocument/2006/relationships/slideLayout" Target="../slideLayouts/slideLayout17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png"/><Relationship Id="rId7" Type="http://schemas.openxmlformats.org/officeDocument/2006/relationships/image" Target="../media/image8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69.svg"/><Relationship Id="rId9" Type="http://schemas.openxmlformats.org/officeDocument/2006/relationships/image" Target="../media/image82.png"/></Relationships>
</file>

<file path=ppt/slides/_rels/slide11.xml.rels><?xml version="1.0" encoding="UTF-8" standalone="yes"?>
<Relationships xmlns="http://schemas.openxmlformats.org/package/2006/relationships"><Relationship Id="rId8" Type="http://schemas.openxmlformats.org/officeDocument/2006/relationships/image" Target="../media/image87.jpeg"/><Relationship Id="rId13" Type="http://schemas.openxmlformats.org/officeDocument/2006/relationships/image" Target="../media/image91.png"/><Relationship Id="rId3" Type="http://schemas.openxmlformats.org/officeDocument/2006/relationships/image" Target="../media/image7.png"/><Relationship Id="rId7" Type="http://schemas.openxmlformats.org/officeDocument/2006/relationships/image" Target="../media/image86.png"/><Relationship Id="rId12" Type="http://schemas.openxmlformats.org/officeDocument/2006/relationships/image" Target="../media/image90.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85.png"/><Relationship Id="rId11" Type="http://schemas.openxmlformats.org/officeDocument/2006/relationships/image" Target="../media/image89.png"/><Relationship Id="rId5" Type="http://schemas.openxmlformats.org/officeDocument/2006/relationships/image" Target="../media/image84.jpeg"/><Relationship Id="rId10" Type="http://schemas.openxmlformats.org/officeDocument/2006/relationships/image" Target="../media/image69.svg"/><Relationship Id="rId4" Type="http://schemas.openxmlformats.org/officeDocument/2006/relationships/image" Target="../media/image8.svg"/><Relationship Id="rId9" Type="http://schemas.openxmlformats.org/officeDocument/2006/relationships/image" Target="../media/image88.png"/><Relationship Id="rId14" Type="http://schemas.openxmlformats.org/officeDocument/2006/relationships/image" Target="../media/image92.png"/></Relationships>
</file>

<file path=ppt/slides/_rels/slide12.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jpeg"/><Relationship Id="rId7" Type="http://schemas.openxmlformats.org/officeDocument/2006/relationships/image" Target="../media/image97.png"/><Relationship Id="rId2" Type="http://schemas.openxmlformats.org/officeDocument/2006/relationships/notesSlide" Target="../notesSlides/notesSlide9.xml"/><Relationship Id="rId1" Type="http://schemas.openxmlformats.org/officeDocument/2006/relationships/slideLayout" Target="../slideLayouts/slideLayout58.xml"/><Relationship Id="rId6" Type="http://schemas.openxmlformats.org/officeDocument/2006/relationships/image" Target="../media/image96.png"/><Relationship Id="rId5" Type="http://schemas.openxmlformats.org/officeDocument/2006/relationships/image" Target="../media/image95.png"/><Relationship Id="rId10" Type="http://schemas.openxmlformats.org/officeDocument/2006/relationships/image" Target="../media/image69.svg"/><Relationship Id="rId4" Type="http://schemas.openxmlformats.org/officeDocument/2006/relationships/image" Target="../media/image94.png"/><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5.gi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04.gif"/><Relationship Id="rId5" Type="http://schemas.openxmlformats.org/officeDocument/2006/relationships/image" Target="../media/image103.gif"/><Relationship Id="rId4" Type="http://schemas.openxmlformats.org/officeDocument/2006/relationships/image" Target="../media/image69.sv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106.png"/><Relationship Id="rId4" Type="http://schemas.openxmlformats.org/officeDocument/2006/relationships/image" Target="../media/image10.sv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png"/><Relationship Id="rId9" Type="http://schemas.openxmlformats.org/officeDocument/2006/relationships/image" Target="../media/image107.jp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72.xml"/><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109.png"/><Relationship Id="rId2" Type="http://schemas.openxmlformats.org/officeDocument/2006/relationships/image" Target="../media/image42.jpeg"/><Relationship Id="rId1" Type="http://schemas.openxmlformats.org/officeDocument/2006/relationships/slideLayout" Target="../slideLayouts/slideLayout172.xml"/><Relationship Id="rId6" Type="http://schemas.openxmlformats.org/officeDocument/2006/relationships/image" Target="../media/image108.png"/><Relationship Id="rId5" Type="http://schemas.openxmlformats.org/officeDocument/2006/relationships/image" Target="../media/image45.pn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7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110.png"/><Relationship Id="rId2" Type="http://schemas.openxmlformats.org/officeDocument/2006/relationships/image" Target="../media/image42.jpeg"/><Relationship Id="rId1" Type="http://schemas.openxmlformats.org/officeDocument/2006/relationships/slideLayout" Target="../slideLayouts/slideLayout172.xml"/><Relationship Id="rId6" Type="http://schemas.openxmlformats.org/officeDocument/2006/relationships/image" Target="../media/image108.png"/><Relationship Id="rId5" Type="http://schemas.openxmlformats.org/officeDocument/2006/relationships/image" Target="../media/image45.png"/><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42.jpeg"/><Relationship Id="rId7" Type="http://schemas.openxmlformats.org/officeDocument/2006/relationships/image" Target="../media/image108.png"/><Relationship Id="rId2" Type="http://schemas.openxmlformats.org/officeDocument/2006/relationships/notesSlide" Target="../notesSlides/notesSlide15.xml"/><Relationship Id="rId1" Type="http://schemas.openxmlformats.org/officeDocument/2006/relationships/slideLayout" Target="../slideLayouts/slideLayout172.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43.png"/><Relationship Id="rId7" Type="http://schemas.openxmlformats.org/officeDocument/2006/relationships/image" Target="../media/image112.png"/><Relationship Id="rId2" Type="http://schemas.openxmlformats.org/officeDocument/2006/relationships/image" Target="../media/image42.jpeg"/><Relationship Id="rId1" Type="http://schemas.openxmlformats.org/officeDocument/2006/relationships/slideLayout" Target="../slideLayouts/slideLayout172.xml"/><Relationship Id="rId6" Type="http://schemas.openxmlformats.org/officeDocument/2006/relationships/image" Target="../media/image108.png"/><Relationship Id="rId5" Type="http://schemas.openxmlformats.org/officeDocument/2006/relationships/image" Target="../media/image45.png"/><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image" Target="../media/image43.png"/><Relationship Id="rId7" Type="http://schemas.openxmlformats.org/officeDocument/2006/relationships/image" Target="../media/image114.jpeg"/><Relationship Id="rId2" Type="http://schemas.openxmlformats.org/officeDocument/2006/relationships/image" Target="../media/image42.jpeg"/><Relationship Id="rId1" Type="http://schemas.openxmlformats.org/officeDocument/2006/relationships/slideLayout" Target="../slideLayouts/slideLayout172.xml"/><Relationship Id="rId6" Type="http://schemas.openxmlformats.org/officeDocument/2006/relationships/image" Target="../media/image108.png"/><Relationship Id="rId5" Type="http://schemas.openxmlformats.org/officeDocument/2006/relationships/image" Target="../media/image45.pn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17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png"/><Relationship Id="rId9" Type="http://schemas.openxmlformats.org/officeDocument/2006/relationships/image" Target="../media/image11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2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88.xml"/></Relationships>
</file>

<file path=ppt/slides/_rels/slide28.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6.svg"/><Relationship Id="rId3" Type="http://schemas.openxmlformats.org/officeDocument/2006/relationships/notesSlide" Target="../notesSlides/notesSlide18.xml"/><Relationship Id="rId7" Type="http://schemas.openxmlformats.org/officeDocument/2006/relationships/image" Target="../media/image120.svg"/><Relationship Id="rId12" Type="http://schemas.openxmlformats.org/officeDocument/2006/relationships/image" Target="../media/image125.png"/><Relationship Id="rId2" Type="http://schemas.openxmlformats.org/officeDocument/2006/relationships/slideLayout" Target="../slideLayouts/slideLayout202.xml"/><Relationship Id="rId1" Type="http://schemas.openxmlformats.org/officeDocument/2006/relationships/tags" Target="../tags/tag2.xml"/><Relationship Id="rId6" Type="http://schemas.openxmlformats.org/officeDocument/2006/relationships/image" Target="../media/image119.png"/><Relationship Id="rId11" Type="http://schemas.openxmlformats.org/officeDocument/2006/relationships/image" Target="../media/image124.svg"/><Relationship Id="rId5" Type="http://schemas.openxmlformats.org/officeDocument/2006/relationships/image" Target="../media/image118.emf"/><Relationship Id="rId10" Type="http://schemas.openxmlformats.org/officeDocument/2006/relationships/image" Target="../media/image123.png"/><Relationship Id="rId4" Type="http://schemas.openxmlformats.org/officeDocument/2006/relationships/oleObject" Target="../embeddings/oleObject1.bin"/><Relationship Id="rId9" Type="http://schemas.openxmlformats.org/officeDocument/2006/relationships/image" Target="../media/image122.svg"/><Relationship Id="rId14" Type="http://schemas.openxmlformats.org/officeDocument/2006/relationships/image" Target="../media/image127.png"/></Relationships>
</file>

<file path=ppt/slides/_rels/slide2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88.xml"/></Relationships>
</file>

<file path=ppt/slides/_rels/slide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172.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png"/><Relationship Id="rId9" Type="http://schemas.openxmlformats.org/officeDocument/2006/relationships/image" Target="../media/image48.jpg"/></Relationships>
</file>

<file path=ppt/slides/_rels/slide3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28.png"/><Relationship Id="rId1" Type="http://schemas.openxmlformats.org/officeDocument/2006/relationships/slideLayout" Target="../slideLayouts/slideLayout188.xml"/></Relationships>
</file>

<file path=ppt/slides/_rels/slide3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88.xml"/></Relationships>
</file>

<file path=ppt/slides/_rels/slide3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17.png"/><Relationship Id="rId1" Type="http://schemas.openxmlformats.org/officeDocument/2006/relationships/slideLayout" Target="../slideLayouts/slideLayout188.xml"/><Relationship Id="rId4" Type="http://schemas.openxmlformats.org/officeDocument/2006/relationships/image" Target="../media/image130.png"/></Relationships>
</file>

<file path=ppt/slides/_rels/slide3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03.xml"/></Relationships>
</file>

<file path=ppt/slides/_rels/slide3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eg"/><Relationship Id="rId1" Type="http://schemas.openxmlformats.org/officeDocument/2006/relationships/slideLayout" Target="../slideLayouts/slideLayout205.xml"/><Relationship Id="rId5" Type="http://schemas.openxmlformats.org/officeDocument/2006/relationships/image" Target="../media/image134.png"/><Relationship Id="rId4" Type="http://schemas.openxmlformats.org/officeDocument/2006/relationships/image" Target="../media/image133.png"/></Relationships>
</file>

<file path=ppt/slides/_rels/slide35.xml.rels><?xml version="1.0" encoding="UTF-8" standalone="yes"?>
<Relationships xmlns="http://schemas.openxmlformats.org/package/2006/relationships"><Relationship Id="rId3" Type="http://schemas.openxmlformats.org/officeDocument/2006/relationships/image" Target="../media/image136.jpeg"/><Relationship Id="rId7" Type="http://schemas.openxmlformats.org/officeDocument/2006/relationships/image" Target="../media/image140.png"/><Relationship Id="rId2" Type="http://schemas.openxmlformats.org/officeDocument/2006/relationships/image" Target="../media/image135.jpeg"/><Relationship Id="rId1" Type="http://schemas.openxmlformats.org/officeDocument/2006/relationships/slideLayout" Target="../slideLayouts/slideLayout205.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jpeg"/></Relationships>
</file>

<file path=ppt/slides/_rels/slide3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31.jpeg"/><Relationship Id="rId1" Type="http://schemas.openxmlformats.org/officeDocument/2006/relationships/slideLayout" Target="../slideLayouts/slideLayout205.xml"/><Relationship Id="rId4" Type="http://schemas.openxmlformats.org/officeDocument/2006/relationships/image" Target="../media/image142.jpeg"/></Relationships>
</file>

<file path=ppt/slides/_rels/slide37.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image" Target="../media/image131.jpeg"/><Relationship Id="rId1" Type="http://schemas.openxmlformats.org/officeDocument/2006/relationships/slideLayout" Target="../slideLayouts/slideLayout205.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38.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50.png"/><Relationship Id="rId7" Type="http://schemas.openxmlformats.org/officeDocument/2006/relationships/image" Target="../media/image153.png"/><Relationship Id="rId2" Type="http://schemas.openxmlformats.org/officeDocument/2006/relationships/image" Target="../media/image149.png"/><Relationship Id="rId1" Type="http://schemas.openxmlformats.org/officeDocument/2006/relationships/slideLayout" Target="../slideLayouts/slideLayout188.xml"/><Relationship Id="rId6" Type="http://schemas.openxmlformats.org/officeDocument/2006/relationships/image" Target="../media/image117.png"/><Relationship Id="rId5" Type="http://schemas.openxmlformats.org/officeDocument/2006/relationships/image" Target="../media/image152.jpeg"/><Relationship Id="rId10" Type="http://schemas.openxmlformats.org/officeDocument/2006/relationships/image" Target="../media/image156.png"/><Relationship Id="rId4" Type="http://schemas.openxmlformats.org/officeDocument/2006/relationships/image" Target="../media/image151.jpeg"/><Relationship Id="rId9" Type="http://schemas.openxmlformats.org/officeDocument/2006/relationships/image" Target="../media/image155.png"/></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18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4.svg"/><Relationship Id="rId2" Type="http://schemas.openxmlformats.org/officeDocument/2006/relationships/notesSlide" Target="../notesSlides/notesSlide3.xml"/><Relationship Id="rId1" Type="http://schemas.openxmlformats.org/officeDocument/2006/relationships/slideLayout" Target="../slideLayouts/slideLayout135.xml"/><Relationship Id="rId6" Type="http://schemas.openxmlformats.org/officeDocument/2006/relationships/image" Target="../media/image56.jpeg"/><Relationship Id="rId11" Type="http://schemas.openxmlformats.org/officeDocument/2006/relationships/image" Target="../media/image3.png"/><Relationship Id="rId5" Type="http://schemas.openxmlformats.org/officeDocument/2006/relationships/image" Target="../media/image55.jpeg"/><Relationship Id="rId10" Type="http://schemas.openxmlformats.org/officeDocument/2006/relationships/image" Target="../media/image60.png"/><Relationship Id="rId4" Type="http://schemas.openxmlformats.org/officeDocument/2006/relationships/image" Target="../media/image54.jpeg"/><Relationship Id="rId9" Type="http://schemas.openxmlformats.org/officeDocument/2006/relationships/image" Target="../media/image59.png"/></Relationships>
</file>

<file path=ppt/slides/_rels/slide6.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4.png"/><Relationship Id="rId18" Type="http://schemas.openxmlformats.org/officeDocument/2006/relationships/image" Target="../media/image4.sv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3.png"/><Relationship Id="rId17" Type="http://schemas.openxmlformats.org/officeDocument/2006/relationships/image" Target="../media/image3.png"/><Relationship Id="rId2" Type="http://schemas.openxmlformats.org/officeDocument/2006/relationships/notesSlide" Target="../notesSlides/notesSlide4.xml"/><Relationship Id="rId16" Type="http://schemas.openxmlformats.org/officeDocument/2006/relationships/image" Target="../media/image67.png"/><Relationship Id="rId1" Type="http://schemas.openxmlformats.org/officeDocument/2006/relationships/slideLayout" Target="../slideLayouts/slideLayout135.xml"/><Relationship Id="rId6" Type="http://schemas.openxmlformats.org/officeDocument/2006/relationships/image" Target="../media/image56.jpeg"/><Relationship Id="rId11" Type="http://schemas.openxmlformats.org/officeDocument/2006/relationships/image" Target="../media/image62.png"/><Relationship Id="rId5" Type="http://schemas.openxmlformats.org/officeDocument/2006/relationships/image" Target="../media/image55.jpeg"/><Relationship Id="rId15" Type="http://schemas.openxmlformats.org/officeDocument/2006/relationships/image" Target="../media/image66.svg"/><Relationship Id="rId10" Type="http://schemas.openxmlformats.org/officeDocument/2006/relationships/image" Target="../media/image61.png"/><Relationship Id="rId4" Type="http://schemas.openxmlformats.org/officeDocument/2006/relationships/image" Target="../media/image54.jpeg"/><Relationship Id="rId9" Type="http://schemas.openxmlformats.org/officeDocument/2006/relationships/image" Target="../media/image59.png"/><Relationship Id="rId14" Type="http://schemas.openxmlformats.org/officeDocument/2006/relationships/image" Target="../media/image65.png"/></Relationships>
</file>

<file path=ppt/slides/_rels/slide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8.png"/><Relationship Id="rId1" Type="http://schemas.openxmlformats.org/officeDocument/2006/relationships/slideLayout" Target="../slideLayouts/slideLayout58.xml"/><Relationship Id="rId5" Type="http://schemas.openxmlformats.org/officeDocument/2006/relationships/image" Target="../media/image8.sv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svg"/></Relationships>
</file>

<file path=ppt/slides/_rels/slide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png"/><Relationship Id="rId7" Type="http://schemas.openxmlformats.org/officeDocument/2006/relationships/image" Target="../media/image7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69.svg"/><Relationship Id="rId9" Type="http://schemas.openxmlformats.org/officeDocument/2006/relationships/image" Target="../media/image7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2702" r="39145" b="4138"/>
          <a:stretch>
            <a:fillRect/>
          </a:stretch>
        </p:blipFill>
        <p:spPr>
          <a:xfrm>
            <a:off x="7279014" y="-39144"/>
            <a:ext cx="5222922" cy="6936288"/>
          </a:xfrm>
          <a:prstGeom prst="rect">
            <a:avLst/>
          </a:prstGeom>
        </p:spPr>
      </p:pic>
      <p:pic>
        <p:nvPicPr>
          <p:cNvPr id="3" name="Picture 3"/>
          <p:cNvPicPr>
            <a:picLocks noChangeAspect="1"/>
          </p:cNvPicPr>
          <p:nvPr/>
        </p:nvPicPr>
        <p:blipFill>
          <a:blip r:embed="rId4"/>
          <a:srcRect l="9472" t="6789" b="2683"/>
          <a:stretch>
            <a:fillRect/>
          </a:stretch>
        </p:blipFill>
        <p:spPr>
          <a:xfrm>
            <a:off x="-3336444" y="-2809876"/>
            <a:ext cx="14374831" cy="14556791"/>
          </a:xfrm>
          <a:prstGeom prst="rect">
            <a:avLst/>
          </a:prstGeom>
        </p:spPr>
      </p:pic>
      <p:pic>
        <p:nvPicPr>
          <p:cNvPr id="4" name="Picture 4"/>
          <p:cNvPicPr>
            <a:picLocks noChangeAspect="1"/>
          </p:cNvPicPr>
          <p:nvPr/>
        </p:nvPicPr>
        <p:blipFill>
          <a:blip r:embed="rId5"/>
          <a:srcRect/>
          <a:stretch>
            <a:fillRect/>
          </a:stretch>
        </p:blipFill>
        <p:spPr>
          <a:xfrm>
            <a:off x="-820319" y="536959"/>
            <a:ext cx="4601917" cy="1291605"/>
          </a:xfrm>
          <a:prstGeom prst="rect">
            <a:avLst/>
          </a:prstGeom>
        </p:spPr>
      </p:pic>
      <p:sp>
        <p:nvSpPr>
          <p:cNvPr id="5" name="TextBox 5"/>
          <p:cNvSpPr txBox="1"/>
          <p:nvPr/>
        </p:nvSpPr>
        <p:spPr>
          <a:xfrm>
            <a:off x="-939072" y="2402256"/>
            <a:ext cx="9574864" cy="3139321"/>
          </a:xfrm>
          <a:prstGeom prst="rect">
            <a:avLst/>
          </a:prstGeom>
        </p:spPr>
        <p:txBody>
          <a:bodyPr wrap="square" lIns="0" tIns="0" rIns="0" bIns="0" rtlCol="0" anchor="t">
            <a:spAutoFit/>
          </a:bodyPr>
          <a:lstStyle/>
          <a:p>
            <a:pPr defTabSz="609630" eaLnBrk="1" fontAlgn="auto" hangingPunct="1">
              <a:spcBef>
                <a:spcPts val="0"/>
              </a:spcBef>
              <a:spcAft>
                <a:spcPts val="0"/>
              </a:spcAft>
            </a:pPr>
            <a:r>
              <a:rPr lang="en-US" sz="4400" b="1" dirty="0">
                <a:solidFill>
                  <a:srgbClr val="E9E1D9"/>
                </a:solidFill>
                <a:latin typeface="Helvetica Bold"/>
                <a:ea typeface="+mn-ea"/>
              </a:rPr>
              <a:t>Sustainable Packaging Session for the Meat Industry </a:t>
            </a:r>
            <a:endParaRPr lang="en-US"/>
          </a:p>
          <a:p>
            <a:pPr defTabSz="609630">
              <a:spcBef>
                <a:spcPts val="0"/>
              </a:spcBef>
              <a:spcAft>
                <a:spcPts val="0"/>
              </a:spcAft>
            </a:pPr>
            <a:endParaRPr lang="en-US" sz="4400" b="1" dirty="0">
              <a:solidFill>
                <a:srgbClr val="E9E1D9"/>
              </a:solidFill>
              <a:latin typeface="Helvetica Bold"/>
              <a:ea typeface="+mn-ea"/>
            </a:endParaRPr>
          </a:p>
          <a:p>
            <a:pPr defTabSz="609630">
              <a:spcBef>
                <a:spcPts val="0"/>
              </a:spcBef>
              <a:spcAft>
                <a:spcPts val="0"/>
              </a:spcAft>
            </a:pPr>
            <a:r>
              <a:rPr lang="en-US" sz="3600" b="1" dirty="0">
                <a:solidFill>
                  <a:srgbClr val="E9E1D9"/>
                </a:solidFill>
                <a:latin typeface="Helvetica Bold"/>
                <a:ea typeface="+mn-ea"/>
              </a:rPr>
              <a:t>Hosted by the Australian Institute of Packaging (AIP)</a:t>
            </a:r>
            <a:endParaRPr lang="en-US">
              <a:ea typeface="+mn-ea"/>
            </a:endParaRPr>
          </a:p>
        </p:txBody>
      </p:sp>
      <p:sp>
        <p:nvSpPr>
          <p:cNvPr id="6" name="TextBox 6"/>
          <p:cNvSpPr txBox="1"/>
          <p:nvPr/>
        </p:nvSpPr>
        <p:spPr>
          <a:xfrm>
            <a:off x="2019862" y="5902712"/>
            <a:ext cx="4080657" cy="456856"/>
          </a:xfrm>
          <a:prstGeom prst="rect">
            <a:avLst/>
          </a:prstGeom>
        </p:spPr>
        <p:txBody>
          <a:bodyPr wrap="square" lIns="0" tIns="0" rIns="0" bIns="0" rtlCol="0" anchor="t">
            <a:spAutoFit/>
          </a:bodyPr>
          <a:lstStyle/>
          <a:p>
            <a:pPr defTabSz="609630" eaLnBrk="1" fontAlgn="auto" hangingPunct="1">
              <a:lnSpc>
                <a:spcPts val="3858"/>
              </a:lnSpc>
              <a:spcBef>
                <a:spcPts val="0"/>
              </a:spcBef>
              <a:spcAft>
                <a:spcPts val="0"/>
              </a:spcAft>
            </a:pPr>
            <a:r>
              <a:rPr lang="en-US" sz="2800" dirty="0">
                <a:solidFill>
                  <a:srgbClr val="E9E1D9"/>
                </a:solidFill>
                <a:latin typeface="Helvetica"/>
                <a:ea typeface="+mn-ea"/>
              </a:rPr>
              <a:t>Sunday 23 July 2023</a:t>
            </a:r>
          </a:p>
        </p:txBody>
      </p:sp>
      <p:pic>
        <p:nvPicPr>
          <p:cNvPr id="8" name="Picture 7" descr="A picture containing font, graphics, text, logo&#10;&#10;Description automatically generated">
            <a:extLst>
              <a:ext uri="{FF2B5EF4-FFF2-40B4-BE49-F238E27FC236}">
                <a16:creationId xmlns:a16="http://schemas.microsoft.com/office/drawing/2014/main" id="{68D66093-E568-4D81-EB87-4043882F5B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76856" y="537795"/>
            <a:ext cx="3185076" cy="134345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35763E6-FD99-8EBB-9CBD-F3BBD4C25788}"/>
              </a:ext>
            </a:extLst>
          </p:cNvPr>
          <p:cNvSpPr/>
          <p:nvPr/>
        </p:nvSpPr>
        <p:spPr>
          <a:xfrm>
            <a:off x="0" y="1879559"/>
            <a:ext cx="12192000" cy="497844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 name="Footer Placeholder 4">
            <a:extLst>
              <a:ext uri="{FF2B5EF4-FFF2-40B4-BE49-F238E27FC236}">
                <a16:creationId xmlns:a16="http://schemas.microsoft.com/office/drawing/2014/main" id="{DC27F6BB-BABA-AC10-C8CB-205BFDD7AEEE}"/>
              </a:ext>
            </a:extLst>
          </p:cNvPr>
          <p:cNvSpPr>
            <a:spLocks noGrp="1"/>
          </p:cNvSpPr>
          <p:nvPr>
            <p:ph type="ftr" sz="quarter" idx="3"/>
          </p:nvPr>
        </p:nvSpPr>
        <p:spPr>
          <a:xfrm>
            <a:off x="9321799" y="6421902"/>
            <a:ext cx="2451099" cy="246221"/>
          </a:xfrm>
          <a:prstGeom prst="rect">
            <a:avLst/>
          </a:prstGeom>
        </p:spPr>
        <p:txBody>
          <a:bodyPr vert="horz" lIns="0" tIns="0" rIns="0" bIns="0" rtlCol="0" anchor="b">
            <a:noAutofit/>
          </a:bodyPr>
          <a:lstStyle>
            <a:lvl1pPr algn="r">
              <a:defRPr sz="1000">
                <a:solidFill>
                  <a:schemeClr val="accent1"/>
                </a:solidFill>
                <a:latin typeface="+mn-lt"/>
              </a:defRPr>
            </a:lvl1pPr>
          </a:lstStyle>
          <a:p>
            <a:r>
              <a:rPr lang="en-US" dirty="0">
                <a:solidFill>
                  <a:schemeClr val="bg1"/>
                </a:solidFill>
              </a:rPr>
              <a:t>© 2023  |  SEE  |  </a:t>
            </a:r>
            <a:fld id="{3A58E257-EB6E-4C2D-B1F3-E1DA43064D96}" type="slidenum">
              <a:rPr lang="en-US" altLang="en-US" smtClean="0">
                <a:solidFill>
                  <a:schemeClr val="bg1"/>
                </a:solidFill>
              </a:rPr>
              <a:pPr/>
              <a:t>10</a:t>
            </a:fld>
            <a:endParaRPr lang="en-US" altLang="en-US" dirty="0">
              <a:solidFill>
                <a:schemeClr val="bg1"/>
              </a:solidFill>
            </a:endParaRPr>
          </a:p>
        </p:txBody>
      </p:sp>
      <p:pic>
        <p:nvPicPr>
          <p:cNvPr id="3" name="Graphic 2">
            <a:extLst>
              <a:ext uri="{FF2B5EF4-FFF2-40B4-BE49-F238E27FC236}">
                <a16:creationId xmlns:a16="http://schemas.microsoft.com/office/drawing/2014/main" id="{574AFC9B-371D-7FA7-36A3-21E49A56E32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4072" y="6222274"/>
            <a:ext cx="1142722" cy="445849"/>
          </a:xfrm>
          <a:prstGeom prst="rect">
            <a:avLst/>
          </a:prstGeom>
        </p:spPr>
      </p:pic>
      <p:pic>
        <p:nvPicPr>
          <p:cNvPr id="366" name="Picture 365">
            <a:extLst>
              <a:ext uri="{FF2B5EF4-FFF2-40B4-BE49-F238E27FC236}">
                <a16:creationId xmlns:a16="http://schemas.microsoft.com/office/drawing/2014/main" id="{D5EDE158-8F3F-66EF-ED63-B32D1624543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833450" y="4687932"/>
            <a:ext cx="2061011" cy="1544093"/>
          </a:xfrm>
          <a:prstGeom prst="rect">
            <a:avLst/>
          </a:prstGeom>
        </p:spPr>
      </p:pic>
      <p:pic>
        <p:nvPicPr>
          <p:cNvPr id="368" name="Picture 367">
            <a:extLst>
              <a:ext uri="{FF2B5EF4-FFF2-40B4-BE49-F238E27FC236}">
                <a16:creationId xmlns:a16="http://schemas.microsoft.com/office/drawing/2014/main" id="{454A59BE-2BCF-3618-7E9A-9A311AD8A2E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85664" y="2328638"/>
            <a:ext cx="2657504" cy="1521963"/>
          </a:xfrm>
          <a:prstGeom prst="rect">
            <a:avLst/>
          </a:prstGeom>
        </p:spPr>
      </p:pic>
      <p:pic>
        <p:nvPicPr>
          <p:cNvPr id="371" name="Picture 370">
            <a:extLst>
              <a:ext uri="{FF2B5EF4-FFF2-40B4-BE49-F238E27FC236}">
                <a16:creationId xmlns:a16="http://schemas.microsoft.com/office/drawing/2014/main" id="{BF50A2CB-8635-D54E-121D-82EEEC47A52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7559" y="2079374"/>
            <a:ext cx="3580380" cy="4615803"/>
          </a:xfrm>
          <a:prstGeom prst="rect">
            <a:avLst/>
          </a:prstGeom>
        </p:spPr>
      </p:pic>
      <p:pic>
        <p:nvPicPr>
          <p:cNvPr id="372" name="Picture 371">
            <a:extLst>
              <a:ext uri="{FF2B5EF4-FFF2-40B4-BE49-F238E27FC236}">
                <a16:creationId xmlns:a16="http://schemas.microsoft.com/office/drawing/2014/main" id="{CECC7AD0-32DB-04DA-C07B-B52AED6EA24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129538" y="5286573"/>
            <a:ext cx="1367548" cy="1544093"/>
          </a:xfrm>
          <a:prstGeom prst="rect">
            <a:avLst/>
          </a:prstGeom>
        </p:spPr>
      </p:pic>
      <p:pic>
        <p:nvPicPr>
          <p:cNvPr id="374" name="Picture 373">
            <a:extLst>
              <a:ext uri="{FF2B5EF4-FFF2-40B4-BE49-F238E27FC236}">
                <a16:creationId xmlns:a16="http://schemas.microsoft.com/office/drawing/2014/main" id="{C72E086C-EF2F-388C-96AD-F6D65E004FB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1633"/>
          <a:stretch/>
        </p:blipFill>
        <p:spPr>
          <a:xfrm>
            <a:off x="3781426" y="2462543"/>
            <a:ext cx="4246211" cy="4232634"/>
          </a:xfrm>
          <a:prstGeom prst="rect">
            <a:avLst/>
          </a:prstGeom>
        </p:spPr>
      </p:pic>
      <p:pic>
        <p:nvPicPr>
          <p:cNvPr id="367" name="Picture 366">
            <a:extLst>
              <a:ext uri="{FF2B5EF4-FFF2-40B4-BE49-F238E27FC236}">
                <a16:creationId xmlns:a16="http://schemas.microsoft.com/office/drawing/2014/main" id="{4FB6C7D0-DF9C-423A-9AAE-77E27379FF85}"/>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0447151" y="3378878"/>
            <a:ext cx="1484794" cy="1543705"/>
          </a:xfrm>
          <a:prstGeom prst="rect">
            <a:avLst/>
          </a:prstGeom>
        </p:spPr>
      </p:pic>
      <p:sp>
        <p:nvSpPr>
          <p:cNvPr id="376" name="Line">
            <a:extLst>
              <a:ext uri="{FF2B5EF4-FFF2-40B4-BE49-F238E27FC236}">
                <a16:creationId xmlns:a16="http://schemas.microsoft.com/office/drawing/2014/main" id="{B1C6BDFE-9BD4-AB04-725F-950BEE0818C7}"/>
              </a:ext>
            </a:extLst>
          </p:cNvPr>
          <p:cNvSpPr/>
          <p:nvPr/>
        </p:nvSpPr>
        <p:spPr>
          <a:xfrm>
            <a:off x="2981471" y="1178358"/>
            <a:ext cx="1895329" cy="0"/>
          </a:xfrm>
          <a:prstGeom prst="line">
            <a:avLst/>
          </a:prstGeom>
          <a:ln w="133350">
            <a:solidFill>
              <a:schemeClr val="accent1"/>
            </a:solidFill>
            <a:miter lim="400000"/>
          </a:ln>
        </p:spPr>
        <p:txBody>
          <a:bodyPr lIns="0" tIns="0" rIns="0" bIns="0" anchor="ctr"/>
          <a:lstStyle/>
          <a:p>
            <a:pPr defTabSz="412740" eaLnBrk="1" fontAlgn="auto">
              <a:spcBef>
                <a:spcPts val="0"/>
              </a:spcBef>
              <a:spcAft>
                <a:spcPts val="0"/>
              </a:spcAft>
              <a:defRPr sz="3200" b="0">
                <a:solidFill>
                  <a:srgbClr val="FFFFFF"/>
                </a:solidFill>
                <a:latin typeface="+mn-lt"/>
                <a:ea typeface="+mn-ea"/>
                <a:cs typeface="+mn-cs"/>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sp>
        <p:nvSpPr>
          <p:cNvPr id="377" name="Line">
            <a:extLst>
              <a:ext uri="{FF2B5EF4-FFF2-40B4-BE49-F238E27FC236}">
                <a16:creationId xmlns:a16="http://schemas.microsoft.com/office/drawing/2014/main" id="{44A58032-606F-A969-EC1F-428D54D1D685}"/>
              </a:ext>
            </a:extLst>
          </p:cNvPr>
          <p:cNvSpPr/>
          <p:nvPr/>
        </p:nvSpPr>
        <p:spPr>
          <a:xfrm>
            <a:off x="3057671" y="619558"/>
            <a:ext cx="4168629" cy="0"/>
          </a:xfrm>
          <a:prstGeom prst="line">
            <a:avLst/>
          </a:prstGeom>
          <a:ln w="133350">
            <a:solidFill>
              <a:schemeClr val="accent1"/>
            </a:solidFill>
            <a:miter lim="400000"/>
          </a:ln>
        </p:spPr>
        <p:txBody>
          <a:bodyPr lIns="0" tIns="0" rIns="0" bIns="0" anchor="ctr"/>
          <a:lstStyle/>
          <a:p>
            <a:pPr defTabSz="412740" eaLnBrk="1" fontAlgn="auto">
              <a:spcBef>
                <a:spcPts val="0"/>
              </a:spcBef>
              <a:spcAft>
                <a:spcPts val="0"/>
              </a:spcAft>
              <a:defRPr sz="3200" b="0">
                <a:solidFill>
                  <a:srgbClr val="FFFFFF"/>
                </a:solidFill>
                <a:latin typeface="+mn-lt"/>
                <a:ea typeface="+mn-ea"/>
                <a:cs typeface="+mn-cs"/>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sp>
        <p:nvSpPr>
          <p:cNvPr id="30" name="TextBox 29">
            <a:extLst>
              <a:ext uri="{FF2B5EF4-FFF2-40B4-BE49-F238E27FC236}">
                <a16:creationId xmlns:a16="http://schemas.microsoft.com/office/drawing/2014/main" id="{5D368426-A4C3-E14D-0832-4DCE0AA8FCA9}"/>
              </a:ext>
            </a:extLst>
          </p:cNvPr>
          <p:cNvSpPr txBox="1"/>
          <p:nvPr/>
        </p:nvSpPr>
        <p:spPr>
          <a:xfrm>
            <a:off x="140964" y="131574"/>
            <a:ext cx="12613339" cy="1708160"/>
          </a:xfrm>
          <a:prstGeom prst="rect">
            <a:avLst/>
          </a:prstGeom>
          <a:noFill/>
        </p:spPr>
        <p:txBody>
          <a:bodyPr wrap="square" lIns="91440" tIns="45720" rIns="91440" bIns="45720" rtlCol="0" anchor="t">
            <a:spAutoFit/>
          </a:bodyPr>
          <a:lstStyle/>
          <a:p>
            <a:r>
              <a:rPr lang="en-AU" sz="3500" kern="0" dirty="0">
                <a:solidFill>
                  <a:srgbClr val="F7F9FF"/>
                </a:solidFill>
                <a:latin typeface="+mj-lt"/>
              </a:rPr>
              <a:t>Supporting Australia’s fresh meat sector </a:t>
            </a:r>
          </a:p>
          <a:p>
            <a:r>
              <a:rPr lang="en-AU" sz="3500" kern="0" dirty="0">
                <a:solidFill>
                  <a:srgbClr val="F7F9FF"/>
                </a:solidFill>
                <a:latin typeface="+mj-lt"/>
                <a:ea typeface="MS PGothic"/>
              </a:rPr>
              <a:t>for more than </a:t>
            </a:r>
            <a:r>
              <a:rPr lang="en-AU" sz="3500" b="1" i="1" kern="0" dirty="0">
                <a:solidFill>
                  <a:srgbClr val="F7F9FF"/>
                </a:solidFill>
                <a:latin typeface="+mj-lt"/>
                <a:ea typeface="MS PGothic"/>
              </a:rPr>
              <a:t>78 years</a:t>
            </a:r>
            <a:r>
              <a:rPr lang="en-AU" sz="3500" kern="0" dirty="0">
                <a:solidFill>
                  <a:srgbClr val="F7F9FF"/>
                </a:solidFill>
                <a:latin typeface="+mj-lt"/>
                <a:ea typeface="MS PGothic"/>
              </a:rPr>
              <a:t>, backed by 16 </a:t>
            </a:r>
            <a:r>
              <a:rPr lang="en-AU" sz="3500" b="1" i="1" kern="0" dirty="0">
                <a:solidFill>
                  <a:srgbClr val="F7F9FF"/>
                </a:solidFill>
                <a:latin typeface="+mj-lt"/>
                <a:ea typeface="MS PGothic"/>
              </a:rPr>
              <a:t>PIDA and WorldStar </a:t>
            </a:r>
            <a:r>
              <a:rPr lang="en-AU" sz="3500" kern="0" dirty="0">
                <a:solidFill>
                  <a:srgbClr val="F7F9FF"/>
                </a:solidFill>
                <a:latin typeface="+mj-lt"/>
                <a:ea typeface="MS PGothic"/>
              </a:rPr>
              <a:t>industry awards</a:t>
            </a:r>
            <a:endParaRPr lang="en-AU" sz="3500" kern="0" dirty="0">
              <a:solidFill>
                <a:srgbClr val="F7F9FF"/>
              </a:solidFill>
              <a:latin typeface="+mj-lt"/>
              <a:ea typeface="MS PGothic"/>
              <a:cs typeface="Arial"/>
            </a:endParaRPr>
          </a:p>
        </p:txBody>
      </p:sp>
      <p:pic>
        <p:nvPicPr>
          <p:cNvPr id="4" name="Graphic 3">
            <a:extLst>
              <a:ext uri="{FF2B5EF4-FFF2-40B4-BE49-F238E27FC236}">
                <a16:creationId xmlns:a16="http://schemas.microsoft.com/office/drawing/2014/main" id="{D2753D5C-F5DE-1D29-0DAA-FA0DF41FCEE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89223" y="131574"/>
            <a:ext cx="1142722" cy="445849"/>
          </a:xfrm>
          <a:prstGeom prst="rect">
            <a:avLst/>
          </a:prstGeom>
        </p:spPr>
      </p:pic>
      <p:sp>
        <p:nvSpPr>
          <p:cNvPr id="5" name="Footer Placeholder 4">
            <a:extLst>
              <a:ext uri="{FF2B5EF4-FFF2-40B4-BE49-F238E27FC236}">
                <a16:creationId xmlns:a16="http://schemas.microsoft.com/office/drawing/2014/main" id="{2B07359F-FEA3-84C3-B175-E72C06755D8B}"/>
              </a:ext>
            </a:extLst>
          </p:cNvPr>
          <p:cNvSpPr txBox="1">
            <a:spLocks/>
          </p:cNvSpPr>
          <p:nvPr/>
        </p:nvSpPr>
        <p:spPr>
          <a:xfrm>
            <a:off x="8420987" y="6634716"/>
            <a:ext cx="3573778" cy="130417"/>
          </a:xfrm>
          <a:prstGeom prst="rect">
            <a:avLst/>
          </a:prstGeom>
        </p:spPr>
        <p:txBody>
          <a:bodyPr vert="horz" lIns="0" tIns="0" rIns="0" bIns="0" rtlCol="0" anchor="b">
            <a:noAutofit/>
          </a:bodyPr>
          <a:lstStyle>
            <a:defPPr>
              <a:defRPr lang="en-US"/>
            </a:defPPr>
            <a:lvl1pPr algn="r" defTabSz="607469" rtl="0" eaLnBrk="0" fontAlgn="base" hangingPunct="0">
              <a:spcBef>
                <a:spcPct val="0"/>
              </a:spcBef>
              <a:spcAft>
                <a:spcPct val="0"/>
              </a:spcAft>
              <a:defRPr sz="1000" kern="1200">
                <a:solidFill>
                  <a:schemeClr val="accent1"/>
                </a:solidFill>
                <a:latin typeface="+mn-lt"/>
                <a:ea typeface="MS PGothic" panose="020B0600070205080204" pitchFamily="34" charset="-128"/>
                <a:cs typeface="+mn-cs"/>
              </a:defRPr>
            </a:lvl1pPr>
            <a:lvl2pPr marL="607469" indent="2117" algn="l" defTabSz="607469"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1217054" indent="2117" algn="l" defTabSz="607469"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826638" indent="2117" algn="l" defTabSz="607469"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2436223" indent="2117" algn="l" defTabSz="607469"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3047924"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3657509"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4267093"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4876678"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r>
              <a:rPr lang="en-US" sz="800" dirty="0">
                <a:solidFill>
                  <a:schemeClr val="bg1">
                    <a:lumMod val="50000"/>
                  </a:schemeClr>
                </a:solidFill>
              </a:rPr>
              <a:t>© 2023  |  SEE  |  </a:t>
            </a:r>
            <a:r>
              <a:rPr lang="en-US" altLang="en-US" sz="800" dirty="0">
                <a:solidFill>
                  <a:schemeClr val="bg1">
                    <a:lumMod val="50000"/>
                  </a:schemeClr>
                </a:solidFill>
              </a:rPr>
              <a:t>SUSTAINABLE MEAT PACKAGING</a:t>
            </a:r>
          </a:p>
        </p:txBody>
      </p:sp>
    </p:spTree>
    <p:extLst>
      <p:ext uri="{BB962C8B-B14F-4D97-AF65-F5344CB8AC3E}">
        <p14:creationId xmlns:p14="http://schemas.microsoft.com/office/powerpoint/2010/main" val="490664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255D4E-7FB6-0378-DB8F-CA9263B25EC9}"/>
              </a:ext>
            </a:extLst>
          </p:cNvPr>
          <p:cNvSpPr/>
          <p:nvPr/>
        </p:nvSpPr>
        <p:spPr>
          <a:xfrm>
            <a:off x="2982913" y="1148096"/>
            <a:ext cx="9209087" cy="5709903"/>
          </a:xfrm>
          <a:prstGeom prst="rect">
            <a:avLst/>
          </a:prstGeom>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AU"/>
          </a:p>
        </p:txBody>
      </p:sp>
      <p:sp>
        <p:nvSpPr>
          <p:cNvPr id="557" name="A satisfied costumer…"/>
          <p:cNvSpPr txBox="1"/>
          <p:nvPr/>
        </p:nvSpPr>
        <p:spPr>
          <a:xfrm>
            <a:off x="2982912" y="1148097"/>
            <a:ext cx="9209087" cy="1538883"/>
          </a:xfrm>
          <a:prstGeom prst="rect">
            <a:avLst/>
          </a:prstGeom>
          <a:solidFill>
            <a:schemeClr val="accent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spAutoFit/>
          </a:bodyPr>
          <a:lstStyle/>
          <a:p>
            <a:pPr algn="ctr"/>
            <a:endParaRPr lang="en-AU" sz="2000" kern="0">
              <a:solidFill>
                <a:schemeClr val="bg1"/>
              </a:solidFill>
              <a:latin typeface="+mj-lt"/>
              <a:ea typeface="MS PGothic"/>
              <a:cs typeface="Arial"/>
            </a:endParaRPr>
          </a:p>
          <a:p>
            <a:pPr algn="ctr"/>
            <a:r>
              <a:rPr lang="en-AU" sz="2000" kern="0" dirty="0">
                <a:solidFill>
                  <a:schemeClr val="bg1"/>
                </a:solidFill>
                <a:latin typeface="+mj-lt"/>
                <a:ea typeface="MS PGothic"/>
              </a:rPr>
              <a:t>Today, </a:t>
            </a:r>
            <a:r>
              <a:rPr lang="en-AU" sz="2000" b="1" i="1" kern="0" dirty="0">
                <a:solidFill>
                  <a:schemeClr val="bg1"/>
                </a:solidFill>
                <a:latin typeface="+mj-lt"/>
                <a:ea typeface="MS PGothic"/>
              </a:rPr>
              <a:t>&gt; 90% </a:t>
            </a:r>
            <a:r>
              <a:rPr lang="en-AU" sz="2000" kern="0" dirty="0">
                <a:solidFill>
                  <a:schemeClr val="bg1"/>
                </a:solidFill>
                <a:latin typeface="+mj-lt"/>
                <a:ea typeface="MS PGothic"/>
              </a:rPr>
              <a:t>of CRYOVAC</a:t>
            </a:r>
            <a:r>
              <a:rPr lang="en-AU" sz="2000" kern="0" baseline="30000" dirty="0">
                <a:solidFill>
                  <a:schemeClr val="bg1"/>
                </a:solidFill>
                <a:latin typeface="+mj-lt"/>
                <a:ea typeface="MS PGothic"/>
              </a:rPr>
              <a:t>®</a:t>
            </a:r>
            <a:r>
              <a:rPr lang="en-AU" sz="2000" kern="0" dirty="0">
                <a:solidFill>
                  <a:schemeClr val="bg1"/>
                </a:solidFill>
                <a:latin typeface="+mj-lt"/>
                <a:ea typeface="MS PGothic"/>
              </a:rPr>
              <a:t> brand </a:t>
            </a:r>
            <a:endParaRPr lang="en-AU">
              <a:solidFill>
                <a:schemeClr val="bg1"/>
              </a:solidFill>
            </a:endParaRPr>
          </a:p>
          <a:p>
            <a:pPr algn="ctr"/>
            <a:r>
              <a:rPr lang="en-AU" sz="2000" kern="0" dirty="0">
                <a:solidFill>
                  <a:schemeClr val="bg1"/>
                </a:solidFill>
                <a:latin typeface="+mj-lt"/>
              </a:rPr>
              <a:t>food packaging for Australia’s protein </a:t>
            </a:r>
          </a:p>
          <a:p>
            <a:pPr algn="ctr"/>
            <a:r>
              <a:rPr lang="en-AU" sz="2000" kern="0" dirty="0">
                <a:solidFill>
                  <a:schemeClr val="bg1"/>
                </a:solidFill>
                <a:latin typeface="+mj-lt"/>
              </a:rPr>
              <a:t>sector is </a:t>
            </a:r>
            <a:r>
              <a:rPr lang="en-AU" sz="2000" b="1" i="1" kern="0" dirty="0">
                <a:solidFill>
                  <a:schemeClr val="bg1"/>
                </a:solidFill>
                <a:latin typeface="+mj-lt"/>
              </a:rPr>
              <a:t>recyclable</a:t>
            </a:r>
            <a:r>
              <a:rPr lang="en-AU" sz="2000" kern="0" dirty="0">
                <a:solidFill>
                  <a:schemeClr val="bg1"/>
                </a:solidFill>
                <a:latin typeface="+mj-lt"/>
              </a:rPr>
              <a:t> or </a:t>
            </a:r>
            <a:r>
              <a:rPr lang="en-AU" sz="2000" b="1" i="1" kern="0" dirty="0">
                <a:solidFill>
                  <a:schemeClr val="bg1"/>
                </a:solidFill>
                <a:latin typeface="+mj-lt"/>
              </a:rPr>
              <a:t>recycle-ready</a:t>
            </a:r>
          </a:p>
          <a:p>
            <a:pPr algn="ctr"/>
            <a:endParaRPr lang="en-AU" sz="2000" b="1" i="1" kern="0" dirty="0">
              <a:solidFill>
                <a:schemeClr val="bg1"/>
              </a:solidFill>
              <a:latin typeface="+mj-lt"/>
            </a:endParaRPr>
          </a:p>
        </p:txBody>
      </p:sp>
      <p:pic>
        <p:nvPicPr>
          <p:cNvPr id="12" name="Graphic 11">
            <a:extLst>
              <a:ext uri="{FF2B5EF4-FFF2-40B4-BE49-F238E27FC236}">
                <a16:creationId xmlns:a16="http://schemas.microsoft.com/office/drawing/2014/main" id="{7F15C96A-AFF0-C02A-4266-C132C1AC920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33454" y="6272412"/>
            <a:ext cx="1246932" cy="486508"/>
          </a:xfrm>
          <a:prstGeom prst="rect">
            <a:avLst/>
          </a:prstGeom>
        </p:spPr>
      </p:pic>
      <p:sp>
        <p:nvSpPr>
          <p:cNvPr id="3" name="Footer Placeholder 4">
            <a:extLst>
              <a:ext uri="{FF2B5EF4-FFF2-40B4-BE49-F238E27FC236}">
                <a16:creationId xmlns:a16="http://schemas.microsoft.com/office/drawing/2014/main" id="{FBE39530-97C7-B3C5-2652-2FC9317F14E0}"/>
              </a:ext>
            </a:extLst>
          </p:cNvPr>
          <p:cNvSpPr>
            <a:spLocks noGrp="1"/>
          </p:cNvSpPr>
          <p:nvPr>
            <p:ph type="ftr" sz="quarter" idx="3"/>
          </p:nvPr>
        </p:nvSpPr>
        <p:spPr>
          <a:xfrm>
            <a:off x="8420987" y="6634716"/>
            <a:ext cx="3573778" cy="130417"/>
          </a:xfrm>
          <a:prstGeom prst="rect">
            <a:avLst/>
          </a:prstGeom>
        </p:spPr>
        <p:txBody>
          <a:bodyPr vert="horz" lIns="0" tIns="0" rIns="0" bIns="0" rtlCol="0" anchor="b">
            <a:noAutofit/>
          </a:bodyPr>
          <a:lstStyle>
            <a:lvl1pPr algn="r">
              <a:defRPr sz="1000">
                <a:solidFill>
                  <a:schemeClr val="accent1"/>
                </a:solidFill>
                <a:latin typeface="+mn-lt"/>
              </a:defRPr>
            </a:lvl1pPr>
          </a:lstStyle>
          <a:p>
            <a:r>
              <a:rPr lang="en-US" sz="800" dirty="0">
                <a:solidFill>
                  <a:schemeClr val="bg1"/>
                </a:solidFill>
              </a:rPr>
              <a:t>© 2023  |  SEE  |  </a:t>
            </a:r>
            <a:r>
              <a:rPr lang="en-US" altLang="en-US" sz="800" dirty="0">
                <a:solidFill>
                  <a:schemeClr val="bg1"/>
                </a:solidFill>
              </a:rPr>
              <a:t>SUSTAINABLE MEAT PACKAGING</a:t>
            </a:r>
          </a:p>
        </p:txBody>
      </p:sp>
      <p:pic>
        <p:nvPicPr>
          <p:cNvPr id="2" name="Picture Placeholder 1">
            <a:extLst>
              <a:ext uri="{FF2B5EF4-FFF2-40B4-BE49-F238E27FC236}">
                <a16:creationId xmlns:a16="http://schemas.microsoft.com/office/drawing/2014/main" id="{B7B6B1E9-6D7D-7A9A-0E10-649DDCF4FE3E}"/>
              </a:ext>
            </a:extLst>
          </p:cNvPr>
          <p:cNvPicPr>
            <a:picLocks noGrp="1" noChangeAspect="1"/>
          </p:cNvPicPr>
          <p:nvPr>
            <p:ph type="pic" sz="quarter" idx="135"/>
          </p:nvPr>
        </p:nvPicPr>
        <p:blipFill rotWithShape="1">
          <a:blip r:embed="rId5" cstate="screen">
            <a:extLst>
              <a:ext uri="{28A0092B-C50C-407E-A947-70E740481C1C}">
                <a14:useLocalDpi xmlns:a14="http://schemas.microsoft.com/office/drawing/2010/main"/>
              </a:ext>
            </a:extLst>
          </a:blip>
          <a:srcRect/>
          <a:stretch/>
        </p:blipFill>
        <p:spPr>
          <a:xfrm>
            <a:off x="0" y="0"/>
            <a:ext cx="2982913" cy="6858000"/>
          </a:xfrm>
          <a:prstGeom prst="rect">
            <a:avLst/>
          </a:prstGeom>
        </p:spPr>
      </p:pic>
      <p:sp>
        <p:nvSpPr>
          <p:cNvPr id="5" name="TextBox 4">
            <a:extLst>
              <a:ext uri="{FF2B5EF4-FFF2-40B4-BE49-F238E27FC236}">
                <a16:creationId xmlns:a16="http://schemas.microsoft.com/office/drawing/2014/main" id="{4FB01A57-892C-8EA7-3EF5-B4CB52F69020}"/>
              </a:ext>
            </a:extLst>
          </p:cNvPr>
          <p:cNvSpPr txBox="1"/>
          <p:nvPr/>
        </p:nvSpPr>
        <p:spPr>
          <a:xfrm>
            <a:off x="12333310" y="3002619"/>
            <a:ext cx="2176728" cy="841577"/>
          </a:xfrm>
          <a:prstGeom prst="rect">
            <a:avLst/>
          </a:prstGeom>
          <a:noFill/>
        </p:spPr>
        <p:txBody>
          <a:bodyPr wrap="square" rtlCol="0">
            <a:spAutoFit/>
          </a:bodyPr>
          <a:lstStyle/>
          <a:p>
            <a:pPr defTabSz="498750" eaLnBrk="1" fontAlgn="auto" hangingPunct="1">
              <a:spcBef>
                <a:spcPts val="0"/>
              </a:spcBef>
              <a:spcAft>
                <a:spcPts val="0"/>
              </a:spcAft>
            </a:pPr>
            <a:r>
              <a:rPr lang="en-US" sz="1623" kern="0" dirty="0">
                <a:solidFill>
                  <a:schemeClr val="bg1"/>
                </a:solidFill>
                <a:latin typeface="Forza Light" pitchFamily="50" charset="0"/>
                <a:ea typeface="+mn-ea"/>
              </a:rPr>
              <a:t>CRYOVAC</a:t>
            </a:r>
            <a:r>
              <a:rPr lang="en-US" sz="1623" kern="0" baseline="30000" dirty="0">
                <a:solidFill>
                  <a:schemeClr val="bg1"/>
                </a:solidFill>
                <a:latin typeface="Forza Light" pitchFamily="50" charset="0"/>
                <a:ea typeface="+mn-ea"/>
              </a:rPr>
              <a:t>®</a:t>
            </a:r>
            <a:r>
              <a:rPr lang="en-US" sz="1623" kern="0" dirty="0">
                <a:solidFill>
                  <a:schemeClr val="bg1"/>
                </a:solidFill>
                <a:latin typeface="Forza Light" pitchFamily="50" charset="0"/>
                <a:ea typeface="+mn-ea"/>
              </a:rPr>
              <a:t> brand R90 barrier vacuum shrink bag</a:t>
            </a:r>
            <a:endParaRPr lang="en-AU" sz="1623" kern="0" dirty="0">
              <a:solidFill>
                <a:schemeClr val="bg1"/>
              </a:solidFill>
              <a:latin typeface="Forza Light" pitchFamily="50" charset="0"/>
              <a:ea typeface="+mn-ea"/>
            </a:endParaRPr>
          </a:p>
        </p:txBody>
      </p:sp>
      <p:sp>
        <p:nvSpPr>
          <p:cNvPr id="6" name="TextBox 5">
            <a:extLst>
              <a:ext uri="{FF2B5EF4-FFF2-40B4-BE49-F238E27FC236}">
                <a16:creationId xmlns:a16="http://schemas.microsoft.com/office/drawing/2014/main" id="{E76FAE65-1A4B-CD89-EAA4-9D9518FA580B}"/>
              </a:ext>
            </a:extLst>
          </p:cNvPr>
          <p:cNvSpPr txBox="1"/>
          <p:nvPr/>
        </p:nvSpPr>
        <p:spPr>
          <a:xfrm>
            <a:off x="2982913" y="5617169"/>
            <a:ext cx="3794808" cy="784131"/>
          </a:xfrm>
          <a:prstGeom prst="rect">
            <a:avLst/>
          </a:prstGeom>
          <a:noFill/>
        </p:spPr>
        <p:txBody>
          <a:bodyPr wrap="square" lIns="105987" tIns="52994" rIns="105987" bIns="52994" rtlCol="0" anchor="t">
            <a:spAutoFit/>
          </a:bodyPr>
          <a:lstStyle/>
          <a:p>
            <a:pPr marL="331201" indent="-331201" defTabSz="498750" eaLnBrk="1" fontAlgn="auto" hangingPunct="1">
              <a:spcBef>
                <a:spcPts val="0"/>
              </a:spcBef>
              <a:spcAft>
                <a:spcPts val="0"/>
              </a:spcAft>
              <a:buFont typeface="Arial" panose="020B0604020202020204" pitchFamily="34" charset="0"/>
              <a:buChar char="•"/>
            </a:pPr>
            <a:r>
              <a:rPr lang="en-US" sz="1100" kern="0" dirty="0">
                <a:solidFill>
                  <a:schemeClr val="bg1"/>
                </a:solidFill>
                <a:latin typeface="Arial" panose="020B0604020202020204" pitchFamily="34" charset="0"/>
                <a:ea typeface="+mn-ea"/>
                <a:cs typeface="Arial" panose="020B0604020202020204" pitchFamily="34" charset="0"/>
              </a:rPr>
              <a:t>Mono RIC4 compatible</a:t>
            </a:r>
          </a:p>
          <a:p>
            <a:pPr marL="331201" indent="-331201" defTabSz="498750" eaLnBrk="1" fontAlgn="auto" hangingPunct="1">
              <a:spcBef>
                <a:spcPts val="0"/>
              </a:spcBef>
              <a:spcAft>
                <a:spcPts val="0"/>
              </a:spcAft>
              <a:buFont typeface="Arial" panose="020B0604020202020204" pitchFamily="34" charset="0"/>
              <a:buChar char="•"/>
            </a:pPr>
            <a:r>
              <a:rPr lang="en-AU" sz="1100" kern="0" dirty="0">
                <a:solidFill>
                  <a:schemeClr val="bg1"/>
                </a:solidFill>
                <a:latin typeface="Arial" panose="020B0604020202020204" pitchFamily="34" charset="0"/>
                <a:ea typeface="+mn-ea"/>
                <a:cs typeface="Arial" panose="020B0604020202020204" pitchFamily="34" charset="0"/>
              </a:rPr>
              <a:t>Contains &gt;90% PE</a:t>
            </a:r>
          </a:p>
          <a:p>
            <a:pPr marL="331201" indent="-331201" defTabSz="498750" eaLnBrk="1" fontAlgn="auto" hangingPunct="1">
              <a:spcBef>
                <a:spcPts val="0"/>
              </a:spcBef>
              <a:spcAft>
                <a:spcPts val="0"/>
              </a:spcAft>
              <a:buFont typeface="Arial" panose="020B0604020202020204" pitchFamily="34" charset="0"/>
              <a:buChar char="•"/>
            </a:pPr>
            <a:r>
              <a:rPr lang="en-AU" sz="1100" kern="0" dirty="0">
                <a:solidFill>
                  <a:schemeClr val="bg1"/>
                </a:solidFill>
                <a:latin typeface="Arial" panose="020B0604020202020204" pitchFamily="34" charset="0"/>
                <a:ea typeface="+mn-ea"/>
                <a:cs typeface="Arial" panose="020B0604020202020204" pitchFamily="34" charset="0"/>
              </a:rPr>
              <a:t>Domestic retail (boneless applications)</a:t>
            </a:r>
          </a:p>
          <a:p>
            <a:pPr marL="331201" indent="-331201" defTabSz="498750" eaLnBrk="1" fontAlgn="auto" hangingPunct="1">
              <a:spcBef>
                <a:spcPts val="0"/>
              </a:spcBef>
              <a:spcAft>
                <a:spcPts val="0"/>
              </a:spcAft>
              <a:buFont typeface="Arial" panose="020B0604020202020204" pitchFamily="34" charset="0"/>
              <a:buChar char="•"/>
            </a:pPr>
            <a:r>
              <a:rPr lang="en-AU" sz="1100" kern="0" dirty="0">
                <a:solidFill>
                  <a:schemeClr val="bg1"/>
                </a:solidFill>
                <a:latin typeface="Arial" panose="020B0604020202020204" pitchFamily="34" charset="0"/>
                <a:ea typeface="+mn-ea"/>
                <a:cs typeface="Arial" panose="020B0604020202020204" pitchFamily="34" charset="0"/>
              </a:rPr>
              <a:t>Shelf life extension</a:t>
            </a:r>
          </a:p>
        </p:txBody>
      </p:sp>
      <p:sp>
        <p:nvSpPr>
          <p:cNvPr id="7" name="TextBox 6">
            <a:extLst>
              <a:ext uri="{FF2B5EF4-FFF2-40B4-BE49-F238E27FC236}">
                <a16:creationId xmlns:a16="http://schemas.microsoft.com/office/drawing/2014/main" id="{12181A49-9071-8EEE-8425-B15F43393A44}"/>
              </a:ext>
            </a:extLst>
          </p:cNvPr>
          <p:cNvSpPr txBox="1"/>
          <p:nvPr/>
        </p:nvSpPr>
        <p:spPr>
          <a:xfrm>
            <a:off x="13150711" y="5006273"/>
            <a:ext cx="2176728" cy="841577"/>
          </a:xfrm>
          <a:prstGeom prst="rect">
            <a:avLst/>
          </a:prstGeom>
          <a:noFill/>
        </p:spPr>
        <p:txBody>
          <a:bodyPr wrap="square" rtlCol="0">
            <a:spAutoFit/>
          </a:bodyPr>
          <a:lstStyle/>
          <a:p>
            <a:pPr defTabSz="498750" eaLnBrk="1" fontAlgn="auto" hangingPunct="1">
              <a:spcBef>
                <a:spcPts val="0"/>
              </a:spcBef>
              <a:spcAft>
                <a:spcPts val="0"/>
              </a:spcAft>
            </a:pPr>
            <a:r>
              <a:rPr lang="en-US" sz="1623" kern="0" dirty="0">
                <a:solidFill>
                  <a:schemeClr val="bg1"/>
                </a:solidFill>
                <a:latin typeface="Forza Light" pitchFamily="50" charset="0"/>
                <a:ea typeface="+mn-ea"/>
              </a:rPr>
              <a:t>CRYOVAC</a:t>
            </a:r>
            <a:r>
              <a:rPr lang="en-US" sz="1623" kern="0" baseline="30000" dirty="0">
                <a:solidFill>
                  <a:schemeClr val="bg1"/>
                </a:solidFill>
                <a:latin typeface="Forza Light" pitchFamily="50" charset="0"/>
                <a:ea typeface="+mn-ea"/>
              </a:rPr>
              <a:t>® </a:t>
            </a:r>
            <a:r>
              <a:rPr lang="en-US" sz="1623" kern="0" dirty="0">
                <a:solidFill>
                  <a:schemeClr val="bg1"/>
                </a:solidFill>
                <a:latin typeface="Forza Light" pitchFamily="50" charset="0"/>
                <a:ea typeface="+mn-ea"/>
              </a:rPr>
              <a:t>brand </a:t>
            </a:r>
            <a:r>
              <a:rPr lang="en-US" sz="1623" kern="0" dirty="0" err="1">
                <a:solidFill>
                  <a:schemeClr val="bg1"/>
                </a:solidFill>
                <a:latin typeface="Forza Light" pitchFamily="50" charset="0"/>
                <a:ea typeface="+mn-ea"/>
              </a:rPr>
              <a:t>rGuard</a:t>
            </a:r>
            <a:r>
              <a:rPr lang="en-US" sz="1623" kern="0" dirty="0">
                <a:solidFill>
                  <a:schemeClr val="bg1"/>
                </a:solidFill>
                <a:latin typeface="Forza Light" pitchFamily="50" charset="0"/>
                <a:ea typeface="+mn-ea"/>
              </a:rPr>
              <a:t> barrier vacuum shrink bag</a:t>
            </a:r>
            <a:endParaRPr lang="en-AU" sz="1623" kern="0" dirty="0">
              <a:solidFill>
                <a:schemeClr val="bg1"/>
              </a:solidFill>
              <a:latin typeface="Forza Light" pitchFamily="50" charset="0"/>
              <a:ea typeface="+mn-ea"/>
            </a:endParaRPr>
          </a:p>
        </p:txBody>
      </p:sp>
      <p:sp>
        <p:nvSpPr>
          <p:cNvPr id="8" name="TextBox 7">
            <a:extLst>
              <a:ext uri="{FF2B5EF4-FFF2-40B4-BE49-F238E27FC236}">
                <a16:creationId xmlns:a16="http://schemas.microsoft.com/office/drawing/2014/main" id="{750CB51E-646A-653D-46D2-AF87EA6E0CD5}"/>
              </a:ext>
            </a:extLst>
          </p:cNvPr>
          <p:cNvSpPr txBox="1"/>
          <p:nvPr/>
        </p:nvSpPr>
        <p:spPr>
          <a:xfrm>
            <a:off x="6524071" y="5617170"/>
            <a:ext cx="3794808" cy="614854"/>
          </a:xfrm>
          <a:prstGeom prst="rect">
            <a:avLst/>
          </a:prstGeom>
          <a:noFill/>
        </p:spPr>
        <p:txBody>
          <a:bodyPr wrap="square" lIns="105987" tIns="52994" rIns="105987" bIns="52994" rtlCol="0" anchor="t">
            <a:spAutoFit/>
          </a:bodyPr>
          <a:lstStyle/>
          <a:p>
            <a:pPr marL="331201" indent="-331201" defTabSz="498750" eaLnBrk="1" fontAlgn="auto" hangingPunct="1">
              <a:spcBef>
                <a:spcPts val="0"/>
              </a:spcBef>
              <a:spcAft>
                <a:spcPts val="0"/>
              </a:spcAft>
              <a:buFont typeface="Arial" panose="020B0604020202020204" pitchFamily="34" charset="0"/>
              <a:buChar char="•"/>
            </a:pPr>
            <a:r>
              <a:rPr lang="en-US" sz="1100" kern="0" dirty="0">
                <a:solidFill>
                  <a:schemeClr val="bg1"/>
                </a:solidFill>
                <a:latin typeface="Arial" panose="020B0604020202020204" pitchFamily="34" charset="0"/>
                <a:ea typeface="+mn-ea"/>
                <a:cs typeface="Arial" panose="020B0604020202020204" pitchFamily="34" charset="0"/>
              </a:rPr>
              <a:t>Mono RIC4 compatible</a:t>
            </a:r>
          </a:p>
          <a:p>
            <a:pPr marL="331201" indent="-331201" defTabSz="498750" eaLnBrk="1" fontAlgn="auto" hangingPunct="1">
              <a:spcBef>
                <a:spcPts val="0"/>
              </a:spcBef>
              <a:spcAft>
                <a:spcPts val="0"/>
              </a:spcAft>
              <a:buFont typeface="Arial" panose="020B0604020202020204" pitchFamily="34" charset="0"/>
              <a:buChar char="•"/>
            </a:pPr>
            <a:r>
              <a:rPr lang="en-AU" sz="1100" kern="0" dirty="0">
                <a:solidFill>
                  <a:schemeClr val="bg1"/>
                </a:solidFill>
                <a:latin typeface="Arial" panose="020B0604020202020204" pitchFamily="34" charset="0"/>
                <a:ea typeface="+mn-ea"/>
                <a:cs typeface="Arial" panose="020B0604020202020204" pitchFamily="34" charset="0"/>
              </a:rPr>
              <a:t>Domestic retail (bone-in)</a:t>
            </a:r>
          </a:p>
          <a:p>
            <a:pPr marL="331201" indent="-331201" defTabSz="498750" eaLnBrk="1" fontAlgn="auto" hangingPunct="1">
              <a:spcBef>
                <a:spcPts val="0"/>
              </a:spcBef>
              <a:spcAft>
                <a:spcPts val="0"/>
              </a:spcAft>
              <a:buFont typeface="Arial" panose="020B0604020202020204" pitchFamily="34" charset="0"/>
              <a:buChar char="•"/>
            </a:pPr>
            <a:r>
              <a:rPr lang="en-AU" sz="1100" kern="0" dirty="0">
                <a:solidFill>
                  <a:schemeClr val="bg1"/>
                </a:solidFill>
                <a:latin typeface="Arial" panose="020B0604020202020204" pitchFamily="34" charset="0"/>
                <a:ea typeface="+mn-ea"/>
                <a:cs typeface="Arial" panose="020B0604020202020204" pitchFamily="34" charset="0"/>
              </a:rPr>
              <a:t>Shelf life extension</a:t>
            </a:r>
          </a:p>
        </p:txBody>
      </p:sp>
      <p:sp>
        <p:nvSpPr>
          <p:cNvPr id="9" name="TextBox 8">
            <a:extLst>
              <a:ext uri="{FF2B5EF4-FFF2-40B4-BE49-F238E27FC236}">
                <a16:creationId xmlns:a16="http://schemas.microsoft.com/office/drawing/2014/main" id="{3F29101D-269F-F9DA-9049-E0C41FCEF1EB}"/>
              </a:ext>
            </a:extLst>
          </p:cNvPr>
          <p:cNvSpPr txBox="1"/>
          <p:nvPr/>
        </p:nvSpPr>
        <p:spPr>
          <a:xfrm>
            <a:off x="9400087" y="5701808"/>
            <a:ext cx="2573189" cy="445577"/>
          </a:xfrm>
          <a:prstGeom prst="rect">
            <a:avLst/>
          </a:prstGeom>
          <a:noFill/>
        </p:spPr>
        <p:txBody>
          <a:bodyPr wrap="square" lIns="105987" tIns="52994" rIns="105987" bIns="52994" rtlCol="0" anchor="t">
            <a:spAutoFit/>
          </a:bodyPr>
          <a:lstStyle/>
          <a:p>
            <a:pPr marL="331201" indent="-331201" defTabSz="498750" eaLnBrk="1" fontAlgn="auto" hangingPunct="1">
              <a:spcBef>
                <a:spcPts val="0"/>
              </a:spcBef>
              <a:spcAft>
                <a:spcPts val="0"/>
              </a:spcAft>
              <a:buFont typeface="Arial" panose="020B0604020202020204" pitchFamily="34" charset="0"/>
              <a:buChar char="•"/>
            </a:pPr>
            <a:r>
              <a:rPr lang="en-AU" sz="1100" kern="0" dirty="0">
                <a:solidFill>
                  <a:schemeClr val="bg1"/>
                </a:solidFill>
                <a:latin typeface="Arial" panose="020B0604020202020204" pitchFamily="34" charset="0"/>
                <a:ea typeface="+mn-ea"/>
                <a:cs typeface="Arial" panose="020B0604020202020204" pitchFamily="34" charset="0"/>
              </a:rPr>
              <a:t>Mono RIC4 compatible</a:t>
            </a:r>
          </a:p>
          <a:p>
            <a:pPr marL="331201" indent="-331201" defTabSz="498750" eaLnBrk="1" fontAlgn="auto" hangingPunct="1">
              <a:spcBef>
                <a:spcPts val="0"/>
              </a:spcBef>
              <a:spcAft>
                <a:spcPts val="0"/>
              </a:spcAft>
              <a:buFont typeface="Arial" panose="020B0604020202020204" pitchFamily="34" charset="0"/>
              <a:buChar char="•"/>
            </a:pPr>
            <a:r>
              <a:rPr lang="en-AU" sz="1100" kern="0" dirty="0">
                <a:solidFill>
                  <a:schemeClr val="bg1"/>
                </a:solidFill>
                <a:latin typeface="Arial" panose="020B0604020202020204" pitchFamily="34" charset="0"/>
                <a:ea typeface="+mn-ea"/>
                <a:cs typeface="Arial" panose="020B0604020202020204" pitchFamily="34" charset="0"/>
              </a:rPr>
              <a:t>Shelf life extension</a:t>
            </a:r>
          </a:p>
        </p:txBody>
      </p:sp>
      <p:sp>
        <p:nvSpPr>
          <p:cNvPr id="10" name="TextBox 9">
            <a:extLst>
              <a:ext uri="{FF2B5EF4-FFF2-40B4-BE49-F238E27FC236}">
                <a16:creationId xmlns:a16="http://schemas.microsoft.com/office/drawing/2014/main" id="{E5EBF681-2964-1E3E-1C7C-C47222526F75}"/>
              </a:ext>
            </a:extLst>
          </p:cNvPr>
          <p:cNvSpPr txBox="1"/>
          <p:nvPr/>
        </p:nvSpPr>
        <p:spPr>
          <a:xfrm>
            <a:off x="12735516" y="3975423"/>
            <a:ext cx="2176728" cy="841577"/>
          </a:xfrm>
          <a:prstGeom prst="rect">
            <a:avLst/>
          </a:prstGeom>
          <a:noFill/>
        </p:spPr>
        <p:txBody>
          <a:bodyPr wrap="square" rtlCol="0">
            <a:spAutoFit/>
          </a:bodyPr>
          <a:lstStyle/>
          <a:p>
            <a:pPr defTabSz="498750" eaLnBrk="1" fontAlgn="auto" hangingPunct="1">
              <a:spcBef>
                <a:spcPts val="0"/>
              </a:spcBef>
              <a:spcAft>
                <a:spcPts val="0"/>
              </a:spcAft>
            </a:pPr>
            <a:r>
              <a:rPr lang="en-US" sz="1623" kern="0" dirty="0">
                <a:solidFill>
                  <a:schemeClr val="bg1"/>
                </a:solidFill>
                <a:latin typeface="Forza Light" pitchFamily="50" charset="0"/>
                <a:ea typeface="+mn-ea"/>
              </a:rPr>
              <a:t>CRYOVAC</a:t>
            </a:r>
            <a:r>
              <a:rPr lang="en-US" sz="1623" kern="0" baseline="30000" dirty="0">
                <a:solidFill>
                  <a:schemeClr val="bg1"/>
                </a:solidFill>
                <a:latin typeface="Forza Light" pitchFamily="50" charset="0"/>
                <a:ea typeface="+mn-ea"/>
              </a:rPr>
              <a:t>®</a:t>
            </a:r>
            <a:r>
              <a:rPr lang="en-US" sz="1623" kern="0" dirty="0">
                <a:solidFill>
                  <a:schemeClr val="bg1"/>
                </a:solidFill>
                <a:latin typeface="Forza Light" pitchFamily="50" charset="0"/>
                <a:ea typeface="+mn-ea"/>
              </a:rPr>
              <a:t> brand thermoform top and bottom webs</a:t>
            </a:r>
            <a:endParaRPr lang="en-AU" sz="1623" kern="0" dirty="0">
              <a:solidFill>
                <a:schemeClr val="bg1"/>
              </a:solidFill>
              <a:latin typeface="Forza Light" pitchFamily="50" charset="0"/>
              <a:ea typeface="+mn-ea"/>
            </a:endParaRPr>
          </a:p>
        </p:txBody>
      </p:sp>
      <p:pic>
        <p:nvPicPr>
          <p:cNvPr id="13" name="Picture 12">
            <a:extLst>
              <a:ext uri="{FF2B5EF4-FFF2-40B4-BE49-F238E27FC236}">
                <a16:creationId xmlns:a16="http://schemas.microsoft.com/office/drawing/2014/main" id="{37D4A298-D9DA-256C-FB60-7F084DEA315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7448"/>
          <a:stretch/>
        </p:blipFill>
        <p:spPr>
          <a:xfrm>
            <a:off x="9218863" y="3984987"/>
            <a:ext cx="2775901" cy="1442075"/>
          </a:xfrm>
          <a:prstGeom prst="rect">
            <a:avLst/>
          </a:prstGeom>
        </p:spPr>
      </p:pic>
      <p:pic>
        <p:nvPicPr>
          <p:cNvPr id="14" name="Picture 13">
            <a:extLst>
              <a:ext uri="{FF2B5EF4-FFF2-40B4-BE49-F238E27FC236}">
                <a16:creationId xmlns:a16="http://schemas.microsoft.com/office/drawing/2014/main" id="{BB64B548-3EAB-4414-2545-BD04EA5CDA0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52274" y="3273615"/>
            <a:ext cx="3914315" cy="2028698"/>
          </a:xfrm>
          <a:prstGeom prst="rect">
            <a:avLst/>
          </a:prstGeom>
        </p:spPr>
      </p:pic>
      <p:pic>
        <p:nvPicPr>
          <p:cNvPr id="15" name="Picture 14">
            <a:extLst>
              <a:ext uri="{FF2B5EF4-FFF2-40B4-BE49-F238E27FC236}">
                <a16:creationId xmlns:a16="http://schemas.microsoft.com/office/drawing/2014/main" id="{B400F893-32D5-574C-B9E0-B68429EE8EC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32068" y="3939256"/>
            <a:ext cx="1910776" cy="1433082"/>
          </a:xfrm>
          <a:prstGeom prst="rect">
            <a:avLst/>
          </a:prstGeom>
        </p:spPr>
      </p:pic>
      <p:pic>
        <p:nvPicPr>
          <p:cNvPr id="16" name="Picture 15" descr="A red text on a black background&#10;&#10;Description automatically generated">
            <a:extLst>
              <a:ext uri="{FF2B5EF4-FFF2-40B4-BE49-F238E27FC236}">
                <a16:creationId xmlns:a16="http://schemas.microsoft.com/office/drawing/2014/main" id="{9F039A59-56D8-8A8A-CABE-D98267E98DD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513006" y="157191"/>
            <a:ext cx="3481758" cy="774158"/>
          </a:xfrm>
          <a:prstGeom prst="rect">
            <a:avLst/>
          </a:prstGeom>
        </p:spPr>
      </p:pic>
      <p:pic>
        <p:nvPicPr>
          <p:cNvPr id="17" name="Graphic 16">
            <a:extLst>
              <a:ext uri="{FF2B5EF4-FFF2-40B4-BE49-F238E27FC236}">
                <a16:creationId xmlns:a16="http://schemas.microsoft.com/office/drawing/2014/main" id="{F41CE670-7B10-1EE0-98DC-C16CB3CEBED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4072" y="6222274"/>
            <a:ext cx="1142722" cy="445849"/>
          </a:xfrm>
          <a:prstGeom prst="rect">
            <a:avLst/>
          </a:prstGeom>
        </p:spPr>
      </p:pic>
      <p:pic>
        <p:nvPicPr>
          <p:cNvPr id="18" name="Picture 17">
            <a:extLst>
              <a:ext uri="{FF2B5EF4-FFF2-40B4-BE49-F238E27FC236}">
                <a16:creationId xmlns:a16="http://schemas.microsoft.com/office/drawing/2014/main" id="{4023AC87-44B0-27D8-5489-CEAABD463A9D}"/>
              </a:ext>
            </a:extLst>
          </p:cNvPr>
          <p:cNvPicPr>
            <a:picLocks noChangeAspect="1"/>
          </p:cNvPicPr>
          <p:nvPr/>
        </p:nvPicPr>
        <p:blipFill>
          <a:blip r:embed="rId11"/>
          <a:stretch>
            <a:fillRect/>
          </a:stretch>
        </p:blipFill>
        <p:spPr>
          <a:xfrm>
            <a:off x="3348950" y="2911253"/>
            <a:ext cx="8169348" cy="1012024"/>
          </a:xfrm>
          <a:prstGeom prst="rect">
            <a:avLst/>
          </a:prstGeom>
        </p:spPr>
      </p:pic>
      <p:pic>
        <p:nvPicPr>
          <p:cNvPr id="20" name="Picture 19">
            <a:extLst>
              <a:ext uri="{FF2B5EF4-FFF2-40B4-BE49-F238E27FC236}">
                <a16:creationId xmlns:a16="http://schemas.microsoft.com/office/drawing/2014/main" id="{BABA04B6-10CD-522A-BA04-17D419CA4670}"/>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8083348" y="3748354"/>
            <a:ext cx="775035" cy="730061"/>
          </a:xfrm>
          <a:prstGeom prst="ellipse">
            <a:avLst/>
          </a:prstGeom>
        </p:spPr>
      </p:pic>
      <p:pic>
        <p:nvPicPr>
          <p:cNvPr id="22" name="Picture 21">
            <a:extLst>
              <a:ext uri="{FF2B5EF4-FFF2-40B4-BE49-F238E27FC236}">
                <a16:creationId xmlns:a16="http://schemas.microsoft.com/office/drawing/2014/main" id="{6E5DD7C4-D9D3-F291-E634-9FB44E3094E4}"/>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1160869" y="3663555"/>
            <a:ext cx="833895" cy="826721"/>
          </a:xfrm>
          <a:prstGeom prst="ellipse">
            <a:avLst/>
          </a:prstGeom>
        </p:spPr>
      </p:pic>
      <p:pic>
        <p:nvPicPr>
          <p:cNvPr id="24" name="Picture 23">
            <a:extLst>
              <a:ext uri="{FF2B5EF4-FFF2-40B4-BE49-F238E27FC236}">
                <a16:creationId xmlns:a16="http://schemas.microsoft.com/office/drawing/2014/main" id="{73F99D85-1AFD-9714-E632-9994D101A807}"/>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1734103" y="3748354"/>
            <a:ext cx="791183" cy="783991"/>
          </a:xfrm>
          <a:prstGeom prst="ellipse">
            <a:avLst/>
          </a:prstGeom>
        </p:spPr>
      </p:pic>
      <p:pic>
        <p:nvPicPr>
          <p:cNvPr id="25" name="Picture 24">
            <a:extLst>
              <a:ext uri="{FF2B5EF4-FFF2-40B4-BE49-F238E27FC236}">
                <a16:creationId xmlns:a16="http://schemas.microsoft.com/office/drawing/2014/main" id="{887550DB-2C4E-F2B3-257C-3EBA9996277F}"/>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247669" y="3715675"/>
            <a:ext cx="775035" cy="730061"/>
          </a:xfrm>
          <a:prstGeom prst="ellipse">
            <a:avLst/>
          </a:prstGeom>
        </p:spPr>
      </p:pic>
    </p:spTree>
    <p:extLst>
      <p:ext uri="{BB962C8B-B14F-4D97-AF65-F5344CB8AC3E}">
        <p14:creationId xmlns:p14="http://schemas.microsoft.com/office/powerpoint/2010/main" val="3420234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bottle of liquid in snow&#10;&#10;Description automatically generated">
            <a:extLst>
              <a:ext uri="{FF2B5EF4-FFF2-40B4-BE49-F238E27FC236}">
                <a16:creationId xmlns:a16="http://schemas.microsoft.com/office/drawing/2014/main" id="{7A6F6F8E-0273-5C74-A666-4F26CBDB7A6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31494" y="0"/>
            <a:ext cx="5143500" cy="5314209"/>
          </a:xfrm>
          <a:prstGeom prst="rect">
            <a:avLst/>
          </a:prstGeom>
        </p:spPr>
      </p:pic>
      <p:sp>
        <p:nvSpPr>
          <p:cNvPr id="33" name="Rectangle 32">
            <a:extLst>
              <a:ext uri="{FF2B5EF4-FFF2-40B4-BE49-F238E27FC236}">
                <a16:creationId xmlns:a16="http://schemas.microsoft.com/office/drawing/2014/main" id="{95B47110-28FF-E120-1552-DCDB343D8483}"/>
              </a:ext>
            </a:extLst>
          </p:cNvPr>
          <p:cNvSpPr/>
          <p:nvPr/>
        </p:nvSpPr>
        <p:spPr>
          <a:xfrm>
            <a:off x="0" y="5256859"/>
            <a:ext cx="12192000" cy="16639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DCEEA640-65BD-58F6-6C05-32583E742776}"/>
              </a:ext>
            </a:extLst>
          </p:cNvPr>
          <p:cNvSpPr txBox="1"/>
          <p:nvPr/>
        </p:nvSpPr>
        <p:spPr>
          <a:xfrm>
            <a:off x="-1623147" y="4548955"/>
            <a:ext cx="1034450" cy="369332"/>
          </a:xfrm>
          <a:prstGeom prst="rect">
            <a:avLst/>
          </a:prstGeom>
          <a:noFill/>
        </p:spPr>
        <p:txBody>
          <a:bodyPr wrap="none" rtlCol="0">
            <a:spAutoFit/>
          </a:bodyPr>
          <a:lstStyle/>
          <a:p>
            <a:r>
              <a:rPr lang="en-AU" dirty="0">
                <a:solidFill>
                  <a:schemeClr val="bg1">
                    <a:lumMod val="50000"/>
                  </a:schemeClr>
                </a:solidFill>
                <a:latin typeface="Forza Light" pitchFamily="50" charset="0"/>
              </a:rPr>
              <a:t>…to this.</a:t>
            </a:r>
          </a:p>
        </p:txBody>
      </p:sp>
      <p:sp>
        <p:nvSpPr>
          <p:cNvPr id="7" name="TextBox 6">
            <a:extLst>
              <a:ext uri="{FF2B5EF4-FFF2-40B4-BE49-F238E27FC236}">
                <a16:creationId xmlns:a16="http://schemas.microsoft.com/office/drawing/2014/main" id="{8D8805AD-447C-D541-43C4-C634B2DF9A8B}"/>
              </a:ext>
            </a:extLst>
          </p:cNvPr>
          <p:cNvSpPr txBox="1"/>
          <p:nvPr/>
        </p:nvSpPr>
        <p:spPr>
          <a:xfrm>
            <a:off x="229021" y="459454"/>
            <a:ext cx="10415165" cy="524619"/>
          </a:xfrm>
          <a:prstGeom prst="rect">
            <a:avLst/>
          </a:prstGeom>
          <a:noFill/>
        </p:spPr>
        <p:txBody>
          <a:bodyPr wrap="square" lIns="0" tIns="0" rIns="0" bIns="0">
            <a:noAutofit/>
          </a:bodyPr>
          <a:lstStyle/>
          <a:p>
            <a:pPr defTabSz="498750" eaLnBrk="1" fontAlgn="auto" hangingPunct="1">
              <a:spcBef>
                <a:spcPts val="0"/>
              </a:spcBef>
              <a:spcAft>
                <a:spcPts val="0"/>
              </a:spcAft>
            </a:pPr>
            <a:r>
              <a:rPr lang="en-US" sz="3000" b="1" dirty="0">
                <a:solidFill>
                  <a:srgbClr val="2F3E49"/>
                </a:solidFill>
                <a:latin typeface="Arial" panose="020B0604020202020204" pitchFamily="34" charset="0"/>
                <a:ea typeface="+mn-ea"/>
                <a:cs typeface="Arial" panose="020B0604020202020204" pitchFamily="34" charset="0"/>
              </a:rPr>
              <a:t>Investing in Circularity: </a:t>
            </a:r>
          </a:p>
          <a:p>
            <a:pPr defTabSz="498750" eaLnBrk="1" fontAlgn="auto" hangingPunct="1">
              <a:spcBef>
                <a:spcPts val="0"/>
              </a:spcBef>
              <a:spcAft>
                <a:spcPts val="0"/>
              </a:spcAft>
            </a:pPr>
            <a:r>
              <a:rPr lang="en-US" sz="3000" b="1" dirty="0">
                <a:solidFill>
                  <a:srgbClr val="2F3E49"/>
                </a:solidFill>
                <a:latin typeface="Arial" panose="020B0604020202020204" pitchFamily="34" charset="0"/>
                <a:ea typeface="+mn-ea"/>
                <a:cs typeface="Arial" panose="020B0604020202020204" pitchFamily="34" charset="0"/>
              </a:rPr>
              <a:t>Advanced Recycling</a:t>
            </a:r>
          </a:p>
        </p:txBody>
      </p:sp>
      <p:sp>
        <p:nvSpPr>
          <p:cNvPr id="22" name="TextBox 21">
            <a:extLst>
              <a:ext uri="{FF2B5EF4-FFF2-40B4-BE49-F238E27FC236}">
                <a16:creationId xmlns:a16="http://schemas.microsoft.com/office/drawing/2014/main" id="{61F26D55-F5BB-D267-63A5-6D66B12EA197}"/>
              </a:ext>
            </a:extLst>
          </p:cNvPr>
          <p:cNvSpPr txBox="1"/>
          <p:nvPr/>
        </p:nvSpPr>
        <p:spPr>
          <a:xfrm>
            <a:off x="-2024536" y="3651541"/>
            <a:ext cx="1562287" cy="369332"/>
          </a:xfrm>
          <a:prstGeom prst="rect">
            <a:avLst/>
          </a:prstGeom>
          <a:noFill/>
        </p:spPr>
        <p:txBody>
          <a:bodyPr wrap="none" rtlCol="0">
            <a:spAutoFit/>
          </a:bodyPr>
          <a:lstStyle/>
          <a:p>
            <a:r>
              <a:rPr lang="en-AU" dirty="0">
                <a:solidFill>
                  <a:srgbClr val="007683"/>
                </a:solidFill>
                <a:latin typeface="Forza Black" pitchFamily="50" charset="0"/>
              </a:rPr>
              <a:t>From this….</a:t>
            </a:r>
          </a:p>
        </p:txBody>
      </p:sp>
      <p:sp>
        <p:nvSpPr>
          <p:cNvPr id="23" name="TextBox 22">
            <a:extLst>
              <a:ext uri="{FF2B5EF4-FFF2-40B4-BE49-F238E27FC236}">
                <a16:creationId xmlns:a16="http://schemas.microsoft.com/office/drawing/2014/main" id="{8CB1F4AB-70AA-5790-3814-451FBCFEFBB6}"/>
              </a:ext>
            </a:extLst>
          </p:cNvPr>
          <p:cNvSpPr txBox="1"/>
          <p:nvPr/>
        </p:nvSpPr>
        <p:spPr>
          <a:xfrm>
            <a:off x="-1997705" y="5072193"/>
            <a:ext cx="1254061" cy="369332"/>
          </a:xfrm>
          <a:prstGeom prst="rect">
            <a:avLst/>
          </a:prstGeom>
          <a:noFill/>
        </p:spPr>
        <p:txBody>
          <a:bodyPr wrap="none" rtlCol="0">
            <a:spAutoFit/>
          </a:bodyPr>
          <a:lstStyle/>
          <a:p>
            <a:r>
              <a:rPr lang="en-AU" dirty="0">
                <a:solidFill>
                  <a:srgbClr val="007683"/>
                </a:solidFill>
                <a:latin typeface="Forza Black" pitchFamily="50" charset="0"/>
              </a:rPr>
              <a:t>….to this.</a:t>
            </a:r>
          </a:p>
        </p:txBody>
      </p:sp>
      <p:pic>
        <p:nvPicPr>
          <p:cNvPr id="25" name="Picture 24" descr="A close up of a meat&#10;&#10;Description automatically generated">
            <a:extLst>
              <a:ext uri="{FF2B5EF4-FFF2-40B4-BE49-F238E27FC236}">
                <a16:creationId xmlns:a16="http://schemas.microsoft.com/office/drawing/2014/main" id="{1A9B07CE-E03C-D834-DA6F-6C898761FEDC}"/>
              </a:ext>
            </a:extLst>
          </p:cNvPr>
          <p:cNvPicPr>
            <a:picLocks noChangeAspect="1"/>
          </p:cNvPicPr>
          <p:nvPr/>
        </p:nvPicPr>
        <p:blipFill>
          <a:blip r:embed="rId4"/>
          <a:stretch>
            <a:fillRect/>
          </a:stretch>
        </p:blipFill>
        <p:spPr>
          <a:xfrm>
            <a:off x="245608" y="2091842"/>
            <a:ext cx="6194025" cy="2464289"/>
          </a:xfrm>
          <a:prstGeom prst="rect">
            <a:avLst/>
          </a:prstGeom>
        </p:spPr>
      </p:pic>
      <p:sp>
        <p:nvSpPr>
          <p:cNvPr id="15" name="TextBox 14">
            <a:extLst>
              <a:ext uri="{FF2B5EF4-FFF2-40B4-BE49-F238E27FC236}">
                <a16:creationId xmlns:a16="http://schemas.microsoft.com/office/drawing/2014/main" id="{7C0185E7-EED3-9523-AFB4-884598187EB7}"/>
              </a:ext>
            </a:extLst>
          </p:cNvPr>
          <p:cNvSpPr txBox="1"/>
          <p:nvPr/>
        </p:nvSpPr>
        <p:spPr>
          <a:xfrm>
            <a:off x="3342620" y="5719500"/>
            <a:ext cx="4875204" cy="738664"/>
          </a:xfrm>
          <a:prstGeom prst="rect">
            <a:avLst/>
          </a:prstGeom>
          <a:noFill/>
        </p:spPr>
        <p:txBody>
          <a:bodyPr wrap="square" lIns="91440" tIns="45720" rIns="91440" bIns="45720" anchor="t">
            <a:spAutoFit/>
          </a:bodyPr>
          <a:lstStyle/>
          <a:p>
            <a:r>
              <a:rPr lang="en-US" sz="1400" b="0" i="0" u="none" strike="noStrike" baseline="0" dirty="0">
                <a:solidFill>
                  <a:schemeClr val="bg1"/>
                </a:solidFill>
                <a:latin typeface="Arial"/>
                <a:ea typeface="MS PGothic"/>
                <a:cs typeface="Arial"/>
              </a:rPr>
              <a:t>SEE Australia</a:t>
            </a:r>
            <a:r>
              <a:rPr lang="en-US" sz="1400" dirty="0">
                <a:solidFill>
                  <a:schemeClr val="bg1"/>
                </a:solidFill>
                <a:latin typeface="Arial"/>
                <a:ea typeface="MS PGothic"/>
                <a:cs typeface="Arial"/>
              </a:rPr>
              <a:t> collaborating with</a:t>
            </a:r>
            <a:r>
              <a:rPr lang="en-US" sz="1400" b="0" i="0" u="none" strike="noStrike" baseline="0" dirty="0">
                <a:solidFill>
                  <a:schemeClr val="bg1"/>
                </a:solidFill>
                <a:latin typeface="Arial"/>
                <a:ea typeface="MS PGothic"/>
                <a:cs typeface="Arial"/>
              </a:rPr>
              <a:t> </a:t>
            </a:r>
            <a:r>
              <a:rPr lang="en-US" sz="1400" dirty="0">
                <a:solidFill>
                  <a:schemeClr val="bg1"/>
                </a:solidFill>
                <a:latin typeface="Arial"/>
                <a:ea typeface="MS PGothic"/>
                <a:cs typeface="Arial"/>
              </a:rPr>
              <a:t>APR</a:t>
            </a:r>
            <a:r>
              <a:rPr lang="en-US" sz="1400" b="0" i="0" u="none" strike="noStrike" baseline="0" dirty="0">
                <a:solidFill>
                  <a:schemeClr val="bg1"/>
                </a:solidFill>
                <a:latin typeface="Arial"/>
                <a:ea typeface="MS PGothic"/>
                <a:cs typeface="Arial"/>
              </a:rPr>
              <a:t> Plastics successfully </a:t>
            </a:r>
            <a:r>
              <a:rPr lang="en-US" sz="1400" dirty="0">
                <a:solidFill>
                  <a:schemeClr val="bg1"/>
                </a:solidFill>
                <a:latin typeface="Arial"/>
                <a:ea typeface="MS PGothic"/>
                <a:cs typeface="Arial"/>
              </a:rPr>
              <a:t>ran new Cryovac® brand R90 barrier vacuum shrink bag through advanced</a:t>
            </a:r>
            <a:r>
              <a:rPr lang="en-US" sz="1400" b="0" i="0" u="none" strike="noStrike" baseline="0" dirty="0">
                <a:solidFill>
                  <a:schemeClr val="bg1"/>
                </a:solidFill>
                <a:latin typeface="Arial"/>
                <a:ea typeface="MS PGothic"/>
                <a:cs typeface="Arial"/>
              </a:rPr>
              <a:t> recycling</a:t>
            </a:r>
            <a:endParaRPr lang="en-US" dirty="0">
              <a:solidFill>
                <a:schemeClr val="bg1"/>
              </a:solidFill>
              <a:cs typeface="Calibri"/>
            </a:endParaRPr>
          </a:p>
        </p:txBody>
      </p:sp>
      <p:pic>
        <p:nvPicPr>
          <p:cNvPr id="26" name="Picture 25">
            <a:extLst>
              <a:ext uri="{FF2B5EF4-FFF2-40B4-BE49-F238E27FC236}">
                <a16:creationId xmlns:a16="http://schemas.microsoft.com/office/drawing/2014/main" id="{D6DF6E4A-B834-B519-8591-A56EFC7F707D}"/>
              </a:ext>
            </a:extLst>
          </p:cNvPr>
          <p:cNvPicPr>
            <a:picLocks noChangeAspect="1"/>
          </p:cNvPicPr>
          <p:nvPr/>
        </p:nvPicPr>
        <p:blipFill>
          <a:blip r:embed="rId5"/>
          <a:stretch>
            <a:fillRect/>
          </a:stretch>
        </p:blipFill>
        <p:spPr>
          <a:xfrm>
            <a:off x="3680832" y="4456517"/>
            <a:ext cx="3035696" cy="897414"/>
          </a:xfrm>
          <a:prstGeom prst="rect">
            <a:avLst/>
          </a:prstGeom>
        </p:spPr>
      </p:pic>
      <p:pic>
        <p:nvPicPr>
          <p:cNvPr id="27" name="Picture 26">
            <a:extLst>
              <a:ext uri="{FF2B5EF4-FFF2-40B4-BE49-F238E27FC236}">
                <a16:creationId xmlns:a16="http://schemas.microsoft.com/office/drawing/2014/main" id="{43173FED-C89B-685F-3F0C-C126E174518C}"/>
              </a:ext>
            </a:extLst>
          </p:cNvPr>
          <p:cNvPicPr>
            <a:picLocks noChangeAspect="1"/>
          </p:cNvPicPr>
          <p:nvPr/>
        </p:nvPicPr>
        <p:blipFill>
          <a:blip r:embed="rId6"/>
          <a:stretch>
            <a:fillRect/>
          </a:stretch>
        </p:blipFill>
        <p:spPr>
          <a:xfrm>
            <a:off x="7056013" y="4421957"/>
            <a:ext cx="2470658" cy="897414"/>
          </a:xfrm>
          <a:prstGeom prst="rect">
            <a:avLst/>
          </a:prstGeom>
        </p:spPr>
      </p:pic>
      <p:pic>
        <p:nvPicPr>
          <p:cNvPr id="29" name="Picture 28">
            <a:extLst>
              <a:ext uri="{FF2B5EF4-FFF2-40B4-BE49-F238E27FC236}">
                <a16:creationId xmlns:a16="http://schemas.microsoft.com/office/drawing/2014/main" id="{5B097268-47B3-E630-9973-5ECA84EB130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1831"/>
          <a:stretch/>
        </p:blipFill>
        <p:spPr>
          <a:xfrm>
            <a:off x="245608" y="3333112"/>
            <a:ext cx="1530567" cy="1572112"/>
          </a:xfrm>
          <a:prstGeom prst="ellipse">
            <a:avLst/>
          </a:prstGeom>
        </p:spPr>
      </p:pic>
      <p:pic>
        <p:nvPicPr>
          <p:cNvPr id="31" name="Picture 30">
            <a:extLst>
              <a:ext uri="{FF2B5EF4-FFF2-40B4-BE49-F238E27FC236}">
                <a16:creationId xmlns:a16="http://schemas.microsoft.com/office/drawing/2014/main" id="{3EC05A3A-D8A3-04CE-C807-1D9118FB650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58547" y="5467682"/>
            <a:ext cx="1081237" cy="1081237"/>
          </a:xfrm>
          <a:prstGeom prst="rect">
            <a:avLst/>
          </a:prstGeom>
        </p:spPr>
      </p:pic>
      <p:pic>
        <p:nvPicPr>
          <p:cNvPr id="32" name="Graphic 31">
            <a:extLst>
              <a:ext uri="{FF2B5EF4-FFF2-40B4-BE49-F238E27FC236}">
                <a16:creationId xmlns:a16="http://schemas.microsoft.com/office/drawing/2014/main" id="{9930AFB5-D08D-E48B-49BB-A7AD8859782A}"/>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776175" y="5725917"/>
            <a:ext cx="1447510" cy="564766"/>
          </a:xfrm>
          <a:prstGeom prst="rect">
            <a:avLst/>
          </a:prstGeom>
        </p:spPr>
      </p:pic>
      <p:sp>
        <p:nvSpPr>
          <p:cNvPr id="34" name="Footer Placeholder 4">
            <a:extLst>
              <a:ext uri="{FF2B5EF4-FFF2-40B4-BE49-F238E27FC236}">
                <a16:creationId xmlns:a16="http://schemas.microsoft.com/office/drawing/2014/main" id="{40D1ACA3-C3D0-2783-F476-94E531D31747}"/>
              </a:ext>
            </a:extLst>
          </p:cNvPr>
          <p:cNvSpPr txBox="1">
            <a:spLocks/>
          </p:cNvSpPr>
          <p:nvPr/>
        </p:nvSpPr>
        <p:spPr>
          <a:xfrm>
            <a:off x="8420987" y="6634716"/>
            <a:ext cx="3573778" cy="130417"/>
          </a:xfrm>
          <a:prstGeom prst="rect">
            <a:avLst/>
          </a:prstGeom>
        </p:spPr>
        <p:txBody>
          <a:bodyPr vert="horz" lIns="0" tIns="0" rIns="0" bIns="0" rtlCol="0" anchor="b">
            <a:noAutofit/>
          </a:bodyPr>
          <a:lstStyle>
            <a:defPPr>
              <a:defRPr lang="en-US"/>
            </a:defPPr>
            <a:lvl1pPr algn="r" defTabSz="607469" rtl="0" eaLnBrk="0" fontAlgn="base" hangingPunct="0">
              <a:spcBef>
                <a:spcPct val="0"/>
              </a:spcBef>
              <a:spcAft>
                <a:spcPct val="0"/>
              </a:spcAft>
              <a:defRPr sz="1000" kern="1200">
                <a:solidFill>
                  <a:schemeClr val="accent1"/>
                </a:solidFill>
                <a:latin typeface="+mn-lt"/>
                <a:ea typeface="MS PGothic" panose="020B0600070205080204" pitchFamily="34" charset="-128"/>
                <a:cs typeface="+mn-cs"/>
              </a:defRPr>
            </a:lvl1pPr>
            <a:lvl2pPr marL="607469" indent="2117" algn="l" defTabSz="607469"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1217054" indent="2117" algn="l" defTabSz="607469"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826638" indent="2117" algn="l" defTabSz="607469"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2436223" indent="2117" algn="l" defTabSz="607469"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3047924"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3657509"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4267093"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4876678"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r>
              <a:rPr lang="en-US" sz="800" dirty="0">
                <a:solidFill>
                  <a:schemeClr val="bg1"/>
                </a:solidFill>
              </a:rPr>
              <a:t>© 2023  |  SEE  |  </a:t>
            </a:r>
            <a:r>
              <a:rPr lang="en-US" altLang="en-US" sz="800" dirty="0">
                <a:solidFill>
                  <a:schemeClr val="bg1"/>
                </a:solidFill>
              </a:rPr>
              <a:t>SUSTAINABLE MEAT PACKAGING</a:t>
            </a:r>
          </a:p>
        </p:txBody>
      </p:sp>
    </p:spTree>
    <p:extLst>
      <p:ext uri="{BB962C8B-B14F-4D97-AF65-F5344CB8AC3E}">
        <p14:creationId xmlns:p14="http://schemas.microsoft.com/office/powerpoint/2010/main" val="16029181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a:extLst>
              <a:ext uri="{FF2B5EF4-FFF2-40B4-BE49-F238E27FC236}">
                <a16:creationId xmlns:a16="http://schemas.microsoft.com/office/drawing/2014/main" id="{25D5B8F6-B30E-FD05-EEA5-92CBBE578E9F}"/>
              </a:ext>
            </a:extLst>
          </p:cNvPr>
          <p:cNvSpPr/>
          <p:nvPr/>
        </p:nvSpPr>
        <p:spPr>
          <a:xfrm flipV="1">
            <a:off x="7105423" y="3242311"/>
            <a:ext cx="1907719" cy="0"/>
          </a:xfrm>
          <a:prstGeom prst="line">
            <a:avLst/>
          </a:prstGeom>
          <a:ln w="133350">
            <a:solidFill>
              <a:schemeClr val="accent1"/>
            </a:solidFill>
            <a:miter lim="400000"/>
          </a:ln>
        </p:spPr>
        <p:txBody>
          <a:bodyPr lIns="0" tIns="0" rIns="0" bIns="0" anchor="ctr"/>
          <a:lstStyle/>
          <a:p>
            <a:pPr defTabSz="412740" eaLnBrk="1" fontAlgn="auto">
              <a:spcBef>
                <a:spcPts val="0"/>
              </a:spcBef>
              <a:spcAft>
                <a:spcPts val="0"/>
              </a:spcAft>
              <a:defRPr sz="3200" b="0">
                <a:solidFill>
                  <a:srgbClr val="FFFFFF"/>
                </a:solidFill>
                <a:latin typeface="+mn-lt"/>
                <a:ea typeface="+mn-ea"/>
                <a:cs typeface="+mn-cs"/>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sp>
        <p:nvSpPr>
          <p:cNvPr id="19" name="Make things as…">
            <a:extLst>
              <a:ext uri="{FF2B5EF4-FFF2-40B4-BE49-F238E27FC236}">
                <a16:creationId xmlns:a16="http://schemas.microsoft.com/office/drawing/2014/main" id="{318CC008-5363-916D-7449-E15C92EF5357}"/>
              </a:ext>
            </a:extLst>
          </p:cNvPr>
          <p:cNvSpPr txBox="1"/>
          <p:nvPr/>
        </p:nvSpPr>
        <p:spPr>
          <a:xfrm>
            <a:off x="6915614" y="2261929"/>
            <a:ext cx="4195059"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defTabSz="412740" eaLnBrk="1" fontAlgn="auto">
              <a:spcBef>
                <a:spcPts val="0"/>
              </a:spcBef>
              <a:spcAft>
                <a:spcPts val="0"/>
              </a:spcAft>
              <a:defRPr sz="7000" b="0">
                <a:solidFill>
                  <a:srgbClr val="F7F9FF"/>
                </a:solidFill>
                <a:latin typeface="Raleway Heavy"/>
                <a:ea typeface="Raleway Heavy"/>
                <a:cs typeface="Raleway Heavy"/>
                <a:sym typeface="Raleway Heavy"/>
              </a:defRPr>
            </a:pPr>
            <a:r>
              <a:rPr lang="en-AU" sz="3500" kern="0" dirty="0">
                <a:solidFill>
                  <a:schemeClr val="tx2"/>
                </a:solidFill>
                <a:latin typeface="+mj-lt"/>
                <a:sym typeface="Raleway Heavy"/>
              </a:rPr>
              <a:t>Don’t chase your tail.</a:t>
            </a:r>
          </a:p>
          <a:p>
            <a:pPr defTabSz="412740" eaLnBrk="1" fontAlgn="auto">
              <a:spcBef>
                <a:spcPts val="0"/>
              </a:spcBef>
              <a:spcAft>
                <a:spcPts val="0"/>
              </a:spcAft>
              <a:defRPr sz="7000" b="0">
                <a:solidFill>
                  <a:srgbClr val="F7F9FF"/>
                </a:solidFill>
                <a:latin typeface="Raleway Heavy"/>
                <a:ea typeface="Raleway Heavy"/>
                <a:cs typeface="Raleway Heavy"/>
                <a:sym typeface="Raleway Heavy"/>
              </a:defRPr>
            </a:pPr>
            <a:r>
              <a:rPr lang="en-AU" sz="3500" kern="0" dirty="0">
                <a:solidFill>
                  <a:schemeClr val="tx2"/>
                </a:solidFill>
                <a:latin typeface="+mj-lt"/>
                <a:sym typeface="Raleway Heavy"/>
              </a:rPr>
              <a:t>Get </a:t>
            </a:r>
            <a:r>
              <a:rPr lang="en-AU" sz="3500" b="1" i="1" kern="0" dirty="0">
                <a:solidFill>
                  <a:schemeClr val="tx2"/>
                </a:solidFill>
                <a:latin typeface="+mj-lt"/>
                <a:sym typeface="Raleway Heavy"/>
              </a:rPr>
              <a:t>smart!</a:t>
            </a:r>
            <a:r>
              <a:rPr lang="en-AU" sz="3500" kern="0" dirty="0">
                <a:solidFill>
                  <a:schemeClr val="tx2"/>
                </a:solidFill>
                <a:latin typeface="+mj-lt"/>
                <a:sym typeface="Raleway Heavy"/>
              </a:rPr>
              <a:t> </a:t>
            </a:r>
          </a:p>
        </p:txBody>
      </p:sp>
      <p:pic>
        <p:nvPicPr>
          <p:cNvPr id="6" name="Picture Placeholder 5" descr="A person holding a phone&#10;&#10;Description automatically generated">
            <a:extLst>
              <a:ext uri="{FF2B5EF4-FFF2-40B4-BE49-F238E27FC236}">
                <a16:creationId xmlns:a16="http://schemas.microsoft.com/office/drawing/2014/main" id="{E02B27A2-65AF-C251-DA31-CC28857561F6}"/>
              </a:ext>
            </a:extLst>
          </p:cNvPr>
          <p:cNvPicPr>
            <a:picLocks noGrp="1" noChangeAspect="1"/>
          </p:cNvPicPr>
          <p:nvPr>
            <p:ph type="pic" sz="quarter" idx="135"/>
          </p:nvPr>
        </p:nvPicPr>
        <p:blipFill>
          <a:blip r:embed="rId3" cstate="screen">
            <a:extLst>
              <a:ext uri="{28A0092B-C50C-407E-A947-70E740481C1C}">
                <a14:useLocalDpi xmlns:a14="http://schemas.microsoft.com/office/drawing/2010/main"/>
              </a:ext>
            </a:extLst>
          </a:blip>
          <a:srcRect/>
          <a:stretch>
            <a:fillRect/>
          </a:stretch>
        </p:blipFill>
        <p:spPr/>
      </p:pic>
      <p:pic>
        <p:nvPicPr>
          <p:cNvPr id="4" name="Picture 3">
            <a:extLst>
              <a:ext uri="{FF2B5EF4-FFF2-40B4-BE49-F238E27FC236}">
                <a16:creationId xmlns:a16="http://schemas.microsoft.com/office/drawing/2014/main" id="{431093CE-8F01-0357-733C-6EF4DD3584E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6216804"/>
            <a:ext cx="1639956" cy="641196"/>
          </a:xfrm>
          <a:prstGeom prst="rect">
            <a:avLst/>
          </a:prstGeom>
        </p:spPr>
      </p:pic>
      <p:sp>
        <p:nvSpPr>
          <p:cNvPr id="20" name="Professionally fabricate cross-platform processes and out of the box…">
            <a:extLst>
              <a:ext uri="{FF2B5EF4-FFF2-40B4-BE49-F238E27FC236}">
                <a16:creationId xmlns:a16="http://schemas.microsoft.com/office/drawing/2014/main" id="{86BFFCAD-D5C8-7042-DC04-8D3D221C2A5F}"/>
              </a:ext>
            </a:extLst>
          </p:cNvPr>
          <p:cNvSpPr txBox="1"/>
          <p:nvPr/>
        </p:nvSpPr>
        <p:spPr>
          <a:xfrm>
            <a:off x="6826639" y="3596115"/>
            <a:ext cx="4943776" cy="7303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defTabSz="412740" eaLnBrk="1" fontAlgn="auto">
              <a:lnSpc>
                <a:spcPct val="150000"/>
              </a:lnSpc>
              <a:spcBef>
                <a:spcPts val="0"/>
              </a:spcBef>
              <a:spcAft>
                <a:spcPts val="0"/>
              </a:spcAft>
              <a:defRPr sz="2200" b="0">
                <a:solidFill>
                  <a:srgbClr val="F7F9FF"/>
                </a:solidFill>
                <a:latin typeface="Roboto Light"/>
                <a:ea typeface="Roboto Light"/>
                <a:cs typeface="Roboto Light"/>
                <a:sym typeface="Roboto Light"/>
              </a:defRPr>
            </a:pPr>
            <a:r>
              <a:rPr lang="en-AU" sz="1100" kern="0" dirty="0">
                <a:solidFill>
                  <a:schemeClr val="tx2"/>
                </a:solidFill>
                <a:latin typeface="+mj-lt"/>
                <a:sym typeface="Roboto Light"/>
              </a:rPr>
              <a:t>Consumer recycling is the first step to circularity.</a:t>
            </a:r>
          </a:p>
          <a:p>
            <a:pPr defTabSz="412740" eaLnBrk="1" fontAlgn="auto">
              <a:lnSpc>
                <a:spcPct val="150000"/>
              </a:lnSpc>
              <a:spcBef>
                <a:spcPts val="0"/>
              </a:spcBef>
              <a:spcAft>
                <a:spcPts val="0"/>
              </a:spcAft>
              <a:defRPr sz="2200" b="0">
                <a:solidFill>
                  <a:srgbClr val="F7F9FF"/>
                </a:solidFill>
                <a:latin typeface="Roboto Light"/>
                <a:ea typeface="Roboto Light"/>
                <a:cs typeface="Roboto Light"/>
                <a:sym typeface="Roboto Light"/>
              </a:defRPr>
            </a:pPr>
            <a:r>
              <a:rPr lang="en-AU" sz="1100" kern="0" dirty="0">
                <a:solidFill>
                  <a:schemeClr val="tx2"/>
                </a:solidFill>
                <a:latin typeface="+mj-lt"/>
                <a:sym typeface="Roboto Light"/>
              </a:rPr>
              <a:t>Smart packaging can educate and inform consumers where and how</a:t>
            </a:r>
          </a:p>
          <a:p>
            <a:pPr defTabSz="412740" eaLnBrk="1" fontAlgn="auto">
              <a:lnSpc>
                <a:spcPct val="150000"/>
              </a:lnSpc>
              <a:spcBef>
                <a:spcPts val="0"/>
              </a:spcBef>
              <a:spcAft>
                <a:spcPts val="0"/>
              </a:spcAft>
              <a:defRPr sz="2200" b="0">
                <a:solidFill>
                  <a:srgbClr val="F7F9FF"/>
                </a:solidFill>
                <a:latin typeface="Roboto Light"/>
                <a:ea typeface="Roboto Light"/>
                <a:cs typeface="Roboto Light"/>
                <a:sym typeface="Roboto Light"/>
              </a:defRPr>
            </a:pPr>
            <a:r>
              <a:rPr lang="en-AU" sz="1100" kern="0" dirty="0">
                <a:solidFill>
                  <a:schemeClr val="tx2"/>
                </a:solidFill>
                <a:latin typeface="+mj-lt"/>
                <a:sym typeface="Roboto Light"/>
              </a:rPr>
              <a:t>to recycle your brand’s packaging, no matter their location.</a:t>
            </a:r>
            <a:endParaRPr sz="1100" kern="0" dirty="0">
              <a:solidFill>
                <a:schemeClr val="tx2"/>
              </a:solidFill>
              <a:latin typeface="+mj-lt"/>
              <a:sym typeface="Roboto Light"/>
            </a:endParaRPr>
          </a:p>
        </p:txBody>
      </p:sp>
      <p:pic>
        <p:nvPicPr>
          <p:cNvPr id="2050" name="Picture 2" descr="image">
            <a:extLst>
              <a:ext uri="{FF2B5EF4-FFF2-40B4-BE49-F238E27FC236}">
                <a16:creationId xmlns:a16="http://schemas.microsoft.com/office/drawing/2014/main" id="{1D494737-659C-DD79-E71A-54D887378F1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059282" y="4553522"/>
            <a:ext cx="1868380" cy="186838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4">
            <a:extLst>
              <a:ext uri="{FF2B5EF4-FFF2-40B4-BE49-F238E27FC236}">
                <a16:creationId xmlns:a16="http://schemas.microsoft.com/office/drawing/2014/main" id="{BF4E71E2-8167-C6AA-5FB4-0E5E0E95ADA6}"/>
              </a:ext>
            </a:extLst>
          </p:cNvPr>
          <p:cNvSpPr txBox="1">
            <a:spLocks/>
          </p:cNvSpPr>
          <p:nvPr/>
        </p:nvSpPr>
        <p:spPr>
          <a:xfrm>
            <a:off x="8420987" y="6634716"/>
            <a:ext cx="3573778" cy="130417"/>
          </a:xfrm>
          <a:prstGeom prst="rect">
            <a:avLst/>
          </a:prstGeom>
        </p:spPr>
        <p:txBody>
          <a:bodyPr vert="horz" lIns="0" tIns="0" rIns="0" bIns="0" rtlCol="0" anchor="b">
            <a:noAutofit/>
          </a:bodyPr>
          <a:lstStyle>
            <a:defPPr>
              <a:defRPr lang="en-US"/>
            </a:defPPr>
            <a:lvl1pPr algn="r" defTabSz="607469" rtl="0" eaLnBrk="0" fontAlgn="base" hangingPunct="0">
              <a:spcBef>
                <a:spcPct val="0"/>
              </a:spcBef>
              <a:spcAft>
                <a:spcPct val="0"/>
              </a:spcAft>
              <a:defRPr sz="1000" kern="1200">
                <a:solidFill>
                  <a:schemeClr val="accent1"/>
                </a:solidFill>
                <a:latin typeface="+mn-lt"/>
                <a:ea typeface="MS PGothic" panose="020B0600070205080204" pitchFamily="34" charset="-128"/>
                <a:cs typeface="+mn-cs"/>
              </a:defRPr>
            </a:lvl1pPr>
            <a:lvl2pPr marL="607469" indent="2117" algn="l" defTabSz="607469"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1217054" indent="2117" algn="l" defTabSz="607469"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826638" indent="2117" algn="l" defTabSz="607469"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2436223" indent="2117" algn="l" defTabSz="607469"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3047924"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3657509"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4267093"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4876678"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r>
              <a:rPr lang="en-US" sz="800" dirty="0">
                <a:solidFill>
                  <a:schemeClr val="bg1">
                    <a:lumMod val="50000"/>
                  </a:schemeClr>
                </a:solidFill>
              </a:rPr>
              <a:t>© 2023  |  SEE  |  </a:t>
            </a:r>
            <a:r>
              <a:rPr lang="en-US" altLang="en-US" sz="800" dirty="0">
                <a:solidFill>
                  <a:schemeClr val="bg1">
                    <a:lumMod val="50000"/>
                  </a:schemeClr>
                </a:solidFill>
              </a:rPr>
              <a:t>SUSTAINABLE MEAT PACKAGING</a:t>
            </a:r>
          </a:p>
        </p:txBody>
      </p:sp>
      <p:pic>
        <p:nvPicPr>
          <p:cNvPr id="5" name="Picture 4" descr="A white circle with blue text and black text&#10;&#10;Description automatically generated">
            <a:extLst>
              <a:ext uri="{FF2B5EF4-FFF2-40B4-BE49-F238E27FC236}">
                <a16:creationId xmlns:a16="http://schemas.microsoft.com/office/drawing/2014/main" id="{C41D2922-0AE2-1862-B372-ED1059217B9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1831"/>
          <a:stretch/>
        </p:blipFill>
        <p:spPr>
          <a:xfrm>
            <a:off x="10161768" y="4552312"/>
            <a:ext cx="1764247" cy="1815952"/>
          </a:xfrm>
          <a:prstGeom prst="ellipse">
            <a:avLst/>
          </a:prstGeom>
        </p:spPr>
      </p:pic>
    </p:spTree>
    <p:extLst>
      <p:ext uri="{BB962C8B-B14F-4D97-AF65-F5344CB8AC3E}">
        <p14:creationId xmlns:p14="http://schemas.microsoft.com/office/powerpoint/2010/main" val="39322928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45F65CB-3E1B-485A-5115-7D8CE4BEE0CB}"/>
              </a:ext>
            </a:extLst>
          </p:cNvPr>
          <p:cNvSpPr/>
          <p:nvPr/>
        </p:nvSpPr>
        <p:spPr>
          <a:xfrm>
            <a:off x="5635256" y="2296568"/>
            <a:ext cx="6166884" cy="3847207"/>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6" name="Line">
            <a:extLst>
              <a:ext uri="{FF2B5EF4-FFF2-40B4-BE49-F238E27FC236}">
                <a16:creationId xmlns:a16="http://schemas.microsoft.com/office/drawing/2014/main" id="{FDBD4CFF-7F7D-6539-F75C-93EFEA3DD420}"/>
              </a:ext>
            </a:extLst>
          </p:cNvPr>
          <p:cNvSpPr/>
          <p:nvPr/>
        </p:nvSpPr>
        <p:spPr>
          <a:xfrm flipV="1">
            <a:off x="4146698" y="1241983"/>
            <a:ext cx="3466214" cy="0"/>
          </a:xfrm>
          <a:prstGeom prst="line">
            <a:avLst/>
          </a:prstGeom>
          <a:ln w="133350">
            <a:solidFill>
              <a:schemeClr val="accent1"/>
            </a:solidFill>
            <a:miter lim="400000"/>
          </a:ln>
        </p:spPr>
        <p:txBody>
          <a:bodyPr lIns="0" tIns="0" rIns="0" bIns="0" anchor="ctr"/>
          <a:lstStyle/>
          <a:p>
            <a:pPr defTabSz="412740" eaLnBrk="1" fontAlgn="auto">
              <a:spcBef>
                <a:spcPts val="0"/>
              </a:spcBef>
              <a:spcAft>
                <a:spcPts val="0"/>
              </a:spcAft>
              <a:defRPr sz="3200" b="0">
                <a:solidFill>
                  <a:srgbClr val="FFFFFF"/>
                </a:solidFill>
                <a:latin typeface="+mn-lt"/>
                <a:ea typeface="+mn-ea"/>
                <a:cs typeface="+mn-cs"/>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sp>
        <p:nvSpPr>
          <p:cNvPr id="375" name="Simple &amp; Creative…"/>
          <p:cNvSpPr txBox="1"/>
          <p:nvPr/>
        </p:nvSpPr>
        <p:spPr>
          <a:xfrm>
            <a:off x="665433" y="788635"/>
            <a:ext cx="10561537" cy="10772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defTabSz="412740" eaLnBrk="1" fontAlgn="auto">
              <a:spcBef>
                <a:spcPts val="0"/>
              </a:spcBef>
              <a:spcAft>
                <a:spcPts val="0"/>
              </a:spcAft>
              <a:defRPr sz="7000" b="0">
                <a:solidFill>
                  <a:srgbClr val="F7F9FF"/>
                </a:solidFill>
                <a:latin typeface="Raleway Heavy"/>
                <a:ea typeface="Raleway Heavy"/>
                <a:cs typeface="Raleway Heavy"/>
                <a:sym typeface="Raleway Heavy"/>
              </a:defRPr>
            </a:pPr>
            <a:r>
              <a:rPr lang="en-US" sz="3500" kern="0" dirty="0">
                <a:solidFill>
                  <a:srgbClr val="F7F9FF"/>
                </a:solidFill>
                <a:latin typeface="+mj-lt"/>
                <a:sym typeface="Raleway Heavy"/>
              </a:rPr>
              <a:t>Wrapping up </a:t>
            </a:r>
            <a:r>
              <a:rPr lang="en-US" sz="3500" b="1" i="1" kern="0" dirty="0">
                <a:solidFill>
                  <a:srgbClr val="F7F9FF"/>
                </a:solidFill>
                <a:latin typeface="+mj-lt"/>
                <a:sym typeface="Raleway Heavy"/>
              </a:rPr>
              <a:t>sustainable packaging </a:t>
            </a:r>
          </a:p>
          <a:p>
            <a:pPr defTabSz="412740" eaLnBrk="1" fontAlgn="auto">
              <a:spcBef>
                <a:spcPts val="0"/>
              </a:spcBef>
              <a:spcAft>
                <a:spcPts val="0"/>
              </a:spcAft>
              <a:defRPr sz="7000" b="0">
                <a:solidFill>
                  <a:srgbClr val="F7F9FF"/>
                </a:solidFill>
                <a:latin typeface="Raleway Heavy"/>
                <a:ea typeface="Raleway Heavy"/>
                <a:cs typeface="Raleway Heavy"/>
                <a:sym typeface="Raleway Heavy"/>
              </a:defRPr>
            </a:pPr>
            <a:r>
              <a:rPr lang="en-US" sz="3500" kern="0" dirty="0">
                <a:solidFill>
                  <a:srgbClr val="F7F9FF"/>
                </a:solidFill>
                <a:latin typeface="+mj-lt"/>
                <a:sym typeface="Raleway Heavy"/>
              </a:rPr>
              <a:t>for Australia’s meat sector</a:t>
            </a:r>
            <a:endParaRPr sz="3500" b="1" i="1" kern="0" dirty="0">
              <a:solidFill>
                <a:srgbClr val="F7F9FF"/>
              </a:solidFill>
              <a:latin typeface="+mj-lt"/>
              <a:sym typeface="Raleway Heavy"/>
            </a:endParaRPr>
          </a:p>
        </p:txBody>
      </p:sp>
      <p:pic>
        <p:nvPicPr>
          <p:cNvPr id="3" name="Graphic 2">
            <a:extLst>
              <a:ext uri="{FF2B5EF4-FFF2-40B4-BE49-F238E27FC236}">
                <a16:creationId xmlns:a16="http://schemas.microsoft.com/office/drawing/2014/main" id="{574AFC9B-371D-7FA7-36A3-21E49A56E32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4072" y="6222274"/>
            <a:ext cx="1142722" cy="445849"/>
          </a:xfrm>
          <a:prstGeom prst="rect">
            <a:avLst/>
          </a:prstGeom>
        </p:spPr>
      </p:pic>
      <p:pic>
        <p:nvPicPr>
          <p:cNvPr id="5" name="Picture 4" descr="A close up of meat&#10;&#10;Description automatically generated">
            <a:extLst>
              <a:ext uri="{FF2B5EF4-FFF2-40B4-BE49-F238E27FC236}">
                <a16:creationId xmlns:a16="http://schemas.microsoft.com/office/drawing/2014/main" id="{24F53784-F61E-2F0B-1F62-61FC42290175}"/>
              </a:ext>
            </a:extLst>
          </p:cNvPr>
          <p:cNvPicPr>
            <a:picLocks noChangeAspect="1"/>
          </p:cNvPicPr>
          <p:nvPr/>
        </p:nvPicPr>
        <p:blipFill>
          <a:blip r:embed="rId5"/>
          <a:stretch>
            <a:fillRect/>
          </a:stretch>
        </p:blipFill>
        <p:spPr>
          <a:xfrm>
            <a:off x="5883597" y="2560731"/>
            <a:ext cx="2701814" cy="2251512"/>
          </a:xfrm>
          <a:prstGeom prst="rect">
            <a:avLst/>
          </a:prstGeom>
        </p:spPr>
      </p:pic>
      <p:pic>
        <p:nvPicPr>
          <p:cNvPr id="8" name="Picture 7" descr="A wrapped meat with herbs in a mesh bag&#10;&#10;Description automatically generated">
            <a:extLst>
              <a:ext uri="{FF2B5EF4-FFF2-40B4-BE49-F238E27FC236}">
                <a16:creationId xmlns:a16="http://schemas.microsoft.com/office/drawing/2014/main" id="{E754C491-CFC8-4101-33AD-BC22ED67BE1C}"/>
              </a:ext>
            </a:extLst>
          </p:cNvPr>
          <p:cNvPicPr>
            <a:picLocks noChangeAspect="1"/>
          </p:cNvPicPr>
          <p:nvPr/>
        </p:nvPicPr>
        <p:blipFill>
          <a:blip r:embed="rId6"/>
          <a:stretch>
            <a:fillRect/>
          </a:stretch>
        </p:blipFill>
        <p:spPr>
          <a:xfrm>
            <a:off x="8705429" y="2560731"/>
            <a:ext cx="2701814" cy="2251512"/>
          </a:xfrm>
          <a:prstGeom prst="rect">
            <a:avLst/>
          </a:prstGeom>
        </p:spPr>
      </p:pic>
      <p:pic>
        <p:nvPicPr>
          <p:cNvPr id="10" name="Picture 9">
            <a:extLst>
              <a:ext uri="{FF2B5EF4-FFF2-40B4-BE49-F238E27FC236}">
                <a16:creationId xmlns:a16="http://schemas.microsoft.com/office/drawing/2014/main" id="{B73C19C2-42D4-DB73-6EE0-9ED43B0863CC}"/>
              </a:ext>
            </a:extLst>
          </p:cNvPr>
          <p:cNvPicPr>
            <a:picLocks noChangeAspect="1"/>
          </p:cNvPicPr>
          <p:nvPr/>
        </p:nvPicPr>
        <p:blipFill>
          <a:blip r:embed="rId7"/>
          <a:stretch>
            <a:fillRect/>
          </a:stretch>
        </p:blipFill>
        <p:spPr>
          <a:xfrm>
            <a:off x="5879806" y="5159533"/>
            <a:ext cx="5527438" cy="683336"/>
          </a:xfrm>
          <a:prstGeom prst="rect">
            <a:avLst/>
          </a:prstGeom>
        </p:spPr>
      </p:pic>
      <p:sp>
        <p:nvSpPr>
          <p:cNvPr id="11" name="TextBox 10">
            <a:extLst>
              <a:ext uri="{FF2B5EF4-FFF2-40B4-BE49-F238E27FC236}">
                <a16:creationId xmlns:a16="http://schemas.microsoft.com/office/drawing/2014/main" id="{7882BBB2-1ACD-6B96-DB88-5EC83F2DC09E}"/>
              </a:ext>
            </a:extLst>
          </p:cNvPr>
          <p:cNvSpPr txBox="1"/>
          <p:nvPr/>
        </p:nvSpPr>
        <p:spPr>
          <a:xfrm>
            <a:off x="520996" y="2296569"/>
            <a:ext cx="4994242" cy="3847207"/>
          </a:xfrm>
          <a:prstGeom prst="rect">
            <a:avLst/>
          </a:prstGeom>
          <a:solidFill>
            <a:schemeClr val="bg1">
              <a:lumMod val="95000"/>
            </a:schemeClr>
          </a:solidFill>
        </p:spPr>
        <p:txBody>
          <a:bodyPr wrap="square" rtlCol="0">
            <a:spAutoFit/>
          </a:bodyPr>
          <a:lstStyle/>
          <a:p>
            <a:endParaRPr lang="en-US" dirty="0">
              <a:solidFill>
                <a:schemeClr val="bg2">
                  <a:lumMod val="50000"/>
                </a:schemeClr>
              </a:solidFill>
              <a:latin typeface="Forza Light" pitchFamily="50" charset="0"/>
              <a:ea typeface="+mn-lt"/>
              <a:cs typeface="Arial" panose="020B0604020202020204" pitchFamily="34" charset="0"/>
            </a:endParaRPr>
          </a:p>
          <a:p>
            <a:r>
              <a:rPr lang="en-US" sz="1400" dirty="0">
                <a:solidFill>
                  <a:schemeClr val="bg2">
                    <a:lumMod val="50000"/>
                  </a:schemeClr>
                </a:solidFill>
                <a:latin typeface="+mn-lt"/>
                <a:ea typeface="+mn-lt"/>
                <a:cs typeface="Arial" panose="020B0604020202020204" pitchFamily="34" charset="0"/>
              </a:rPr>
              <a:t>SEE proudly supports Australia’s love of Aussie meat through  sustainable packaging that protects products and our planet.</a:t>
            </a:r>
          </a:p>
          <a:p>
            <a:endParaRPr lang="en-US" sz="1400" dirty="0">
              <a:solidFill>
                <a:schemeClr val="bg2">
                  <a:lumMod val="50000"/>
                </a:schemeClr>
              </a:solidFill>
              <a:latin typeface="+mn-lt"/>
              <a:ea typeface="+mn-lt"/>
              <a:cs typeface="Arial" panose="020B0604020202020204" pitchFamily="34" charset="0"/>
            </a:endParaRPr>
          </a:p>
          <a:p>
            <a:r>
              <a:rPr lang="en-US" sz="1400" dirty="0">
                <a:solidFill>
                  <a:schemeClr val="bg2">
                    <a:lumMod val="50000"/>
                  </a:schemeClr>
                </a:solidFill>
                <a:latin typeface="+mn-lt"/>
                <a:ea typeface="+mn-lt"/>
                <a:cs typeface="Arial" panose="020B0604020202020204" pitchFamily="34" charset="0"/>
              </a:rPr>
              <a:t>Global collaboration and circularity shapes the development of materials to </a:t>
            </a:r>
            <a:r>
              <a:rPr lang="en-US" sz="1600" b="1" i="1" dirty="0">
                <a:solidFill>
                  <a:schemeClr val="bg2">
                    <a:lumMod val="50000"/>
                  </a:schemeClr>
                </a:solidFill>
                <a:latin typeface="+mn-lt"/>
                <a:ea typeface="+mn-lt"/>
                <a:cs typeface="Arial" panose="020B0604020202020204" pitchFamily="34" charset="0"/>
              </a:rPr>
              <a:t>meet packaging targets </a:t>
            </a:r>
            <a:r>
              <a:rPr lang="en-US" sz="1400" dirty="0">
                <a:solidFill>
                  <a:schemeClr val="bg2">
                    <a:lumMod val="50000"/>
                  </a:schemeClr>
                </a:solidFill>
                <a:latin typeface="+mn-lt"/>
                <a:ea typeface="+mn-lt"/>
                <a:cs typeface="Arial" panose="020B0604020202020204" pitchFamily="34" charset="0"/>
              </a:rPr>
              <a:t>as regulated by APCO. </a:t>
            </a:r>
          </a:p>
          <a:p>
            <a:endParaRPr lang="en-US" dirty="0">
              <a:solidFill>
                <a:schemeClr val="bg2">
                  <a:lumMod val="50000"/>
                </a:schemeClr>
              </a:solidFill>
              <a:latin typeface="Forza Light" pitchFamily="50" charset="0"/>
              <a:ea typeface="+mn-lt"/>
              <a:cs typeface="Arial" panose="020B0604020202020204" pitchFamily="34" charset="0"/>
            </a:endParaRPr>
          </a:p>
          <a:p>
            <a:r>
              <a:rPr lang="en-US" dirty="0">
                <a:solidFill>
                  <a:srgbClr val="007683"/>
                </a:solidFill>
                <a:latin typeface="Forza Black" pitchFamily="50" charset="0"/>
                <a:ea typeface="+mn-lt"/>
                <a:cs typeface="Arial" panose="020B0604020202020204" pitchFamily="34" charset="0"/>
              </a:rPr>
              <a:t>Advanced recycling is here!</a:t>
            </a:r>
          </a:p>
          <a:p>
            <a:endParaRPr lang="en-US" dirty="0">
              <a:solidFill>
                <a:schemeClr val="bg2">
                  <a:lumMod val="50000"/>
                </a:schemeClr>
              </a:solidFill>
              <a:latin typeface="Forza Light" pitchFamily="50" charset="0"/>
              <a:ea typeface="+mn-lt"/>
              <a:cs typeface="Arial" panose="020B0604020202020204" pitchFamily="34" charset="0"/>
            </a:endParaRPr>
          </a:p>
          <a:p>
            <a:r>
              <a:rPr lang="en-US" sz="1400" dirty="0">
                <a:solidFill>
                  <a:schemeClr val="bg2">
                    <a:lumMod val="50000"/>
                  </a:schemeClr>
                </a:solidFill>
                <a:latin typeface="+mn-lt"/>
                <a:ea typeface="+mn-lt"/>
                <a:cs typeface="Arial" panose="020B0604020202020204" pitchFamily="34" charset="0"/>
              </a:rPr>
              <a:t>Digital and automation drive sustainable outcomes.</a:t>
            </a:r>
          </a:p>
          <a:p>
            <a:endParaRPr lang="en-US" dirty="0">
              <a:solidFill>
                <a:schemeClr val="bg2">
                  <a:lumMod val="50000"/>
                </a:schemeClr>
              </a:solidFill>
              <a:latin typeface="Forza Light" pitchFamily="50" charset="0"/>
              <a:ea typeface="+mn-lt"/>
              <a:cs typeface="Arial" panose="020B0604020202020204" pitchFamily="34" charset="0"/>
            </a:endParaRPr>
          </a:p>
          <a:p>
            <a:r>
              <a:rPr lang="en-US" dirty="0">
                <a:solidFill>
                  <a:srgbClr val="007683"/>
                </a:solidFill>
                <a:latin typeface="Forza Black" pitchFamily="50" charset="0"/>
                <a:ea typeface="+mn-lt"/>
                <a:cs typeface="Arial" panose="020B0604020202020204" pitchFamily="34" charset="0"/>
              </a:rPr>
              <a:t>Together, our actions pay dividends for your business and our planet.</a:t>
            </a:r>
          </a:p>
          <a:p>
            <a:endParaRPr lang="en-AU" dirty="0">
              <a:solidFill>
                <a:schemeClr val="bg2">
                  <a:lumMod val="50000"/>
                </a:schemeClr>
              </a:solidFill>
            </a:endParaRPr>
          </a:p>
        </p:txBody>
      </p:sp>
      <p:sp>
        <p:nvSpPr>
          <p:cNvPr id="13" name="Footer Placeholder 4">
            <a:extLst>
              <a:ext uri="{FF2B5EF4-FFF2-40B4-BE49-F238E27FC236}">
                <a16:creationId xmlns:a16="http://schemas.microsoft.com/office/drawing/2014/main" id="{79B5CDC3-91BC-7F51-2844-0B46806EC825}"/>
              </a:ext>
            </a:extLst>
          </p:cNvPr>
          <p:cNvSpPr>
            <a:spLocks noGrp="1"/>
          </p:cNvSpPr>
          <p:nvPr>
            <p:ph type="ftr" sz="quarter" idx="3"/>
          </p:nvPr>
        </p:nvSpPr>
        <p:spPr>
          <a:xfrm>
            <a:off x="8420987" y="6634716"/>
            <a:ext cx="3573778" cy="130417"/>
          </a:xfrm>
          <a:prstGeom prst="rect">
            <a:avLst/>
          </a:prstGeom>
        </p:spPr>
        <p:txBody>
          <a:bodyPr vert="horz" lIns="0" tIns="0" rIns="0" bIns="0" rtlCol="0" anchor="b">
            <a:noAutofit/>
          </a:bodyPr>
          <a:lstStyle>
            <a:lvl1pPr algn="r">
              <a:defRPr sz="1000">
                <a:solidFill>
                  <a:schemeClr val="accent1"/>
                </a:solidFill>
                <a:latin typeface="+mn-lt"/>
              </a:defRPr>
            </a:lvl1pPr>
          </a:lstStyle>
          <a:p>
            <a:r>
              <a:rPr lang="en-US" sz="800" dirty="0">
                <a:solidFill>
                  <a:schemeClr val="bg1"/>
                </a:solidFill>
              </a:rPr>
              <a:t>© 2023  |  SEE  |  </a:t>
            </a:r>
            <a:r>
              <a:rPr lang="en-US" altLang="en-US" sz="800" dirty="0">
                <a:solidFill>
                  <a:schemeClr val="bg1"/>
                </a:solidFill>
              </a:rPr>
              <a:t>SUSTAINABLE MEAT PACKAGING</a:t>
            </a:r>
          </a:p>
        </p:txBody>
      </p:sp>
    </p:spTree>
    <p:extLst>
      <p:ext uri="{BB962C8B-B14F-4D97-AF65-F5344CB8AC3E}">
        <p14:creationId xmlns:p14="http://schemas.microsoft.com/office/powerpoint/2010/main" val="21259239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97" name="Rectangle"/>
          <p:cNvSpPr/>
          <p:nvPr/>
        </p:nvSpPr>
        <p:spPr>
          <a:xfrm>
            <a:off x="550717" y="445226"/>
            <a:ext cx="11090565" cy="5967547"/>
          </a:xfrm>
          <a:prstGeom prst="rect">
            <a:avLst/>
          </a:prstGeom>
          <a:solidFill>
            <a:schemeClr val="tx2"/>
          </a:solidFill>
          <a:ln w="12700">
            <a:miter lim="400000"/>
          </a:ln>
        </p:spPr>
        <p:txBody>
          <a:bodyPr lIns="0" tIns="0" rIns="0" bIns="0" anchor="ctr"/>
          <a:lstStyle/>
          <a:p>
            <a:pPr algn="ctr" defTabSz="412740" eaLnBrk="1" fontAlgn="auto">
              <a:spcBef>
                <a:spcPts val="0"/>
              </a:spcBef>
              <a:spcAft>
                <a:spcPts val="0"/>
              </a:spcAft>
              <a:defRPr sz="3200" b="0">
                <a:solidFill>
                  <a:srgbClr val="FFFFFF"/>
                </a:solidFill>
                <a:latin typeface="+mn-lt"/>
                <a:ea typeface="+mn-ea"/>
                <a:cs typeface="+mn-cs"/>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sp>
        <p:nvSpPr>
          <p:cNvPr id="4600" name="Line"/>
          <p:cNvSpPr/>
          <p:nvPr/>
        </p:nvSpPr>
        <p:spPr>
          <a:xfrm>
            <a:off x="920309" y="3591630"/>
            <a:ext cx="413679" cy="0"/>
          </a:xfrm>
          <a:prstGeom prst="line">
            <a:avLst/>
          </a:prstGeom>
          <a:ln w="63500">
            <a:solidFill>
              <a:schemeClr val="accent1"/>
            </a:solidFill>
            <a:miter lim="400000"/>
          </a:ln>
        </p:spPr>
        <p:txBody>
          <a:bodyPr lIns="0" tIns="0" rIns="0" bIns="0" anchor="ctr"/>
          <a:lstStyle/>
          <a:p>
            <a:pPr algn="ctr" defTabSz="412740" eaLnBrk="1" fontAlgn="auto">
              <a:spcBef>
                <a:spcPts val="0"/>
              </a:spcBef>
              <a:spcAft>
                <a:spcPts val="0"/>
              </a:spcAft>
              <a:defRPr sz="3200" b="0">
                <a:solidFill>
                  <a:srgbClr val="FFFFFF"/>
                </a:solidFill>
                <a:latin typeface="+mn-lt"/>
                <a:ea typeface="+mn-ea"/>
                <a:cs typeface="+mn-cs"/>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pic>
        <p:nvPicPr>
          <p:cNvPr id="13" name="Graphic 12">
            <a:extLst>
              <a:ext uri="{FF2B5EF4-FFF2-40B4-BE49-F238E27FC236}">
                <a16:creationId xmlns:a16="http://schemas.microsoft.com/office/drawing/2014/main" id="{38B50FE5-0BCD-B246-1195-42FE0160AAE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9132" y="2211739"/>
            <a:ext cx="2900760" cy="1331497"/>
          </a:xfrm>
          <a:prstGeom prst="rect">
            <a:avLst/>
          </a:prstGeom>
        </p:spPr>
      </p:pic>
      <p:sp>
        <p:nvSpPr>
          <p:cNvPr id="2" name="Footer Placeholder 4">
            <a:extLst>
              <a:ext uri="{FF2B5EF4-FFF2-40B4-BE49-F238E27FC236}">
                <a16:creationId xmlns:a16="http://schemas.microsoft.com/office/drawing/2014/main" id="{FB12ED41-7029-295B-1C57-2924ECF68E56}"/>
              </a:ext>
            </a:extLst>
          </p:cNvPr>
          <p:cNvSpPr txBox="1">
            <a:spLocks/>
          </p:cNvSpPr>
          <p:nvPr/>
        </p:nvSpPr>
        <p:spPr>
          <a:xfrm>
            <a:off x="8420987" y="6634716"/>
            <a:ext cx="3573778" cy="130417"/>
          </a:xfrm>
          <a:prstGeom prst="rect">
            <a:avLst/>
          </a:prstGeom>
        </p:spPr>
        <p:txBody>
          <a:bodyPr vert="horz" lIns="0" tIns="0" rIns="0" bIns="0" rtlCol="0" anchor="b">
            <a:noAutofit/>
          </a:bodyPr>
          <a:lstStyle>
            <a:defPPr>
              <a:defRPr lang="en-US"/>
            </a:defPPr>
            <a:lvl1pPr algn="r" defTabSz="607469" rtl="0" eaLnBrk="0" fontAlgn="base" hangingPunct="0">
              <a:spcBef>
                <a:spcPct val="0"/>
              </a:spcBef>
              <a:spcAft>
                <a:spcPct val="0"/>
              </a:spcAft>
              <a:defRPr sz="1000" kern="1200">
                <a:solidFill>
                  <a:schemeClr val="accent1"/>
                </a:solidFill>
                <a:latin typeface="+mn-lt"/>
                <a:ea typeface="MS PGothic" panose="020B0600070205080204" pitchFamily="34" charset="-128"/>
                <a:cs typeface="+mn-cs"/>
              </a:defRPr>
            </a:lvl1pPr>
            <a:lvl2pPr marL="607469" indent="2117" algn="l" defTabSz="607469"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1217054" indent="2117" algn="l" defTabSz="607469"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826638" indent="2117" algn="l" defTabSz="607469"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2436223" indent="2117" algn="l" defTabSz="607469"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3047924"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3657509"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4267093"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4876678"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r>
              <a:rPr lang="en-US" sz="800" dirty="0">
                <a:solidFill>
                  <a:schemeClr val="bg1">
                    <a:lumMod val="50000"/>
                  </a:schemeClr>
                </a:solidFill>
              </a:rPr>
              <a:t>© 2023  |  SEE  |  </a:t>
            </a:r>
            <a:r>
              <a:rPr lang="en-US" altLang="en-US" sz="800" dirty="0">
                <a:solidFill>
                  <a:schemeClr val="bg1">
                    <a:lumMod val="50000"/>
                  </a:schemeClr>
                </a:solidFill>
              </a:rPr>
              <a:t>SUSTAINABLE MEAT PACKAGING</a:t>
            </a:r>
          </a:p>
        </p:txBody>
      </p:sp>
      <p:pic>
        <p:nvPicPr>
          <p:cNvPr id="16" name="Picture 15">
            <a:extLst>
              <a:ext uri="{FF2B5EF4-FFF2-40B4-BE49-F238E27FC236}">
                <a16:creationId xmlns:a16="http://schemas.microsoft.com/office/drawing/2014/main" id="{C46CCFA6-619F-A298-A4A3-245FB01C768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40560" y="1234059"/>
            <a:ext cx="7793182" cy="4618356"/>
          </a:xfrm>
          <a:prstGeom prst="rect">
            <a:avLst/>
          </a:prstGeom>
        </p:spPr>
      </p:pic>
      <p:sp>
        <p:nvSpPr>
          <p:cNvPr id="17" name="TextBox 16">
            <a:extLst>
              <a:ext uri="{FF2B5EF4-FFF2-40B4-BE49-F238E27FC236}">
                <a16:creationId xmlns:a16="http://schemas.microsoft.com/office/drawing/2014/main" id="{9CF32E12-9C70-CE94-7239-AB100B201826}"/>
              </a:ext>
            </a:extLst>
          </p:cNvPr>
          <p:cNvSpPr txBox="1"/>
          <p:nvPr/>
        </p:nvSpPr>
        <p:spPr>
          <a:xfrm>
            <a:off x="920309" y="3801872"/>
            <a:ext cx="2633382" cy="923330"/>
          </a:xfrm>
          <a:prstGeom prst="rect">
            <a:avLst/>
          </a:prstGeom>
          <a:noFill/>
        </p:spPr>
        <p:txBody>
          <a:bodyPr wrap="square" rtlCol="0">
            <a:spAutoFit/>
          </a:bodyPr>
          <a:lstStyle/>
          <a:p>
            <a:r>
              <a:rPr lang="en-US" dirty="0">
                <a:solidFill>
                  <a:schemeClr val="bg1"/>
                </a:solidFill>
                <a:latin typeface="+mn-lt"/>
              </a:rPr>
              <a:t>Thank you and we invite you to learn more at R2</a:t>
            </a:r>
            <a:endParaRPr lang="en-AU" dirty="0">
              <a:solidFill>
                <a:schemeClr val="bg1"/>
              </a:solidFill>
              <a:latin typeface="+mn-lt"/>
            </a:endParaRPr>
          </a:p>
        </p:txBody>
      </p:sp>
    </p:spTree>
    <p:extLst>
      <p:ext uri="{BB962C8B-B14F-4D97-AF65-F5344CB8AC3E}">
        <p14:creationId xmlns:p14="http://schemas.microsoft.com/office/powerpoint/2010/main" val="3583731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2702" r="39145" b="4138"/>
          <a:stretch>
            <a:fillRect/>
          </a:stretch>
        </p:blipFill>
        <p:spPr>
          <a:xfrm>
            <a:off x="7279014" y="-39144"/>
            <a:ext cx="5222922" cy="6936288"/>
          </a:xfrm>
          <a:prstGeom prst="rect">
            <a:avLst/>
          </a:prstGeom>
        </p:spPr>
      </p:pic>
      <p:pic>
        <p:nvPicPr>
          <p:cNvPr id="3" name="Picture 3"/>
          <p:cNvPicPr>
            <a:picLocks noChangeAspect="1"/>
          </p:cNvPicPr>
          <p:nvPr/>
        </p:nvPicPr>
        <p:blipFill>
          <a:blip r:embed="rId4"/>
          <a:srcRect l="9472" t="6789" b="2683"/>
          <a:stretch>
            <a:fillRect/>
          </a:stretch>
        </p:blipFill>
        <p:spPr>
          <a:xfrm>
            <a:off x="-3336444" y="-2809876"/>
            <a:ext cx="14374831" cy="14556791"/>
          </a:xfrm>
          <a:prstGeom prst="rect">
            <a:avLst/>
          </a:prstGeom>
        </p:spPr>
      </p:pic>
      <p:pic>
        <p:nvPicPr>
          <p:cNvPr id="4" name="Picture 4"/>
          <p:cNvPicPr>
            <a:picLocks noChangeAspect="1"/>
          </p:cNvPicPr>
          <p:nvPr/>
        </p:nvPicPr>
        <p:blipFill>
          <a:blip r:embed="rId5"/>
          <a:srcRect/>
          <a:stretch>
            <a:fillRect/>
          </a:stretch>
        </p:blipFill>
        <p:spPr>
          <a:xfrm>
            <a:off x="-444267" y="527062"/>
            <a:ext cx="4601917" cy="1291605"/>
          </a:xfrm>
          <a:prstGeom prst="rect">
            <a:avLst/>
          </a:prstGeom>
        </p:spPr>
      </p:pic>
      <p:sp>
        <p:nvSpPr>
          <p:cNvPr id="5" name="TextBox 5"/>
          <p:cNvSpPr txBox="1"/>
          <p:nvPr/>
        </p:nvSpPr>
        <p:spPr>
          <a:xfrm>
            <a:off x="1327135" y="3380924"/>
            <a:ext cx="5834137" cy="677108"/>
          </a:xfrm>
          <a:prstGeom prst="rect">
            <a:avLst/>
          </a:prstGeom>
        </p:spPr>
        <p:txBody>
          <a:bodyPr lIns="0" tIns="0" rIns="0" bIns="0" rtlCol="0" anchor="t">
            <a:spAutoFit/>
          </a:bodyPr>
          <a:lstStyle/>
          <a:p>
            <a:pPr defTabSz="609630" eaLnBrk="1" fontAlgn="auto" hangingPunct="1">
              <a:spcBef>
                <a:spcPts val="0"/>
              </a:spcBef>
              <a:spcAft>
                <a:spcPts val="0"/>
              </a:spcAft>
            </a:pPr>
            <a:r>
              <a:rPr lang="en-US" sz="4400" b="1" dirty="0">
                <a:solidFill>
                  <a:srgbClr val="E9E1D9"/>
                </a:solidFill>
                <a:latin typeface="Helvetica Bold"/>
                <a:ea typeface="+mn-ea"/>
              </a:rPr>
              <a:t>Thank you.</a:t>
            </a:r>
          </a:p>
        </p:txBody>
      </p:sp>
      <p:pic>
        <p:nvPicPr>
          <p:cNvPr id="8" name="Picture 7" descr="A picture containing font, graphics, text, logo&#10;&#10;Description automatically generated">
            <a:extLst>
              <a:ext uri="{FF2B5EF4-FFF2-40B4-BE49-F238E27FC236}">
                <a16:creationId xmlns:a16="http://schemas.microsoft.com/office/drawing/2014/main" id="{68D66093-E568-4D81-EB87-4043882F5B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3635" y="448730"/>
            <a:ext cx="3135596" cy="1343454"/>
          </a:xfrm>
          <a:prstGeom prst="rect">
            <a:avLst/>
          </a:prstGeom>
        </p:spPr>
      </p:pic>
    </p:spTree>
    <p:extLst>
      <p:ext uri="{BB962C8B-B14F-4D97-AF65-F5344CB8AC3E}">
        <p14:creationId xmlns:p14="http://schemas.microsoft.com/office/powerpoint/2010/main" val="38687284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 font, graphics, logo&#10;&#10;Description automatically generated">
            <a:extLst>
              <a:ext uri="{FF2B5EF4-FFF2-40B4-BE49-F238E27FC236}">
                <a16:creationId xmlns:a16="http://schemas.microsoft.com/office/drawing/2014/main" id="{48FD6772-4E28-E297-7C00-94C9D6C32E30}"/>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21200" y="5724375"/>
            <a:ext cx="1656638" cy="720000"/>
          </a:xfrm>
          <a:prstGeom prst="rect">
            <a:avLst/>
          </a:prstGeom>
        </p:spPr>
      </p:pic>
      <p:pic>
        <p:nvPicPr>
          <p:cNvPr id="2" name="Picture 2"/>
          <p:cNvPicPr>
            <a:picLocks noChangeAspect="1"/>
          </p:cNvPicPr>
          <p:nvPr/>
        </p:nvPicPr>
        <p:blipFill>
          <a:blip r:embed="rId4"/>
          <a:srcRect l="44" r="44"/>
          <a:stretch>
            <a:fillRect/>
          </a:stretch>
        </p:blipFill>
        <p:spPr>
          <a:xfrm>
            <a:off x="518786" y="5471091"/>
            <a:ext cx="3522355" cy="988607"/>
          </a:xfrm>
          <a:prstGeom prst="rect">
            <a:avLst/>
          </a:prstGeom>
        </p:spPr>
      </p:pic>
      <p:pic>
        <p:nvPicPr>
          <p:cNvPr id="3" name="Picture 3"/>
          <p:cNvPicPr>
            <a:picLocks noChangeAspect="1"/>
          </p:cNvPicPr>
          <p:nvPr/>
        </p:nvPicPr>
        <p:blipFill>
          <a:blip r:embed="rId5"/>
          <a:srcRect t="7044" b="7044"/>
          <a:stretch>
            <a:fillRect/>
          </a:stretch>
        </p:blipFill>
        <p:spPr>
          <a:xfrm>
            <a:off x="7648013" y="-1243136"/>
            <a:ext cx="4543987" cy="2971743"/>
          </a:xfrm>
          <a:prstGeom prst="rect">
            <a:avLst/>
          </a:prstGeom>
        </p:spPr>
      </p:pic>
      <p:pic>
        <p:nvPicPr>
          <p:cNvPr id="4" name="Picture 4"/>
          <p:cNvPicPr>
            <a:picLocks noChangeAspect="1"/>
          </p:cNvPicPr>
          <p:nvPr/>
        </p:nvPicPr>
        <p:blipFill>
          <a:blip r:embed="rId6"/>
          <a:srcRect t="10646" b="4502"/>
          <a:stretch>
            <a:fillRect/>
          </a:stretch>
        </p:blipFill>
        <p:spPr>
          <a:xfrm>
            <a:off x="0" y="0"/>
            <a:ext cx="8858222" cy="1728606"/>
          </a:xfrm>
          <a:prstGeom prst="rect">
            <a:avLst/>
          </a:prstGeom>
        </p:spPr>
      </p:pic>
      <p:sp>
        <p:nvSpPr>
          <p:cNvPr id="5" name="TextBox 5"/>
          <p:cNvSpPr txBox="1"/>
          <p:nvPr/>
        </p:nvSpPr>
        <p:spPr>
          <a:xfrm>
            <a:off x="518786" y="576893"/>
            <a:ext cx="3522355" cy="782265"/>
          </a:xfrm>
          <a:prstGeom prst="rect">
            <a:avLst/>
          </a:prstGeom>
        </p:spPr>
        <p:txBody>
          <a:bodyPr lIns="0" tIns="0" rIns="0" bIns="0" rtlCol="0" anchor="t">
            <a:spAutoFit/>
          </a:bodyPr>
          <a:lstStyle/>
          <a:p>
            <a:pPr defTabSz="609630" eaLnBrk="1" fontAlgn="auto" hangingPunct="1">
              <a:lnSpc>
                <a:spcPts val="6096"/>
              </a:lnSpc>
              <a:spcBef>
                <a:spcPts val="0"/>
              </a:spcBef>
              <a:spcAft>
                <a:spcPts val="0"/>
              </a:spcAft>
            </a:pPr>
            <a:r>
              <a:rPr lang="en-US" sz="5492" dirty="0">
                <a:solidFill>
                  <a:srgbClr val="E9E1D9"/>
                </a:solidFill>
                <a:latin typeface="Helvetica Bold"/>
                <a:ea typeface="+mn-ea"/>
              </a:rPr>
              <a:t>Speakers</a:t>
            </a:r>
          </a:p>
        </p:txBody>
      </p:sp>
      <p:pic>
        <p:nvPicPr>
          <p:cNvPr id="13" name="Picture 12" descr="A screenshot of a website&#10;&#10;Description automatically generated">
            <a:extLst>
              <a:ext uri="{FF2B5EF4-FFF2-40B4-BE49-F238E27FC236}">
                <a16:creationId xmlns:a16="http://schemas.microsoft.com/office/drawing/2014/main" id="{5F71A591-D547-BA80-3E69-6BE77801F515}"/>
              </a:ext>
            </a:extLst>
          </p:cNvPr>
          <p:cNvPicPr>
            <a:picLocks noChangeAspect="1"/>
          </p:cNvPicPr>
          <p:nvPr/>
        </p:nvPicPr>
        <p:blipFill>
          <a:blip r:embed="rId7"/>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FFC63F94-2A79-D313-6E77-FFA30CB6CF02}"/>
              </a:ext>
            </a:extLst>
          </p:cNvPr>
          <p:cNvPicPr>
            <a:picLocks noChangeAspect="1"/>
          </p:cNvPicPr>
          <p:nvPr/>
        </p:nvPicPr>
        <p:blipFill rotWithShape="1">
          <a:blip r:embed="rId8"/>
          <a:srcRect l="4299" t="9022" r="4299" b="9022"/>
          <a:stretch/>
        </p:blipFill>
        <p:spPr>
          <a:xfrm>
            <a:off x="0" y="1478604"/>
            <a:ext cx="12192000" cy="5379397"/>
          </a:xfrm>
          <a:prstGeom prst="rect">
            <a:avLst/>
          </a:prstGeom>
        </p:spPr>
      </p:pic>
      <p:sp>
        <p:nvSpPr>
          <p:cNvPr id="12" name="TextBox 5">
            <a:extLst>
              <a:ext uri="{FF2B5EF4-FFF2-40B4-BE49-F238E27FC236}">
                <a16:creationId xmlns:a16="http://schemas.microsoft.com/office/drawing/2014/main" id="{26728C56-9C01-DD64-423A-77085F3A59D8}"/>
              </a:ext>
            </a:extLst>
          </p:cNvPr>
          <p:cNvSpPr txBox="1"/>
          <p:nvPr/>
        </p:nvSpPr>
        <p:spPr>
          <a:xfrm>
            <a:off x="1286923" y="2838289"/>
            <a:ext cx="8751206" cy="2400657"/>
          </a:xfrm>
          <a:prstGeom prst="rect">
            <a:avLst/>
          </a:prstGeom>
        </p:spPr>
        <p:txBody>
          <a:bodyPr lIns="0" tIns="0" rIns="0" bIns="0" rtlCol="0" anchor="t">
            <a:spAutoFit/>
          </a:bodyPr>
          <a:lstStyle/>
          <a:p>
            <a:r>
              <a:rPr lang="en-US" sz="4400" b="1" dirty="0">
                <a:solidFill>
                  <a:srgbClr val="006C3F"/>
                </a:solidFill>
                <a:latin typeface="Helvetica Bold"/>
              </a:rPr>
              <a:t>Jasson Mills</a:t>
            </a:r>
          </a:p>
          <a:p>
            <a:r>
              <a:rPr lang="en-US" sz="2800" dirty="0">
                <a:solidFill>
                  <a:srgbClr val="006C3F"/>
                </a:solidFill>
                <a:latin typeface="Helvetica Bold"/>
              </a:rPr>
              <a:t>Director Research &amp; </a:t>
            </a:r>
          </a:p>
          <a:p>
            <a:r>
              <a:rPr lang="en-US" sz="2800" dirty="0">
                <a:solidFill>
                  <a:srgbClr val="006C3F"/>
                </a:solidFill>
                <a:latin typeface="Helvetica Bold"/>
              </a:rPr>
              <a:t>Development</a:t>
            </a:r>
          </a:p>
          <a:p>
            <a:endParaRPr lang="en-US" sz="2800" dirty="0">
              <a:solidFill>
                <a:srgbClr val="006C3F"/>
              </a:solidFill>
              <a:latin typeface="Helvetica Bold"/>
            </a:endParaRPr>
          </a:p>
          <a:p>
            <a:r>
              <a:rPr lang="en-US" sz="2800" dirty="0">
                <a:solidFill>
                  <a:srgbClr val="006C3F"/>
                </a:solidFill>
                <a:latin typeface="Helvetica Bold"/>
              </a:rPr>
              <a:t>AMCOR FLEXIBLES ANZ</a:t>
            </a:r>
          </a:p>
        </p:txBody>
      </p:sp>
      <p:pic>
        <p:nvPicPr>
          <p:cNvPr id="16" name="Picture 15" descr="A person in a suit and tie&#10;&#10;Description automatically generated">
            <a:extLst>
              <a:ext uri="{FF2B5EF4-FFF2-40B4-BE49-F238E27FC236}">
                <a16:creationId xmlns:a16="http://schemas.microsoft.com/office/drawing/2014/main" id="{DBD84E44-26C2-A13C-3D6E-19D1CCCBD075}"/>
              </a:ext>
            </a:extLst>
          </p:cNvPr>
          <p:cNvPicPr>
            <a:picLocks noChangeAspect="1"/>
          </p:cNvPicPr>
          <p:nvPr/>
        </p:nvPicPr>
        <p:blipFill>
          <a:blip r:embed="rId9"/>
          <a:stretch>
            <a:fillRect/>
          </a:stretch>
        </p:blipFill>
        <p:spPr>
          <a:xfrm>
            <a:off x="7153155" y="1990155"/>
            <a:ext cx="4051139" cy="4051139"/>
          </a:xfrm>
          <a:prstGeom prst="ellipse">
            <a:avLst/>
          </a:prstGeom>
          <a:ln>
            <a:solidFill>
              <a:srgbClr val="006A43"/>
            </a:solidFill>
          </a:ln>
          <a:effectLst>
            <a:softEdge rad="112500"/>
          </a:effectLst>
        </p:spPr>
      </p:pic>
    </p:spTree>
    <p:extLst>
      <p:ext uri="{BB962C8B-B14F-4D97-AF65-F5344CB8AC3E}">
        <p14:creationId xmlns:p14="http://schemas.microsoft.com/office/powerpoint/2010/main" val="31931055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2702" r="39145" b="4138"/>
          <a:stretch>
            <a:fillRect/>
          </a:stretch>
        </p:blipFill>
        <p:spPr>
          <a:xfrm>
            <a:off x="7279014" y="-39144"/>
            <a:ext cx="5222922" cy="6936288"/>
          </a:xfrm>
          <a:prstGeom prst="rect">
            <a:avLst/>
          </a:prstGeom>
        </p:spPr>
      </p:pic>
      <p:pic>
        <p:nvPicPr>
          <p:cNvPr id="3" name="Picture 3"/>
          <p:cNvPicPr>
            <a:picLocks noChangeAspect="1"/>
          </p:cNvPicPr>
          <p:nvPr/>
        </p:nvPicPr>
        <p:blipFill>
          <a:blip r:embed="rId3"/>
          <a:srcRect l="9472" t="6789" b="2683"/>
          <a:stretch>
            <a:fillRect/>
          </a:stretch>
        </p:blipFill>
        <p:spPr>
          <a:xfrm>
            <a:off x="-2590800" y="-2616200"/>
            <a:ext cx="14374831" cy="14556791"/>
          </a:xfrm>
          <a:prstGeom prst="rect">
            <a:avLst/>
          </a:prstGeom>
        </p:spPr>
      </p:pic>
      <p:pic>
        <p:nvPicPr>
          <p:cNvPr id="4" name="Picture 4"/>
          <p:cNvPicPr>
            <a:picLocks noChangeAspect="1"/>
          </p:cNvPicPr>
          <p:nvPr/>
        </p:nvPicPr>
        <p:blipFill>
          <a:blip r:embed="rId4"/>
          <a:srcRect/>
          <a:stretch>
            <a:fillRect/>
          </a:stretch>
        </p:blipFill>
        <p:spPr>
          <a:xfrm>
            <a:off x="-97904" y="596335"/>
            <a:ext cx="4601917" cy="1291605"/>
          </a:xfrm>
          <a:prstGeom prst="rect">
            <a:avLst/>
          </a:prstGeom>
        </p:spPr>
      </p:pic>
      <p:sp>
        <p:nvSpPr>
          <p:cNvPr id="5" name="TextBox 5"/>
          <p:cNvSpPr txBox="1"/>
          <p:nvPr/>
        </p:nvSpPr>
        <p:spPr>
          <a:xfrm>
            <a:off x="832330" y="2718931"/>
            <a:ext cx="5834137" cy="1077218"/>
          </a:xfrm>
          <a:prstGeom prst="rect">
            <a:avLst/>
          </a:prstGeom>
        </p:spPr>
        <p:txBody>
          <a:bodyPr lIns="0" tIns="0" rIns="0" bIns="0" rtlCol="0" anchor="t">
            <a:spAutoFit/>
          </a:bodyPr>
          <a:lstStyle/>
          <a:p>
            <a:pPr defTabSz="609630" eaLnBrk="1" fontAlgn="auto" hangingPunct="1">
              <a:lnSpc>
                <a:spcPts val="8394"/>
              </a:lnSpc>
              <a:spcBef>
                <a:spcPts val="0"/>
              </a:spcBef>
              <a:spcAft>
                <a:spcPts val="0"/>
              </a:spcAft>
            </a:pPr>
            <a:r>
              <a:rPr lang="en-AU" sz="7534" spc="-37" dirty="0">
                <a:solidFill>
                  <a:prstClr val="white"/>
                </a:solidFill>
                <a:latin typeface="Helvetica" panose="020B0604020202020204" pitchFamily="34" charset="0"/>
                <a:ea typeface="+mn-ea"/>
                <a:cs typeface="Helvetica" panose="020B0604020202020204" pitchFamily="34" charset="0"/>
              </a:rPr>
              <a:t>E</a:t>
            </a:r>
            <a:r>
              <a:rPr lang="en-AU" sz="7534" dirty="0">
                <a:solidFill>
                  <a:prstClr val="white"/>
                </a:solidFill>
                <a:latin typeface="Helvetica" panose="020B0604020202020204" pitchFamily="34" charset="0"/>
                <a:ea typeface="+mn-ea"/>
                <a:cs typeface="Helvetica" panose="020B0604020202020204" pitchFamily="34" charset="0"/>
              </a:rPr>
              <a:t>co</a:t>
            </a:r>
            <a:r>
              <a:rPr lang="en-AU" sz="7534" spc="-13" dirty="0">
                <a:solidFill>
                  <a:prstClr val="white"/>
                </a:solidFill>
                <a:latin typeface="Helvetica" panose="020B0604020202020204" pitchFamily="34" charset="0"/>
                <a:ea typeface="+mn-ea"/>
                <a:cs typeface="Helvetica" panose="020B0604020202020204" pitchFamily="34" charset="0"/>
              </a:rPr>
              <a:t>t</a:t>
            </a:r>
            <a:r>
              <a:rPr lang="en-AU" sz="7534" spc="-3" dirty="0">
                <a:solidFill>
                  <a:prstClr val="white"/>
                </a:solidFill>
                <a:latin typeface="Helvetica" panose="020B0604020202020204" pitchFamily="34" charset="0"/>
                <a:ea typeface="+mn-ea"/>
                <a:cs typeface="Helvetica" panose="020B0604020202020204" pitchFamily="34" charset="0"/>
              </a:rPr>
              <a:t>it</a:t>
            </a:r>
            <a:r>
              <a:rPr lang="en-AU" sz="7534" dirty="0">
                <a:solidFill>
                  <a:prstClr val="white"/>
                </a:solidFill>
                <a:latin typeface="Helvetica" panose="020B0604020202020204" pitchFamily="34" charset="0"/>
                <a:ea typeface="+mn-ea"/>
                <a:cs typeface="Helvetica" panose="020B0604020202020204" pitchFamily="34" charset="0"/>
              </a:rPr>
              <a:t>e</a:t>
            </a:r>
            <a:r>
              <a:rPr lang="en-AU" sz="7534" spc="7" dirty="0">
                <a:solidFill>
                  <a:prstClr val="white"/>
                </a:solidFill>
                <a:latin typeface="Helvetica" panose="020B0604020202020204" pitchFamily="34" charset="0"/>
                <a:ea typeface="+mn-ea"/>
                <a:cs typeface="Helvetica" panose="020B0604020202020204" pitchFamily="34" charset="0"/>
              </a:rPr>
              <a:t> </a:t>
            </a:r>
            <a:r>
              <a:rPr lang="en-AU" sz="7534" dirty="0">
                <a:solidFill>
                  <a:prstClr val="white"/>
                </a:solidFill>
                <a:latin typeface="Helvetica" panose="020B0604020202020204" pitchFamily="34" charset="0"/>
                <a:ea typeface="+mn-ea"/>
                <a:cs typeface="Helvetica" panose="020B0604020202020204" pitchFamily="34" charset="0"/>
              </a:rPr>
              <a:t>R</a:t>
            </a:r>
            <a:endParaRPr lang="en-US" sz="7562" dirty="0">
              <a:solidFill>
                <a:srgbClr val="E9E1D9"/>
              </a:solidFill>
              <a:latin typeface="Helvetica Bold"/>
              <a:ea typeface="+mn-ea"/>
            </a:endParaRPr>
          </a:p>
        </p:txBody>
      </p:sp>
      <p:sp>
        <p:nvSpPr>
          <p:cNvPr id="6" name="TextBox 6"/>
          <p:cNvSpPr txBox="1"/>
          <p:nvPr/>
        </p:nvSpPr>
        <p:spPr>
          <a:xfrm>
            <a:off x="832329" y="5554300"/>
            <a:ext cx="8737600" cy="500137"/>
          </a:xfrm>
          <a:prstGeom prst="rect">
            <a:avLst/>
          </a:prstGeom>
        </p:spPr>
        <p:txBody>
          <a:bodyPr wrap="square" lIns="0" tIns="0" rIns="0" bIns="0" rtlCol="0" anchor="t">
            <a:spAutoFit/>
          </a:bodyPr>
          <a:lstStyle/>
          <a:p>
            <a:pPr defTabSz="609630" eaLnBrk="1" fontAlgn="auto" hangingPunct="1">
              <a:lnSpc>
                <a:spcPts val="3858"/>
              </a:lnSpc>
              <a:spcBef>
                <a:spcPts val="0"/>
              </a:spcBef>
              <a:spcAft>
                <a:spcPts val="0"/>
              </a:spcAft>
            </a:pPr>
            <a:r>
              <a:rPr lang="en-US" sz="3476" dirty="0">
                <a:solidFill>
                  <a:srgbClr val="E9E1D9"/>
                </a:solidFill>
                <a:latin typeface="Helvetica"/>
                <a:ea typeface="+mn-ea"/>
              </a:rPr>
              <a:t>Sustainable Barrier Shrink Bags for Protein</a:t>
            </a:r>
          </a:p>
        </p:txBody>
      </p:sp>
      <p:pic>
        <p:nvPicPr>
          <p:cNvPr id="8" name="Picture 7" descr="A picture containing font, graphics, text, logo&#10;&#10;Description automatically generated">
            <a:extLst>
              <a:ext uri="{FF2B5EF4-FFF2-40B4-BE49-F238E27FC236}">
                <a16:creationId xmlns:a16="http://schemas.microsoft.com/office/drawing/2014/main" id="{68D66093-E568-4D81-EB87-4043882F5B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9168" y="537795"/>
            <a:ext cx="3185075" cy="1353350"/>
          </a:xfrm>
          <a:prstGeom prst="rect">
            <a:avLst/>
          </a:prstGeom>
        </p:spPr>
      </p:pic>
      <p:sp>
        <p:nvSpPr>
          <p:cNvPr id="9" name="TextBox 8">
            <a:extLst>
              <a:ext uri="{FF2B5EF4-FFF2-40B4-BE49-F238E27FC236}">
                <a16:creationId xmlns:a16="http://schemas.microsoft.com/office/drawing/2014/main" id="{ABBCEA67-8B2C-0F5F-0167-AF94264B983E}"/>
              </a:ext>
            </a:extLst>
          </p:cNvPr>
          <p:cNvSpPr txBox="1"/>
          <p:nvPr/>
        </p:nvSpPr>
        <p:spPr>
          <a:xfrm>
            <a:off x="3693622" y="2834478"/>
            <a:ext cx="7945120" cy="338554"/>
          </a:xfrm>
          <a:prstGeom prst="rect">
            <a:avLst/>
          </a:prstGeom>
          <a:noFill/>
        </p:spPr>
        <p:txBody>
          <a:bodyPr wrap="square">
            <a:spAutoFit/>
          </a:bodyPr>
          <a:lstStyle/>
          <a:p>
            <a:pPr defTabSz="609630" eaLnBrk="1" fontAlgn="auto" hangingPunct="1">
              <a:spcBef>
                <a:spcPts val="0"/>
              </a:spcBef>
              <a:spcAft>
                <a:spcPts val="0"/>
              </a:spcAft>
            </a:pPr>
            <a:r>
              <a:rPr lang="en-AU" sz="1600" dirty="0">
                <a:solidFill>
                  <a:prstClr val="white"/>
                </a:solidFill>
                <a:latin typeface="Helvetica" panose="020B0604020202020204" pitchFamily="34" charset="0"/>
                <a:ea typeface="+mn-ea"/>
                <a:cs typeface="Helvetica" panose="020B0604020202020204" pitchFamily="34" charset="0"/>
              </a:rPr>
              <a:t>®</a:t>
            </a:r>
            <a:endParaRPr lang="en-AU" sz="1600" dirty="0">
              <a:solidFill>
                <a:prstClr val="black"/>
              </a:solidFill>
              <a:latin typeface="Calibri"/>
              <a:ea typeface="+mn-e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9E1D9"/>
        </a:solidFill>
        <a:effectLst/>
      </p:bgPr>
    </p:bg>
    <p:spTree>
      <p:nvGrpSpPr>
        <p:cNvPr id="1" name=""/>
        <p:cNvGrpSpPr/>
        <p:nvPr/>
      </p:nvGrpSpPr>
      <p:grpSpPr>
        <a:xfrm>
          <a:off x="0" y="0"/>
          <a:ext cx="0" cy="0"/>
          <a:chOff x="0" y="0"/>
          <a:chExt cx="0" cy="0"/>
        </a:xfrm>
      </p:grpSpPr>
      <p:pic>
        <p:nvPicPr>
          <p:cNvPr id="10" name="Picture 9" descr="A picture containing text, font, graphics, logo&#10;&#10;Description automatically generated">
            <a:extLst>
              <a:ext uri="{FF2B5EF4-FFF2-40B4-BE49-F238E27FC236}">
                <a16:creationId xmlns:a16="http://schemas.microsoft.com/office/drawing/2014/main" id="{48FD6772-4E28-E297-7C00-94C9D6C32E30}"/>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21200" y="5724375"/>
            <a:ext cx="1656638" cy="720000"/>
          </a:xfrm>
          <a:prstGeom prst="rect">
            <a:avLst/>
          </a:prstGeom>
        </p:spPr>
      </p:pic>
      <p:pic>
        <p:nvPicPr>
          <p:cNvPr id="2" name="Picture 2"/>
          <p:cNvPicPr>
            <a:picLocks noChangeAspect="1"/>
          </p:cNvPicPr>
          <p:nvPr/>
        </p:nvPicPr>
        <p:blipFill>
          <a:blip r:embed="rId3"/>
          <a:srcRect l="44" r="44"/>
          <a:stretch>
            <a:fillRect/>
          </a:stretch>
        </p:blipFill>
        <p:spPr>
          <a:xfrm>
            <a:off x="518786" y="5471091"/>
            <a:ext cx="3522355" cy="988607"/>
          </a:xfrm>
          <a:prstGeom prst="rect">
            <a:avLst/>
          </a:prstGeom>
        </p:spPr>
      </p:pic>
      <p:pic>
        <p:nvPicPr>
          <p:cNvPr id="3" name="Picture 3"/>
          <p:cNvPicPr>
            <a:picLocks noChangeAspect="1"/>
          </p:cNvPicPr>
          <p:nvPr/>
        </p:nvPicPr>
        <p:blipFill>
          <a:blip r:embed="rId4"/>
          <a:srcRect t="7044" b="7044"/>
          <a:stretch>
            <a:fillRect/>
          </a:stretch>
        </p:blipFill>
        <p:spPr>
          <a:xfrm>
            <a:off x="7648013" y="-1243136"/>
            <a:ext cx="4543987" cy="2971743"/>
          </a:xfrm>
          <a:prstGeom prst="rect">
            <a:avLst/>
          </a:prstGeom>
        </p:spPr>
      </p:pic>
      <p:pic>
        <p:nvPicPr>
          <p:cNvPr id="4" name="Picture 4"/>
          <p:cNvPicPr>
            <a:picLocks noChangeAspect="1"/>
          </p:cNvPicPr>
          <p:nvPr/>
        </p:nvPicPr>
        <p:blipFill>
          <a:blip r:embed="rId5"/>
          <a:srcRect t="10646" b="4502"/>
          <a:stretch>
            <a:fillRect/>
          </a:stretch>
        </p:blipFill>
        <p:spPr>
          <a:xfrm>
            <a:off x="0" y="0"/>
            <a:ext cx="8858222" cy="1728606"/>
          </a:xfrm>
          <a:prstGeom prst="rect">
            <a:avLst/>
          </a:prstGeom>
        </p:spPr>
      </p:pic>
      <p:sp>
        <p:nvSpPr>
          <p:cNvPr id="6" name="TextBox 6"/>
          <p:cNvSpPr txBox="1"/>
          <p:nvPr/>
        </p:nvSpPr>
        <p:spPr>
          <a:xfrm>
            <a:off x="4288947" y="870654"/>
            <a:ext cx="3710065" cy="371897"/>
          </a:xfrm>
          <a:prstGeom prst="rect">
            <a:avLst/>
          </a:prstGeom>
        </p:spPr>
        <p:txBody>
          <a:bodyPr wrap="square" lIns="0" tIns="0" rIns="0" bIns="0" rtlCol="0" anchor="t">
            <a:spAutoFit/>
          </a:bodyPr>
          <a:lstStyle/>
          <a:p>
            <a:pPr defTabSz="609630" eaLnBrk="1" fontAlgn="auto" hangingPunct="1">
              <a:lnSpc>
                <a:spcPts val="2911"/>
              </a:lnSpc>
              <a:spcBef>
                <a:spcPts val="0"/>
              </a:spcBef>
              <a:spcAft>
                <a:spcPts val="0"/>
              </a:spcAft>
            </a:pPr>
            <a:r>
              <a:rPr lang="en-US" sz="2623" dirty="0">
                <a:solidFill>
                  <a:srgbClr val="E9E1D9"/>
                </a:solidFill>
                <a:latin typeface="Helvetica"/>
                <a:ea typeface="+mn-ea"/>
              </a:rPr>
              <a:t>What is </a:t>
            </a:r>
          </a:p>
        </p:txBody>
      </p:sp>
      <p:sp>
        <p:nvSpPr>
          <p:cNvPr id="7" name="TextBox 7"/>
          <p:cNvSpPr txBox="1"/>
          <p:nvPr/>
        </p:nvSpPr>
        <p:spPr>
          <a:xfrm>
            <a:off x="523889" y="2122806"/>
            <a:ext cx="7129227" cy="3000821"/>
          </a:xfrm>
          <a:prstGeom prst="rect">
            <a:avLst/>
          </a:prstGeom>
        </p:spPr>
        <p:txBody>
          <a:bodyPr wrap="square" lIns="0" tIns="0" rIns="0" bIns="0" rtlCol="0" anchor="t">
            <a:spAutoFit/>
          </a:bodyPr>
          <a:lstStyle/>
          <a:p>
            <a:pPr defTabSz="609630" eaLnBrk="1" fontAlgn="auto" hangingPunct="1">
              <a:lnSpc>
                <a:spcPts val="1789"/>
              </a:lnSpc>
              <a:spcAft>
                <a:spcPts val="0"/>
              </a:spcAft>
            </a:pPr>
            <a:r>
              <a:rPr lang="en-US" sz="1611" dirty="0">
                <a:solidFill>
                  <a:srgbClr val="006C3F"/>
                </a:solidFill>
                <a:latin typeface="Helvetica"/>
                <a:ea typeface="+mn-ea"/>
              </a:rPr>
              <a:t>The first ANZ manufactured PVDC free shrink bag for Protein.</a:t>
            </a:r>
          </a:p>
          <a:p>
            <a:pPr defTabSz="609630" eaLnBrk="1" fontAlgn="auto" hangingPunct="1">
              <a:lnSpc>
                <a:spcPts val="1789"/>
              </a:lnSpc>
              <a:spcAft>
                <a:spcPts val="0"/>
              </a:spcAft>
            </a:pPr>
            <a:endParaRPr lang="en-US" sz="1611" dirty="0">
              <a:solidFill>
                <a:srgbClr val="006C3F"/>
              </a:solidFill>
              <a:latin typeface="Helvetica"/>
              <a:ea typeface="+mn-ea"/>
            </a:endParaRPr>
          </a:p>
          <a:p>
            <a:pPr marL="228611" indent="-228611" defTabSz="609630" eaLnBrk="1" fontAlgn="auto" hangingPunct="1">
              <a:lnSpc>
                <a:spcPts val="1789"/>
              </a:lnSpc>
              <a:spcAft>
                <a:spcPts val="0"/>
              </a:spcAft>
              <a:buFontTx/>
              <a:buChar char="-"/>
            </a:pPr>
            <a:r>
              <a:rPr lang="en-US" sz="1611" dirty="0">
                <a:solidFill>
                  <a:srgbClr val="006C3F"/>
                </a:solidFill>
                <a:latin typeface="Helvetica"/>
                <a:ea typeface="+mn-ea"/>
              </a:rPr>
              <a:t>Fresh Meat</a:t>
            </a:r>
          </a:p>
          <a:p>
            <a:pPr marL="228611" indent="-228611" defTabSz="609630" eaLnBrk="1" fontAlgn="auto" hangingPunct="1">
              <a:lnSpc>
                <a:spcPts val="1789"/>
              </a:lnSpc>
              <a:spcAft>
                <a:spcPts val="0"/>
              </a:spcAft>
              <a:buFontTx/>
              <a:buChar char="-"/>
            </a:pPr>
            <a:r>
              <a:rPr lang="en-US" sz="1611" dirty="0">
                <a:solidFill>
                  <a:srgbClr val="006C3F"/>
                </a:solidFill>
                <a:latin typeface="Helvetica"/>
                <a:ea typeface="+mn-ea"/>
              </a:rPr>
              <a:t>Processed Meat</a:t>
            </a:r>
          </a:p>
          <a:p>
            <a:pPr marL="228611" indent="-228611" defTabSz="609630" eaLnBrk="1" fontAlgn="auto" hangingPunct="1">
              <a:lnSpc>
                <a:spcPts val="1789"/>
              </a:lnSpc>
              <a:spcAft>
                <a:spcPts val="0"/>
              </a:spcAft>
              <a:buFontTx/>
              <a:buChar char="-"/>
            </a:pPr>
            <a:r>
              <a:rPr lang="en-US" sz="1611" dirty="0">
                <a:solidFill>
                  <a:srgbClr val="006C3F"/>
                </a:solidFill>
                <a:latin typeface="Helvetica"/>
                <a:ea typeface="+mn-ea"/>
              </a:rPr>
              <a:t>Cheese</a:t>
            </a:r>
          </a:p>
          <a:p>
            <a:pPr marL="228611" indent="-228611" defTabSz="609630" eaLnBrk="1" fontAlgn="auto" hangingPunct="1">
              <a:lnSpc>
                <a:spcPts val="1789"/>
              </a:lnSpc>
              <a:spcAft>
                <a:spcPts val="0"/>
              </a:spcAft>
              <a:buFontTx/>
              <a:buChar char="-"/>
            </a:pPr>
            <a:endParaRPr lang="en-US" sz="1611" dirty="0">
              <a:solidFill>
                <a:srgbClr val="006C3F"/>
              </a:solidFill>
              <a:latin typeface="Helvetica"/>
              <a:ea typeface="+mn-ea"/>
            </a:endParaRPr>
          </a:p>
          <a:p>
            <a:pPr defTabSz="609630" eaLnBrk="1" fontAlgn="auto" hangingPunct="1">
              <a:lnSpc>
                <a:spcPts val="1789"/>
              </a:lnSpc>
              <a:spcAft>
                <a:spcPts val="0"/>
              </a:spcAft>
            </a:pPr>
            <a:r>
              <a:rPr lang="en-AU" sz="1611" dirty="0">
                <a:solidFill>
                  <a:srgbClr val="006C3F"/>
                </a:solidFill>
                <a:latin typeface="Helvetica"/>
                <a:ea typeface="+mn-ea"/>
              </a:rPr>
              <a:t>Amcor’s new Ecotite® R bag is the first locally designed and manufactured recycled shrink bag to be launched in ANZ, which will meet the new APCO guidelines.</a:t>
            </a:r>
          </a:p>
          <a:p>
            <a:pPr defTabSz="609630" eaLnBrk="1" fontAlgn="auto" hangingPunct="1">
              <a:lnSpc>
                <a:spcPts val="1789"/>
              </a:lnSpc>
              <a:spcAft>
                <a:spcPts val="0"/>
              </a:spcAft>
            </a:pPr>
            <a:endParaRPr lang="en-AU" sz="1611" dirty="0">
              <a:solidFill>
                <a:srgbClr val="006C3F"/>
              </a:solidFill>
              <a:latin typeface="Helvetica"/>
              <a:ea typeface="+mn-ea"/>
            </a:endParaRPr>
          </a:p>
          <a:p>
            <a:pPr defTabSz="609630" eaLnBrk="1" fontAlgn="auto" hangingPunct="1">
              <a:lnSpc>
                <a:spcPts val="1789"/>
              </a:lnSpc>
              <a:spcAft>
                <a:spcPts val="0"/>
              </a:spcAft>
            </a:pPr>
            <a:r>
              <a:rPr lang="en-AU" sz="1611" dirty="0">
                <a:solidFill>
                  <a:srgbClr val="006C3F"/>
                </a:solidFill>
                <a:latin typeface="Helvetica"/>
                <a:ea typeface="+mn-ea"/>
              </a:rPr>
              <a:t>Ecotite® R provides a sustainable alternative to the current PVdC and PET barrier bags available in Australia, which can only be disposed of in landfill.</a:t>
            </a:r>
          </a:p>
          <a:p>
            <a:pPr marL="228611" indent="-228611" defTabSz="609630" eaLnBrk="1" fontAlgn="auto" hangingPunct="1">
              <a:lnSpc>
                <a:spcPts val="1789"/>
              </a:lnSpc>
              <a:spcAft>
                <a:spcPts val="0"/>
              </a:spcAft>
              <a:buFontTx/>
              <a:buChar char="-"/>
            </a:pPr>
            <a:endParaRPr lang="en-US" sz="1611" dirty="0">
              <a:solidFill>
                <a:srgbClr val="006C3F"/>
              </a:solidFill>
              <a:latin typeface="Helvetica"/>
              <a:ea typeface="+mn-ea"/>
            </a:endParaRPr>
          </a:p>
        </p:txBody>
      </p:sp>
      <p:pic>
        <p:nvPicPr>
          <p:cNvPr id="14" name="Picture 13">
            <a:extLst>
              <a:ext uri="{FF2B5EF4-FFF2-40B4-BE49-F238E27FC236}">
                <a16:creationId xmlns:a16="http://schemas.microsoft.com/office/drawing/2014/main" id="{163B6BB9-0473-9F3F-E6BF-CB5F4FDCAFB2}"/>
              </a:ext>
            </a:extLst>
          </p:cNvPr>
          <p:cNvPicPr>
            <a:picLocks noChangeAspect="1"/>
          </p:cNvPicPr>
          <p:nvPr/>
        </p:nvPicPr>
        <p:blipFill>
          <a:blip r:embed="rId6"/>
          <a:stretch>
            <a:fillRect/>
          </a:stretch>
        </p:blipFill>
        <p:spPr>
          <a:xfrm>
            <a:off x="0" y="491804"/>
            <a:ext cx="3724442" cy="835261"/>
          </a:xfrm>
          <a:prstGeom prst="rect">
            <a:avLst/>
          </a:prstGeom>
        </p:spPr>
      </p:pic>
      <p:pic>
        <p:nvPicPr>
          <p:cNvPr id="16" name="Picture 15">
            <a:extLst>
              <a:ext uri="{FF2B5EF4-FFF2-40B4-BE49-F238E27FC236}">
                <a16:creationId xmlns:a16="http://schemas.microsoft.com/office/drawing/2014/main" id="{CCC53A98-0132-A532-5BDE-434F4440C4D5}"/>
              </a:ext>
            </a:extLst>
          </p:cNvPr>
          <p:cNvPicPr>
            <a:picLocks noChangeAspect="1"/>
          </p:cNvPicPr>
          <p:nvPr/>
        </p:nvPicPr>
        <p:blipFill>
          <a:blip r:embed="rId6"/>
          <a:stretch>
            <a:fillRect/>
          </a:stretch>
        </p:blipFill>
        <p:spPr>
          <a:xfrm>
            <a:off x="5486400" y="831800"/>
            <a:ext cx="1727200" cy="387350"/>
          </a:xfrm>
          <a:prstGeom prst="rect">
            <a:avLst/>
          </a:prstGeom>
        </p:spPr>
      </p:pic>
      <p:pic>
        <p:nvPicPr>
          <p:cNvPr id="19" name="Picture 18">
            <a:extLst>
              <a:ext uri="{FF2B5EF4-FFF2-40B4-BE49-F238E27FC236}">
                <a16:creationId xmlns:a16="http://schemas.microsoft.com/office/drawing/2014/main" id="{E2B4B971-A01B-5131-E988-0E57F15C55A6}"/>
              </a:ext>
            </a:extLst>
          </p:cNvPr>
          <p:cNvPicPr>
            <a:picLocks noChangeAspect="1"/>
          </p:cNvPicPr>
          <p:nvPr/>
        </p:nvPicPr>
        <p:blipFill>
          <a:blip r:embed="rId7"/>
          <a:stretch>
            <a:fillRect/>
          </a:stretch>
        </p:blipFill>
        <p:spPr>
          <a:xfrm>
            <a:off x="9042401" y="1747497"/>
            <a:ext cx="3138905" cy="506088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9E1D9"/>
        </a:solidFill>
        <a:effectLst/>
      </p:bgPr>
    </p:bg>
    <p:spTree>
      <p:nvGrpSpPr>
        <p:cNvPr id="1" name=""/>
        <p:cNvGrpSpPr/>
        <p:nvPr/>
      </p:nvGrpSpPr>
      <p:grpSpPr>
        <a:xfrm>
          <a:off x="0" y="0"/>
          <a:ext cx="0" cy="0"/>
          <a:chOff x="0" y="0"/>
          <a:chExt cx="0" cy="0"/>
        </a:xfrm>
      </p:grpSpPr>
      <p:pic>
        <p:nvPicPr>
          <p:cNvPr id="10" name="Picture 9" descr="A picture containing text, font, graphics, logo&#10;&#10;Description automatically generated">
            <a:extLst>
              <a:ext uri="{FF2B5EF4-FFF2-40B4-BE49-F238E27FC236}">
                <a16:creationId xmlns:a16="http://schemas.microsoft.com/office/drawing/2014/main" id="{48FD6772-4E28-E297-7C00-94C9D6C32E30}"/>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21200" y="5724375"/>
            <a:ext cx="1656638" cy="720000"/>
          </a:xfrm>
          <a:prstGeom prst="rect">
            <a:avLst/>
          </a:prstGeom>
        </p:spPr>
      </p:pic>
      <p:pic>
        <p:nvPicPr>
          <p:cNvPr id="2" name="Picture 2"/>
          <p:cNvPicPr>
            <a:picLocks noChangeAspect="1"/>
          </p:cNvPicPr>
          <p:nvPr/>
        </p:nvPicPr>
        <p:blipFill>
          <a:blip r:embed="rId3"/>
          <a:srcRect l="44" r="44"/>
          <a:stretch>
            <a:fillRect/>
          </a:stretch>
        </p:blipFill>
        <p:spPr>
          <a:xfrm>
            <a:off x="518786" y="5471091"/>
            <a:ext cx="3522355" cy="988607"/>
          </a:xfrm>
          <a:prstGeom prst="rect">
            <a:avLst/>
          </a:prstGeom>
        </p:spPr>
      </p:pic>
      <p:pic>
        <p:nvPicPr>
          <p:cNvPr id="3" name="Picture 3"/>
          <p:cNvPicPr>
            <a:picLocks noChangeAspect="1"/>
          </p:cNvPicPr>
          <p:nvPr/>
        </p:nvPicPr>
        <p:blipFill>
          <a:blip r:embed="rId4"/>
          <a:srcRect t="7044" b="7044"/>
          <a:stretch>
            <a:fillRect/>
          </a:stretch>
        </p:blipFill>
        <p:spPr>
          <a:xfrm>
            <a:off x="7648013" y="-1243136"/>
            <a:ext cx="4543987" cy="2971743"/>
          </a:xfrm>
          <a:prstGeom prst="rect">
            <a:avLst/>
          </a:prstGeom>
        </p:spPr>
      </p:pic>
      <p:pic>
        <p:nvPicPr>
          <p:cNvPr id="4" name="Picture 4"/>
          <p:cNvPicPr>
            <a:picLocks noChangeAspect="1"/>
          </p:cNvPicPr>
          <p:nvPr/>
        </p:nvPicPr>
        <p:blipFill>
          <a:blip r:embed="rId5"/>
          <a:srcRect t="10646" b="4502"/>
          <a:stretch>
            <a:fillRect/>
          </a:stretch>
        </p:blipFill>
        <p:spPr>
          <a:xfrm>
            <a:off x="0" y="0"/>
            <a:ext cx="8858222" cy="1728606"/>
          </a:xfrm>
          <a:prstGeom prst="rect">
            <a:avLst/>
          </a:prstGeom>
        </p:spPr>
      </p:pic>
      <p:sp>
        <p:nvSpPr>
          <p:cNvPr id="5" name="TextBox 5"/>
          <p:cNvSpPr txBox="1"/>
          <p:nvPr/>
        </p:nvSpPr>
        <p:spPr>
          <a:xfrm>
            <a:off x="518786" y="576893"/>
            <a:ext cx="3522355" cy="782265"/>
          </a:xfrm>
          <a:prstGeom prst="rect">
            <a:avLst/>
          </a:prstGeom>
        </p:spPr>
        <p:txBody>
          <a:bodyPr lIns="0" tIns="0" rIns="0" bIns="0" rtlCol="0" anchor="t">
            <a:spAutoFit/>
          </a:bodyPr>
          <a:lstStyle/>
          <a:p>
            <a:pPr defTabSz="609630" eaLnBrk="1" fontAlgn="auto" hangingPunct="1">
              <a:lnSpc>
                <a:spcPts val="6096"/>
              </a:lnSpc>
              <a:spcBef>
                <a:spcPts val="0"/>
              </a:spcBef>
              <a:spcAft>
                <a:spcPts val="0"/>
              </a:spcAft>
            </a:pPr>
            <a:r>
              <a:rPr lang="en-US" sz="5492" dirty="0">
                <a:solidFill>
                  <a:srgbClr val="E9E1D9"/>
                </a:solidFill>
                <a:latin typeface="Helvetica Bold"/>
                <a:ea typeface="+mn-ea"/>
              </a:rPr>
              <a:t>Speakers</a:t>
            </a:r>
          </a:p>
        </p:txBody>
      </p:sp>
      <p:pic>
        <p:nvPicPr>
          <p:cNvPr id="13" name="Picture 12" descr="A screenshot of a website&#10;&#10;Description automatically generated">
            <a:extLst>
              <a:ext uri="{FF2B5EF4-FFF2-40B4-BE49-F238E27FC236}">
                <a16:creationId xmlns:a16="http://schemas.microsoft.com/office/drawing/2014/main" id="{5F71A591-D547-BA80-3E69-6BE77801F515}"/>
              </a:ext>
            </a:extLst>
          </p:cNvPr>
          <p:cNvPicPr>
            <a:picLocks noChangeAspect="1"/>
          </p:cNvPicPr>
          <p:nvPr/>
        </p:nvPicPr>
        <p:blipFill>
          <a:blip r:embed="rId6"/>
          <a:stretch>
            <a:fillRect/>
          </a:stretch>
        </p:blipFill>
        <p:spPr>
          <a:xfrm>
            <a:off x="0" y="0"/>
            <a:ext cx="12192000" cy="6858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9E1D9"/>
        </a:solidFill>
        <a:effectLst/>
      </p:bgPr>
    </p:bg>
    <p:spTree>
      <p:nvGrpSpPr>
        <p:cNvPr id="1" name=""/>
        <p:cNvGrpSpPr/>
        <p:nvPr/>
      </p:nvGrpSpPr>
      <p:grpSpPr>
        <a:xfrm>
          <a:off x="0" y="0"/>
          <a:ext cx="0" cy="0"/>
          <a:chOff x="0" y="0"/>
          <a:chExt cx="0" cy="0"/>
        </a:xfrm>
      </p:grpSpPr>
      <p:pic>
        <p:nvPicPr>
          <p:cNvPr id="10" name="Picture 9" descr="A picture containing text, font, graphics, logo&#10;&#10;Description automatically generated">
            <a:extLst>
              <a:ext uri="{FF2B5EF4-FFF2-40B4-BE49-F238E27FC236}">
                <a16:creationId xmlns:a16="http://schemas.microsoft.com/office/drawing/2014/main" id="{48FD6772-4E28-E297-7C00-94C9D6C32E30}"/>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21200" y="5724375"/>
            <a:ext cx="1656638" cy="720000"/>
          </a:xfrm>
          <a:prstGeom prst="rect">
            <a:avLst/>
          </a:prstGeom>
        </p:spPr>
      </p:pic>
      <p:pic>
        <p:nvPicPr>
          <p:cNvPr id="2" name="Picture 2"/>
          <p:cNvPicPr>
            <a:picLocks noChangeAspect="1"/>
          </p:cNvPicPr>
          <p:nvPr/>
        </p:nvPicPr>
        <p:blipFill>
          <a:blip r:embed="rId3"/>
          <a:srcRect l="44" r="44"/>
          <a:stretch>
            <a:fillRect/>
          </a:stretch>
        </p:blipFill>
        <p:spPr>
          <a:xfrm>
            <a:off x="518786" y="5471091"/>
            <a:ext cx="3522355" cy="988607"/>
          </a:xfrm>
          <a:prstGeom prst="rect">
            <a:avLst/>
          </a:prstGeom>
        </p:spPr>
      </p:pic>
      <p:pic>
        <p:nvPicPr>
          <p:cNvPr id="3" name="Picture 3"/>
          <p:cNvPicPr>
            <a:picLocks noChangeAspect="1"/>
          </p:cNvPicPr>
          <p:nvPr/>
        </p:nvPicPr>
        <p:blipFill>
          <a:blip r:embed="rId4"/>
          <a:srcRect t="7044" b="7044"/>
          <a:stretch>
            <a:fillRect/>
          </a:stretch>
        </p:blipFill>
        <p:spPr>
          <a:xfrm>
            <a:off x="7648013" y="-1243136"/>
            <a:ext cx="4543987" cy="2971743"/>
          </a:xfrm>
          <a:prstGeom prst="rect">
            <a:avLst/>
          </a:prstGeom>
        </p:spPr>
      </p:pic>
      <p:pic>
        <p:nvPicPr>
          <p:cNvPr id="4" name="Picture 4"/>
          <p:cNvPicPr>
            <a:picLocks noChangeAspect="1"/>
          </p:cNvPicPr>
          <p:nvPr/>
        </p:nvPicPr>
        <p:blipFill>
          <a:blip r:embed="rId5"/>
          <a:srcRect t="10646" b="4502"/>
          <a:stretch>
            <a:fillRect/>
          </a:stretch>
        </p:blipFill>
        <p:spPr>
          <a:xfrm>
            <a:off x="0" y="0"/>
            <a:ext cx="8858222" cy="1728606"/>
          </a:xfrm>
          <a:prstGeom prst="rect">
            <a:avLst/>
          </a:prstGeom>
        </p:spPr>
      </p:pic>
      <p:sp>
        <p:nvSpPr>
          <p:cNvPr id="6" name="TextBox 6"/>
          <p:cNvSpPr txBox="1"/>
          <p:nvPr/>
        </p:nvSpPr>
        <p:spPr>
          <a:xfrm>
            <a:off x="4288947" y="870654"/>
            <a:ext cx="3710065" cy="371897"/>
          </a:xfrm>
          <a:prstGeom prst="rect">
            <a:avLst/>
          </a:prstGeom>
        </p:spPr>
        <p:txBody>
          <a:bodyPr wrap="square" lIns="0" tIns="0" rIns="0" bIns="0" rtlCol="0" anchor="t">
            <a:spAutoFit/>
          </a:bodyPr>
          <a:lstStyle/>
          <a:p>
            <a:pPr defTabSz="609630" eaLnBrk="1" fontAlgn="auto" hangingPunct="1">
              <a:lnSpc>
                <a:spcPts val="2911"/>
              </a:lnSpc>
              <a:spcBef>
                <a:spcPts val="0"/>
              </a:spcBef>
              <a:spcAft>
                <a:spcPts val="0"/>
              </a:spcAft>
            </a:pPr>
            <a:r>
              <a:rPr lang="en-US" sz="2623" dirty="0">
                <a:solidFill>
                  <a:srgbClr val="E9E1D9"/>
                </a:solidFill>
                <a:latin typeface="Helvetica"/>
                <a:ea typeface="+mn-ea"/>
              </a:rPr>
              <a:t>The need</a:t>
            </a:r>
          </a:p>
        </p:txBody>
      </p:sp>
      <p:sp>
        <p:nvSpPr>
          <p:cNvPr id="7" name="TextBox 7"/>
          <p:cNvSpPr txBox="1"/>
          <p:nvPr/>
        </p:nvSpPr>
        <p:spPr>
          <a:xfrm>
            <a:off x="256908" y="1995248"/>
            <a:ext cx="7617092" cy="3231654"/>
          </a:xfrm>
          <a:prstGeom prst="rect">
            <a:avLst/>
          </a:prstGeom>
        </p:spPr>
        <p:txBody>
          <a:bodyPr wrap="square" lIns="0" tIns="0" rIns="0" bIns="0" rtlCol="0" anchor="t">
            <a:spAutoFit/>
          </a:bodyPr>
          <a:lstStyle/>
          <a:p>
            <a:pPr defTabSz="609630" eaLnBrk="1" fontAlgn="auto" hangingPunct="1">
              <a:lnSpc>
                <a:spcPts val="1789"/>
              </a:lnSpc>
              <a:spcAft>
                <a:spcPts val="0"/>
              </a:spcAft>
            </a:pPr>
            <a:r>
              <a:rPr lang="en-AU" sz="1611" dirty="0">
                <a:solidFill>
                  <a:srgbClr val="006C3F"/>
                </a:solidFill>
                <a:latin typeface="Helvetica"/>
                <a:ea typeface="+mn-ea"/>
              </a:rPr>
              <a:t>Amcor’s pledge to the market is that we will have an offering for all packaging that is 100% recyclable, reusable or compostable by 2025.</a:t>
            </a:r>
          </a:p>
          <a:p>
            <a:pPr defTabSz="609630" eaLnBrk="1" fontAlgn="auto" hangingPunct="1">
              <a:lnSpc>
                <a:spcPts val="1789"/>
              </a:lnSpc>
              <a:spcAft>
                <a:spcPts val="0"/>
              </a:spcAft>
            </a:pPr>
            <a:endParaRPr lang="en-AU" sz="1611" dirty="0">
              <a:solidFill>
                <a:srgbClr val="006C3F"/>
              </a:solidFill>
              <a:latin typeface="Helvetica"/>
              <a:ea typeface="+mn-ea"/>
            </a:endParaRPr>
          </a:p>
          <a:p>
            <a:pPr defTabSz="609630" eaLnBrk="1" fontAlgn="auto" hangingPunct="1">
              <a:lnSpc>
                <a:spcPts val="1789"/>
              </a:lnSpc>
              <a:spcAft>
                <a:spcPts val="0"/>
              </a:spcAft>
            </a:pPr>
            <a:r>
              <a:rPr lang="en-AU" sz="1611" dirty="0">
                <a:solidFill>
                  <a:srgbClr val="006C3F"/>
                </a:solidFill>
                <a:latin typeface="Helvetica"/>
                <a:ea typeface="+mn-ea"/>
              </a:rPr>
              <a:t>PVdC has been the barrier component of choice for protein packaging for decades and one of the largest non-recyclable flexible packaging formats by volume due the PVdC content in the product.</a:t>
            </a:r>
          </a:p>
          <a:p>
            <a:pPr defTabSz="609630" eaLnBrk="1" fontAlgn="auto" hangingPunct="1">
              <a:lnSpc>
                <a:spcPts val="1789"/>
              </a:lnSpc>
              <a:spcAft>
                <a:spcPts val="0"/>
              </a:spcAft>
            </a:pPr>
            <a:endParaRPr lang="en-AU" sz="1611" dirty="0">
              <a:solidFill>
                <a:srgbClr val="006C3F"/>
              </a:solidFill>
              <a:latin typeface="Helvetica"/>
              <a:ea typeface="+mn-ea"/>
            </a:endParaRPr>
          </a:p>
          <a:p>
            <a:pPr defTabSz="609630" eaLnBrk="1" fontAlgn="auto" hangingPunct="1">
              <a:lnSpc>
                <a:spcPts val="1789"/>
              </a:lnSpc>
              <a:spcAft>
                <a:spcPts val="0"/>
              </a:spcAft>
            </a:pPr>
            <a:r>
              <a:rPr lang="en-AU" sz="1611" dirty="0">
                <a:solidFill>
                  <a:srgbClr val="006C3F"/>
                </a:solidFill>
                <a:latin typeface="Helvetica"/>
                <a:ea typeface="+mn-ea"/>
              </a:rPr>
              <a:t>The PVdC based product is used by both domestic and export customers.  This needs to be removed to make the packaging compliant with proposed recycling rules and guidelines in Australia, New Zealand, the EU, UK, South Korea and other jurisdictions.</a:t>
            </a:r>
          </a:p>
          <a:p>
            <a:pPr defTabSz="609630" eaLnBrk="1" fontAlgn="auto" hangingPunct="1">
              <a:lnSpc>
                <a:spcPts val="1789"/>
              </a:lnSpc>
              <a:spcAft>
                <a:spcPts val="0"/>
              </a:spcAft>
            </a:pPr>
            <a:endParaRPr lang="en-US" sz="1611" dirty="0">
              <a:solidFill>
                <a:srgbClr val="006C3F"/>
              </a:solidFill>
              <a:latin typeface="Helvetica"/>
              <a:ea typeface="+mn-ea"/>
            </a:endParaRPr>
          </a:p>
          <a:p>
            <a:pPr defTabSz="609630" eaLnBrk="1" fontAlgn="auto" hangingPunct="1">
              <a:lnSpc>
                <a:spcPts val="1789"/>
              </a:lnSpc>
              <a:spcAft>
                <a:spcPts val="0"/>
              </a:spcAft>
            </a:pPr>
            <a:r>
              <a:rPr lang="en-AU" sz="1611" dirty="0">
                <a:solidFill>
                  <a:srgbClr val="006C3F"/>
                </a:solidFill>
                <a:latin typeface="Helvetica"/>
                <a:ea typeface="+mn-ea"/>
              </a:rPr>
              <a:t>These rules and guidelines also limit or exclude the use of, PET and EVOH that have the ability to impact materials recycling. </a:t>
            </a:r>
            <a:endParaRPr lang="en-US" sz="1611" dirty="0">
              <a:solidFill>
                <a:srgbClr val="006C3F"/>
              </a:solidFill>
              <a:latin typeface="Helvetica"/>
              <a:ea typeface="+mn-ea"/>
            </a:endParaRPr>
          </a:p>
        </p:txBody>
      </p:sp>
      <p:pic>
        <p:nvPicPr>
          <p:cNvPr id="14" name="Picture 13">
            <a:extLst>
              <a:ext uri="{FF2B5EF4-FFF2-40B4-BE49-F238E27FC236}">
                <a16:creationId xmlns:a16="http://schemas.microsoft.com/office/drawing/2014/main" id="{163B6BB9-0473-9F3F-E6BF-CB5F4FDCAFB2}"/>
              </a:ext>
            </a:extLst>
          </p:cNvPr>
          <p:cNvPicPr>
            <a:picLocks noChangeAspect="1"/>
          </p:cNvPicPr>
          <p:nvPr/>
        </p:nvPicPr>
        <p:blipFill>
          <a:blip r:embed="rId6"/>
          <a:stretch>
            <a:fillRect/>
          </a:stretch>
        </p:blipFill>
        <p:spPr>
          <a:xfrm>
            <a:off x="0" y="491804"/>
            <a:ext cx="3724442" cy="835261"/>
          </a:xfrm>
          <a:prstGeom prst="rect">
            <a:avLst/>
          </a:prstGeom>
        </p:spPr>
      </p:pic>
      <p:pic>
        <p:nvPicPr>
          <p:cNvPr id="11" name="Picture 10">
            <a:extLst>
              <a:ext uri="{FF2B5EF4-FFF2-40B4-BE49-F238E27FC236}">
                <a16:creationId xmlns:a16="http://schemas.microsoft.com/office/drawing/2014/main" id="{7BC051B2-574B-EE97-32F2-730E0F0A5D2E}"/>
              </a:ext>
            </a:extLst>
          </p:cNvPr>
          <p:cNvPicPr>
            <a:picLocks noChangeAspect="1"/>
          </p:cNvPicPr>
          <p:nvPr/>
        </p:nvPicPr>
        <p:blipFill>
          <a:blip r:embed="rId7"/>
          <a:stretch>
            <a:fillRect/>
          </a:stretch>
        </p:blipFill>
        <p:spPr>
          <a:xfrm>
            <a:off x="7874000" y="1770727"/>
            <a:ext cx="4271634" cy="2674273"/>
          </a:xfrm>
          <a:prstGeom prst="rect">
            <a:avLst/>
          </a:prstGeom>
        </p:spPr>
      </p:pic>
    </p:spTree>
    <p:extLst>
      <p:ext uri="{BB962C8B-B14F-4D97-AF65-F5344CB8AC3E}">
        <p14:creationId xmlns:p14="http://schemas.microsoft.com/office/powerpoint/2010/main" val="3476593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9E1D9"/>
        </a:solidFill>
        <a:effectLst/>
      </p:bgPr>
    </p:bg>
    <p:spTree>
      <p:nvGrpSpPr>
        <p:cNvPr id="1" name=""/>
        <p:cNvGrpSpPr/>
        <p:nvPr/>
      </p:nvGrpSpPr>
      <p:grpSpPr>
        <a:xfrm>
          <a:off x="0" y="0"/>
          <a:ext cx="0" cy="0"/>
          <a:chOff x="0" y="0"/>
          <a:chExt cx="0" cy="0"/>
        </a:xfrm>
      </p:grpSpPr>
      <p:pic>
        <p:nvPicPr>
          <p:cNvPr id="10" name="Picture 9" descr="A picture containing text, font, graphics, logo&#10;&#10;Description automatically generated">
            <a:extLst>
              <a:ext uri="{FF2B5EF4-FFF2-40B4-BE49-F238E27FC236}">
                <a16:creationId xmlns:a16="http://schemas.microsoft.com/office/drawing/2014/main" id="{48FD6772-4E28-E297-7C00-94C9D6C32E30}"/>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21200" y="5724375"/>
            <a:ext cx="1656638" cy="720000"/>
          </a:xfrm>
          <a:prstGeom prst="rect">
            <a:avLst/>
          </a:prstGeom>
        </p:spPr>
      </p:pic>
      <p:pic>
        <p:nvPicPr>
          <p:cNvPr id="2" name="Picture 2"/>
          <p:cNvPicPr>
            <a:picLocks noChangeAspect="1"/>
          </p:cNvPicPr>
          <p:nvPr/>
        </p:nvPicPr>
        <p:blipFill>
          <a:blip r:embed="rId4"/>
          <a:srcRect l="44" r="44"/>
          <a:stretch>
            <a:fillRect/>
          </a:stretch>
        </p:blipFill>
        <p:spPr>
          <a:xfrm>
            <a:off x="518786" y="5471091"/>
            <a:ext cx="3522355" cy="988607"/>
          </a:xfrm>
          <a:prstGeom prst="rect">
            <a:avLst/>
          </a:prstGeom>
        </p:spPr>
      </p:pic>
      <p:pic>
        <p:nvPicPr>
          <p:cNvPr id="3" name="Picture 3"/>
          <p:cNvPicPr>
            <a:picLocks noChangeAspect="1"/>
          </p:cNvPicPr>
          <p:nvPr/>
        </p:nvPicPr>
        <p:blipFill>
          <a:blip r:embed="rId5"/>
          <a:srcRect t="7044" b="7044"/>
          <a:stretch>
            <a:fillRect/>
          </a:stretch>
        </p:blipFill>
        <p:spPr>
          <a:xfrm>
            <a:off x="7648013" y="-1243136"/>
            <a:ext cx="4543987" cy="2971743"/>
          </a:xfrm>
          <a:prstGeom prst="rect">
            <a:avLst/>
          </a:prstGeom>
        </p:spPr>
      </p:pic>
      <p:pic>
        <p:nvPicPr>
          <p:cNvPr id="4" name="Picture 4"/>
          <p:cNvPicPr>
            <a:picLocks noChangeAspect="1"/>
          </p:cNvPicPr>
          <p:nvPr/>
        </p:nvPicPr>
        <p:blipFill>
          <a:blip r:embed="rId6"/>
          <a:srcRect t="10646" b="4502"/>
          <a:stretch>
            <a:fillRect/>
          </a:stretch>
        </p:blipFill>
        <p:spPr>
          <a:xfrm>
            <a:off x="0" y="0"/>
            <a:ext cx="8858222" cy="1728606"/>
          </a:xfrm>
          <a:prstGeom prst="rect">
            <a:avLst/>
          </a:prstGeom>
        </p:spPr>
      </p:pic>
      <p:sp>
        <p:nvSpPr>
          <p:cNvPr id="6" name="TextBox 6"/>
          <p:cNvSpPr txBox="1"/>
          <p:nvPr/>
        </p:nvSpPr>
        <p:spPr>
          <a:xfrm>
            <a:off x="4288947" y="870654"/>
            <a:ext cx="3710065" cy="371897"/>
          </a:xfrm>
          <a:prstGeom prst="rect">
            <a:avLst/>
          </a:prstGeom>
        </p:spPr>
        <p:txBody>
          <a:bodyPr wrap="square" lIns="0" tIns="0" rIns="0" bIns="0" rtlCol="0" anchor="t">
            <a:spAutoFit/>
          </a:bodyPr>
          <a:lstStyle/>
          <a:p>
            <a:pPr defTabSz="609630" eaLnBrk="1" fontAlgn="auto" hangingPunct="1">
              <a:lnSpc>
                <a:spcPts val="2911"/>
              </a:lnSpc>
              <a:spcBef>
                <a:spcPts val="0"/>
              </a:spcBef>
              <a:spcAft>
                <a:spcPts val="0"/>
              </a:spcAft>
            </a:pPr>
            <a:r>
              <a:rPr lang="en-US" sz="2623" dirty="0">
                <a:solidFill>
                  <a:srgbClr val="E9E1D9"/>
                </a:solidFill>
                <a:latin typeface="Helvetica"/>
                <a:ea typeface="+mn-ea"/>
              </a:rPr>
              <a:t>The Development</a:t>
            </a:r>
          </a:p>
        </p:txBody>
      </p:sp>
      <p:sp>
        <p:nvSpPr>
          <p:cNvPr id="7" name="TextBox 7"/>
          <p:cNvSpPr txBox="1"/>
          <p:nvPr/>
        </p:nvSpPr>
        <p:spPr>
          <a:xfrm>
            <a:off x="254000" y="1600200"/>
            <a:ext cx="9194800" cy="4616648"/>
          </a:xfrm>
          <a:prstGeom prst="rect">
            <a:avLst/>
          </a:prstGeom>
        </p:spPr>
        <p:txBody>
          <a:bodyPr wrap="square" lIns="0" tIns="0" rIns="0" bIns="0" rtlCol="0" anchor="t">
            <a:spAutoFit/>
          </a:bodyPr>
          <a:lstStyle/>
          <a:p>
            <a:pPr defTabSz="609630" eaLnBrk="1" fontAlgn="auto" hangingPunct="1">
              <a:lnSpc>
                <a:spcPts val="1789"/>
              </a:lnSpc>
              <a:spcAft>
                <a:spcPts val="0"/>
              </a:spcAft>
            </a:pPr>
            <a:endParaRPr lang="en-US" sz="1611" dirty="0">
              <a:solidFill>
                <a:srgbClr val="006C3F"/>
              </a:solidFill>
              <a:latin typeface="Helvetica"/>
              <a:ea typeface="+mn-ea"/>
            </a:endParaRPr>
          </a:p>
          <a:p>
            <a:pPr defTabSz="609630" eaLnBrk="1" fontAlgn="auto" hangingPunct="1">
              <a:lnSpc>
                <a:spcPts val="1789"/>
              </a:lnSpc>
              <a:spcAft>
                <a:spcPts val="0"/>
              </a:spcAft>
            </a:pPr>
            <a:r>
              <a:rPr lang="en-AU" sz="1611" dirty="0">
                <a:solidFill>
                  <a:srgbClr val="006C3F"/>
                </a:solidFill>
                <a:latin typeface="Helvetica"/>
                <a:ea typeface="+mn-ea"/>
              </a:rPr>
              <a:t>The brief was to develop a PVdC free shrink film that complied to the relevant rules and guidelines that also limited or excluded the use Nylon, PET and EVOH.   These have the potential to impact the recyclability of the film..</a:t>
            </a:r>
          </a:p>
          <a:p>
            <a:pPr defTabSz="609630" eaLnBrk="1" fontAlgn="auto" hangingPunct="1">
              <a:lnSpc>
                <a:spcPts val="1789"/>
              </a:lnSpc>
              <a:spcAft>
                <a:spcPts val="0"/>
              </a:spcAft>
            </a:pPr>
            <a:endParaRPr lang="en-AU" sz="1611" dirty="0">
              <a:solidFill>
                <a:srgbClr val="006C3F"/>
              </a:solidFill>
              <a:latin typeface="Helvetica"/>
              <a:ea typeface="+mn-ea"/>
            </a:endParaRPr>
          </a:p>
          <a:p>
            <a:pPr defTabSz="609630" eaLnBrk="1" fontAlgn="auto" hangingPunct="1">
              <a:lnSpc>
                <a:spcPts val="1789"/>
              </a:lnSpc>
              <a:spcAft>
                <a:spcPts val="0"/>
              </a:spcAft>
            </a:pPr>
            <a:r>
              <a:rPr lang="en-AU" sz="1611" dirty="0">
                <a:solidFill>
                  <a:srgbClr val="006C3F"/>
                </a:solidFill>
                <a:latin typeface="Helvetica"/>
                <a:ea typeface="+mn-ea"/>
              </a:rPr>
              <a:t>As there was no current commercial solution within Amcor a team was formed utilising the expertise of both the local ANZ and Global R&amp;D teams to develop a solution that could be made on the existing assets.</a:t>
            </a:r>
          </a:p>
          <a:p>
            <a:pPr defTabSz="609630" eaLnBrk="1" fontAlgn="auto" hangingPunct="1">
              <a:lnSpc>
                <a:spcPts val="1789"/>
              </a:lnSpc>
              <a:spcAft>
                <a:spcPts val="0"/>
              </a:spcAft>
            </a:pPr>
            <a:endParaRPr lang="en-AU" sz="1611" dirty="0">
              <a:solidFill>
                <a:srgbClr val="006C3F"/>
              </a:solidFill>
              <a:latin typeface="Helvetica"/>
              <a:ea typeface="+mn-ea"/>
            </a:endParaRPr>
          </a:p>
          <a:p>
            <a:pPr defTabSz="609630" eaLnBrk="1" fontAlgn="auto" hangingPunct="1">
              <a:lnSpc>
                <a:spcPts val="1789"/>
              </a:lnSpc>
              <a:spcAft>
                <a:spcPts val="0"/>
              </a:spcAft>
            </a:pPr>
            <a:r>
              <a:rPr lang="en-AU" sz="1611" dirty="0">
                <a:solidFill>
                  <a:srgbClr val="006C3F"/>
                </a:solidFill>
                <a:latin typeface="Helvetica"/>
                <a:ea typeface="+mn-ea"/>
              </a:rPr>
              <a:t>Initially, a material solution was developed and proven using a specialised blown film line in Amcor Europe, however this could not be run on the local ANZ assets.  </a:t>
            </a:r>
          </a:p>
          <a:p>
            <a:pPr defTabSz="609630" eaLnBrk="1" fontAlgn="auto" hangingPunct="1">
              <a:lnSpc>
                <a:spcPts val="1789"/>
              </a:lnSpc>
              <a:spcAft>
                <a:spcPts val="0"/>
              </a:spcAft>
            </a:pPr>
            <a:endParaRPr lang="en-AU" sz="1611" dirty="0">
              <a:solidFill>
                <a:srgbClr val="006C3F"/>
              </a:solidFill>
              <a:latin typeface="Helvetica"/>
              <a:ea typeface="+mn-ea"/>
            </a:endParaRPr>
          </a:p>
          <a:p>
            <a:pPr defTabSz="609630" eaLnBrk="1" fontAlgn="auto" hangingPunct="1">
              <a:lnSpc>
                <a:spcPts val="1789"/>
              </a:lnSpc>
              <a:spcAft>
                <a:spcPts val="0"/>
              </a:spcAft>
            </a:pPr>
            <a:r>
              <a:rPr lang="en-AU" sz="1611" dirty="0">
                <a:solidFill>
                  <a:srgbClr val="006C3F"/>
                </a:solidFill>
                <a:latin typeface="Helvetica"/>
                <a:ea typeface="+mn-ea"/>
              </a:rPr>
              <a:t>The local engineering team then went away reviewed internally and through a mix of out of the box thinking along with some Kiwi ingenuity a pilot line was modified for proof of principle trials. This was than applied to commercial lines.</a:t>
            </a:r>
          </a:p>
          <a:p>
            <a:pPr defTabSz="609630" eaLnBrk="1" fontAlgn="auto" hangingPunct="1">
              <a:lnSpc>
                <a:spcPts val="1789"/>
              </a:lnSpc>
              <a:spcAft>
                <a:spcPts val="0"/>
              </a:spcAft>
            </a:pPr>
            <a:endParaRPr lang="en-AU" sz="1611" dirty="0">
              <a:solidFill>
                <a:srgbClr val="006C3F"/>
              </a:solidFill>
              <a:latin typeface="Helvetica"/>
              <a:ea typeface="+mn-ea"/>
            </a:endParaRPr>
          </a:p>
          <a:p>
            <a:pPr defTabSz="609630" eaLnBrk="1" fontAlgn="auto" hangingPunct="1">
              <a:lnSpc>
                <a:spcPts val="1789"/>
              </a:lnSpc>
              <a:spcAft>
                <a:spcPts val="0"/>
              </a:spcAft>
            </a:pPr>
            <a:endParaRPr lang="en-AU" sz="1611" dirty="0">
              <a:solidFill>
                <a:srgbClr val="006C3F"/>
              </a:solidFill>
              <a:latin typeface="Helvetica"/>
              <a:ea typeface="+mn-ea"/>
            </a:endParaRPr>
          </a:p>
          <a:p>
            <a:pPr defTabSz="609630" eaLnBrk="1" fontAlgn="auto" hangingPunct="1">
              <a:lnSpc>
                <a:spcPts val="1789"/>
              </a:lnSpc>
              <a:spcAft>
                <a:spcPts val="0"/>
              </a:spcAft>
            </a:pPr>
            <a:endParaRPr lang="en-AU" sz="1611" dirty="0">
              <a:solidFill>
                <a:srgbClr val="006C3F"/>
              </a:solidFill>
              <a:latin typeface="Helvetica"/>
              <a:ea typeface="+mn-ea"/>
            </a:endParaRPr>
          </a:p>
          <a:p>
            <a:pPr defTabSz="609630" eaLnBrk="1" fontAlgn="auto" hangingPunct="1">
              <a:lnSpc>
                <a:spcPts val="1789"/>
              </a:lnSpc>
              <a:spcAft>
                <a:spcPts val="0"/>
              </a:spcAft>
            </a:pPr>
            <a:endParaRPr lang="en-AU" sz="1611" dirty="0">
              <a:solidFill>
                <a:srgbClr val="006C3F"/>
              </a:solidFill>
              <a:latin typeface="Helvetica"/>
              <a:ea typeface="+mn-ea"/>
            </a:endParaRPr>
          </a:p>
          <a:p>
            <a:pPr marL="228611" indent="-228611" defTabSz="609630" eaLnBrk="1" fontAlgn="auto" hangingPunct="1">
              <a:lnSpc>
                <a:spcPts val="1789"/>
              </a:lnSpc>
              <a:spcAft>
                <a:spcPts val="0"/>
              </a:spcAft>
              <a:buFontTx/>
              <a:buChar char="-"/>
            </a:pPr>
            <a:endParaRPr lang="en-US" sz="1611" dirty="0">
              <a:solidFill>
                <a:srgbClr val="006C3F"/>
              </a:solidFill>
              <a:latin typeface="Helvetica"/>
              <a:ea typeface="+mn-ea"/>
            </a:endParaRPr>
          </a:p>
        </p:txBody>
      </p:sp>
      <p:pic>
        <p:nvPicPr>
          <p:cNvPr id="14" name="Picture 13">
            <a:extLst>
              <a:ext uri="{FF2B5EF4-FFF2-40B4-BE49-F238E27FC236}">
                <a16:creationId xmlns:a16="http://schemas.microsoft.com/office/drawing/2014/main" id="{163B6BB9-0473-9F3F-E6BF-CB5F4FDCAFB2}"/>
              </a:ext>
            </a:extLst>
          </p:cNvPr>
          <p:cNvPicPr>
            <a:picLocks noChangeAspect="1"/>
          </p:cNvPicPr>
          <p:nvPr/>
        </p:nvPicPr>
        <p:blipFill>
          <a:blip r:embed="rId7"/>
          <a:stretch>
            <a:fillRect/>
          </a:stretch>
        </p:blipFill>
        <p:spPr>
          <a:xfrm>
            <a:off x="0" y="491804"/>
            <a:ext cx="3724442" cy="835261"/>
          </a:xfrm>
          <a:prstGeom prst="rect">
            <a:avLst/>
          </a:prstGeom>
        </p:spPr>
      </p:pic>
      <p:pic>
        <p:nvPicPr>
          <p:cNvPr id="9" name="Picture 8">
            <a:extLst>
              <a:ext uri="{FF2B5EF4-FFF2-40B4-BE49-F238E27FC236}">
                <a16:creationId xmlns:a16="http://schemas.microsoft.com/office/drawing/2014/main" id="{EBC0B817-3202-E7C6-0DB0-DA0FA88EB965}"/>
              </a:ext>
            </a:extLst>
          </p:cNvPr>
          <p:cNvPicPr>
            <a:picLocks noChangeAspect="1"/>
          </p:cNvPicPr>
          <p:nvPr/>
        </p:nvPicPr>
        <p:blipFill>
          <a:blip r:embed="rId8"/>
          <a:stretch>
            <a:fillRect/>
          </a:stretch>
        </p:blipFill>
        <p:spPr>
          <a:xfrm rot="16200000">
            <a:off x="9224253" y="2586747"/>
            <a:ext cx="3395495" cy="2235200"/>
          </a:xfrm>
          <a:prstGeom prst="rect">
            <a:avLst/>
          </a:prstGeom>
        </p:spPr>
      </p:pic>
    </p:spTree>
    <p:extLst>
      <p:ext uri="{BB962C8B-B14F-4D97-AF65-F5344CB8AC3E}">
        <p14:creationId xmlns:p14="http://schemas.microsoft.com/office/powerpoint/2010/main" val="26714295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9E1D9"/>
        </a:solidFill>
        <a:effectLst/>
      </p:bgPr>
    </p:bg>
    <p:spTree>
      <p:nvGrpSpPr>
        <p:cNvPr id="1" name=""/>
        <p:cNvGrpSpPr/>
        <p:nvPr/>
      </p:nvGrpSpPr>
      <p:grpSpPr>
        <a:xfrm>
          <a:off x="0" y="0"/>
          <a:ext cx="0" cy="0"/>
          <a:chOff x="0" y="0"/>
          <a:chExt cx="0" cy="0"/>
        </a:xfrm>
      </p:grpSpPr>
      <p:pic>
        <p:nvPicPr>
          <p:cNvPr id="10" name="Picture 9" descr="A picture containing text, font, graphics, logo&#10;&#10;Description automatically generated">
            <a:extLst>
              <a:ext uri="{FF2B5EF4-FFF2-40B4-BE49-F238E27FC236}">
                <a16:creationId xmlns:a16="http://schemas.microsoft.com/office/drawing/2014/main" id="{48FD6772-4E28-E297-7C00-94C9D6C32E30}"/>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21200" y="5724375"/>
            <a:ext cx="1656638" cy="720000"/>
          </a:xfrm>
          <a:prstGeom prst="rect">
            <a:avLst/>
          </a:prstGeom>
        </p:spPr>
      </p:pic>
      <p:pic>
        <p:nvPicPr>
          <p:cNvPr id="2" name="Picture 2"/>
          <p:cNvPicPr>
            <a:picLocks noChangeAspect="1"/>
          </p:cNvPicPr>
          <p:nvPr/>
        </p:nvPicPr>
        <p:blipFill>
          <a:blip r:embed="rId3"/>
          <a:srcRect l="44" r="44"/>
          <a:stretch>
            <a:fillRect/>
          </a:stretch>
        </p:blipFill>
        <p:spPr>
          <a:xfrm>
            <a:off x="518786" y="5471091"/>
            <a:ext cx="3522355" cy="988607"/>
          </a:xfrm>
          <a:prstGeom prst="rect">
            <a:avLst/>
          </a:prstGeom>
        </p:spPr>
      </p:pic>
      <p:pic>
        <p:nvPicPr>
          <p:cNvPr id="3" name="Picture 3"/>
          <p:cNvPicPr>
            <a:picLocks noChangeAspect="1"/>
          </p:cNvPicPr>
          <p:nvPr/>
        </p:nvPicPr>
        <p:blipFill>
          <a:blip r:embed="rId4"/>
          <a:srcRect t="7044" b="7044"/>
          <a:stretch>
            <a:fillRect/>
          </a:stretch>
        </p:blipFill>
        <p:spPr>
          <a:xfrm>
            <a:off x="7648013" y="-1243136"/>
            <a:ext cx="4543987" cy="2971743"/>
          </a:xfrm>
          <a:prstGeom prst="rect">
            <a:avLst/>
          </a:prstGeom>
        </p:spPr>
      </p:pic>
      <p:pic>
        <p:nvPicPr>
          <p:cNvPr id="4" name="Picture 4"/>
          <p:cNvPicPr>
            <a:picLocks noChangeAspect="1"/>
          </p:cNvPicPr>
          <p:nvPr/>
        </p:nvPicPr>
        <p:blipFill>
          <a:blip r:embed="rId5"/>
          <a:srcRect t="10646" b="4502"/>
          <a:stretch>
            <a:fillRect/>
          </a:stretch>
        </p:blipFill>
        <p:spPr>
          <a:xfrm>
            <a:off x="0" y="0"/>
            <a:ext cx="8858222" cy="1728606"/>
          </a:xfrm>
          <a:prstGeom prst="rect">
            <a:avLst/>
          </a:prstGeom>
        </p:spPr>
      </p:pic>
      <p:sp>
        <p:nvSpPr>
          <p:cNvPr id="6" name="TextBox 6"/>
          <p:cNvSpPr txBox="1"/>
          <p:nvPr/>
        </p:nvSpPr>
        <p:spPr>
          <a:xfrm>
            <a:off x="4288947" y="870654"/>
            <a:ext cx="3710065" cy="371897"/>
          </a:xfrm>
          <a:prstGeom prst="rect">
            <a:avLst/>
          </a:prstGeom>
        </p:spPr>
        <p:txBody>
          <a:bodyPr wrap="square" lIns="0" tIns="0" rIns="0" bIns="0" rtlCol="0" anchor="t">
            <a:spAutoFit/>
          </a:bodyPr>
          <a:lstStyle/>
          <a:p>
            <a:pPr defTabSz="609630" eaLnBrk="1" fontAlgn="auto" hangingPunct="1">
              <a:lnSpc>
                <a:spcPts val="2911"/>
              </a:lnSpc>
              <a:spcBef>
                <a:spcPts val="0"/>
              </a:spcBef>
              <a:spcAft>
                <a:spcPts val="0"/>
              </a:spcAft>
            </a:pPr>
            <a:r>
              <a:rPr lang="en-US" sz="2623" dirty="0">
                <a:solidFill>
                  <a:srgbClr val="E9E1D9"/>
                </a:solidFill>
                <a:latin typeface="Helvetica"/>
                <a:ea typeface="+mn-ea"/>
              </a:rPr>
              <a:t>The Outcome</a:t>
            </a:r>
          </a:p>
        </p:txBody>
      </p:sp>
      <p:sp>
        <p:nvSpPr>
          <p:cNvPr id="7" name="TextBox 7"/>
          <p:cNvSpPr txBox="1"/>
          <p:nvPr/>
        </p:nvSpPr>
        <p:spPr>
          <a:xfrm>
            <a:off x="355600" y="1955801"/>
            <a:ext cx="7924800" cy="3231654"/>
          </a:xfrm>
          <a:prstGeom prst="rect">
            <a:avLst/>
          </a:prstGeom>
        </p:spPr>
        <p:txBody>
          <a:bodyPr wrap="square" lIns="0" tIns="0" rIns="0" bIns="0" rtlCol="0" anchor="t">
            <a:spAutoFit/>
          </a:bodyPr>
          <a:lstStyle/>
          <a:p>
            <a:pPr defTabSz="609630" eaLnBrk="1" fontAlgn="auto" hangingPunct="1">
              <a:lnSpc>
                <a:spcPts val="1789"/>
              </a:lnSpc>
              <a:spcAft>
                <a:spcPts val="0"/>
              </a:spcAft>
            </a:pPr>
            <a:r>
              <a:rPr lang="en-AU" sz="1611" dirty="0">
                <a:solidFill>
                  <a:srgbClr val="006C3F"/>
                </a:solidFill>
                <a:latin typeface="Helvetica"/>
                <a:ea typeface="+mn-ea"/>
              </a:rPr>
              <a:t>Phase 1 of the role out was targeted at protein packing for the ANZ domestic market which as been achieved and has also delivered additional benefits,</a:t>
            </a:r>
          </a:p>
          <a:p>
            <a:pPr defTabSz="609630" eaLnBrk="1" fontAlgn="auto" hangingPunct="1">
              <a:lnSpc>
                <a:spcPts val="1789"/>
              </a:lnSpc>
              <a:spcAft>
                <a:spcPts val="0"/>
              </a:spcAft>
            </a:pPr>
            <a:endParaRPr lang="en-AU" sz="1611" dirty="0">
              <a:solidFill>
                <a:srgbClr val="006C3F"/>
              </a:solidFill>
              <a:latin typeface="Helvetica"/>
              <a:ea typeface="+mn-ea"/>
            </a:endParaRPr>
          </a:p>
          <a:p>
            <a:pPr defTabSz="609630" eaLnBrk="1" fontAlgn="auto" hangingPunct="1">
              <a:lnSpc>
                <a:spcPts val="1789"/>
              </a:lnSpc>
              <a:spcAft>
                <a:spcPts val="0"/>
              </a:spcAft>
            </a:pPr>
            <a:r>
              <a:rPr lang="en-AU" sz="1611" dirty="0">
                <a:solidFill>
                  <a:srgbClr val="006C3F"/>
                </a:solidFill>
                <a:latin typeface="Helvetica"/>
                <a:ea typeface="+mn-ea"/>
              </a:rPr>
              <a:t>	- The bags are 6% lighter at the same thickness than the current PVdC </a:t>
            </a:r>
            <a:br>
              <a:rPr lang="en-AU" sz="1611" dirty="0">
                <a:solidFill>
                  <a:srgbClr val="006C3F"/>
                </a:solidFill>
                <a:latin typeface="Helvetica"/>
                <a:ea typeface="+mn-ea"/>
              </a:rPr>
            </a:br>
            <a:r>
              <a:rPr lang="en-AU" sz="1611" dirty="0">
                <a:solidFill>
                  <a:srgbClr val="006C3F"/>
                </a:solidFill>
                <a:latin typeface="Helvetica"/>
                <a:ea typeface="+mn-ea"/>
              </a:rPr>
              <a:t>	  based bags</a:t>
            </a:r>
          </a:p>
          <a:p>
            <a:pPr defTabSz="609630" eaLnBrk="1" fontAlgn="auto" hangingPunct="1">
              <a:lnSpc>
                <a:spcPts val="1789"/>
              </a:lnSpc>
              <a:spcAft>
                <a:spcPts val="0"/>
              </a:spcAft>
            </a:pPr>
            <a:r>
              <a:rPr lang="en-AU" sz="1611" dirty="0">
                <a:solidFill>
                  <a:srgbClr val="006C3F"/>
                </a:solidFill>
                <a:latin typeface="Helvetica"/>
                <a:ea typeface="+mn-ea"/>
              </a:rPr>
              <a:t> </a:t>
            </a:r>
          </a:p>
          <a:p>
            <a:pPr defTabSz="609630" eaLnBrk="1" fontAlgn="auto" hangingPunct="1">
              <a:lnSpc>
                <a:spcPts val="1789"/>
              </a:lnSpc>
              <a:spcAft>
                <a:spcPts val="0"/>
              </a:spcAft>
            </a:pPr>
            <a:r>
              <a:rPr lang="en-AU" sz="1611" dirty="0">
                <a:solidFill>
                  <a:srgbClr val="006C3F"/>
                </a:solidFill>
                <a:latin typeface="Helvetica"/>
                <a:ea typeface="+mn-ea"/>
              </a:rPr>
              <a:t>	- Reduced the non-renewable primary energy demand by up to &gt;60%.</a:t>
            </a:r>
          </a:p>
          <a:p>
            <a:pPr defTabSz="609630" eaLnBrk="1" fontAlgn="auto" hangingPunct="1">
              <a:lnSpc>
                <a:spcPts val="1789"/>
              </a:lnSpc>
              <a:spcAft>
                <a:spcPts val="0"/>
              </a:spcAft>
            </a:pPr>
            <a:endParaRPr lang="en-AU" sz="1611" dirty="0">
              <a:solidFill>
                <a:srgbClr val="006C3F"/>
              </a:solidFill>
              <a:latin typeface="Helvetica"/>
              <a:ea typeface="+mn-ea"/>
            </a:endParaRPr>
          </a:p>
          <a:p>
            <a:pPr defTabSz="609630" eaLnBrk="1" fontAlgn="auto" hangingPunct="1">
              <a:lnSpc>
                <a:spcPts val="1789"/>
              </a:lnSpc>
              <a:spcAft>
                <a:spcPts val="0"/>
              </a:spcAft>
            </a:pPr>
            <a:r>
              <a:rPr lang="en-AU" sz="1611" dirty="0">
                <a:solidFill>
                  <a:srgbClr val="006C3F"/>
                </a:solidFill>
                <a:latin typeface="Helvetica"/>
                <a:ea typeface="+mn-ea"/>
              </a:rPr>
              <a:t>	- &gt;45% lower Carbon footprint.</a:t>
            </a:r>
          </a:p>
          <a:p>
            <a:pPr defTabSz="609630" eaLnBrk="1" fontAlgn="auto" hangingPunct="1">
              <a:lnSpc>
                <a:spcPts val="1789"/>
              </a:lnSpc>
              <a:spcAft>
                <a:spcPts val="0"/>
              </a:spcAft>
            </a:pPr>
            <a:endParaRPr lang="en-AU" sz="1611" dirty="0">
              <a:solidFill>
                <a:srgbClr val="006C3F"/>
              </a:solidFill>
              <a:latin typeface="Helvetica"/>
              <a:ea typeface="+mn-ea"/>
            </a:endParaRPr>
          </a:p>
          <a:p>
            <a:pPr defTabSz="609630" eaLnBrk="1" fontAlgn="auto" hangingPunct="1">
              <a:lnSpc>
                <a:spcPts val="1789"/>
              </a:lnSpc>
              <a:spcAft>
                <a:spcPts val="0"/>
              </a:spcAft>
            </a:pPr>
            <a:r>
              <a:rPr lang="en-AU" sz="1611" dirty="0">
                <a:solidFill>
                  <a:srgbClr val="006C3F"/>
                </a:solidFill>
                <a:latin typeface="Helvetica"/>
                <a:ea typeface="+mn-ea"/>
              </a:rPr>
              <a:t> 	- &gt;55% less water consumption over its manufacturing lifecycle. </a:t>
            </a:r>
          </a:p>
          <a:p>
            <a:pPr defTabSz="609630" eaLnBrk="1" fontAlgn="auto" hangingPunct="1">
              <a:lnSpc>
                <a:spcPts val="1789"/>
              </a:lnSpc>
              <a:spcAft>
                <a:spcPts val="0"/>
              </a:spcAft>
            </a:pPr>
            <a:endParaRPr lang="en-AU" sz="1611" dirty="0">
              <a:solidFill>
                <a:srgbClr val="006C3F"/>
              </a:solidFill>
              <a:latin typeface="Helvetica"/>
              <a:ea typeface="+mn-ea"/>
            </a:endParaRPr>
          </a:p>
          <a:p>
            <a:pPr defTabSz="609630" eaLnBrk="1" fontAlgn="auto" hangingPunct="1">
              <a:lnSpc>
                <a:spcPts val="1789"/>
              </a:lnSpc>
              <a:spcAft>
                <a:spcPts val="0"/>
              </a:spcAft>
            </a:pPr>
            <a:r>
              <a:rPr lang="en-AU" sz="1611" dirty="0">
                <a:solidFill>
                  <a:srgbClr val="006C3F"/>
                </a:solidFill>
                <a:latin typeface="Helvetica"/>
                <a:ea typeface="+mn-ea"/>
              </a:rPr>
              <a:t>The above is based on the Life Cycle Assessment which is certified by Amcor’s Carbon Trust certified ASSET.</a:t>
            </a:r>
            <a:endParaRPr lang="en-US" sz="1611" dirty="0">
              <a:solidFill>
                <a:srgbClr val="006C3F"/>
              </a:solidFill>
              <a:latin typeface="Helvetica"/>
              <a:ea typeface="+mn-ea"/>
            </a:endParaRPr>
          </a:p>
        </p:txBody>
      </p:sp>
      <p:pic>
        <p:nvPicPr>
          <p:cNvPr id="14" name="Picture 13">
            <a:extLst>
              <a:ext uri="{FF2B5EF4-FFF2-40B4-BE49-F238E27FC236}">
                <a16:creationId xmlns:a16="http://schemas.microsoft.com/office/drawing/2014/main" id="{163B6BB9-0473-9F3F-E6BF-CB5F4FDCAFB2}"/>
              </a:ext>
            </a:extLst>
          </p:cNvPr>
          <p:cNvPicPr>
            <a:picLocks noChangeAspect="1"/>
          </p:cNvPicPr>
          <p:nvPr/>
        </p:nvPicPr>
        <p:blipFill>
          <a:blip r:embed="rId6"/>
          <a:stretch>
            <a:fillRect/>
          </a:stretch>
        </p:blipFill>
        <p:spPr>
          <a:xfrm>
            <a:off x="0" y="491804"/>
            <a:ext cx="3724442" cy="835261"/>
          </a:xfrm>
          <a:prstGeom prst="rect">
            <a:avLst/>
          </a:prstGeom>
        </p:spPr>
      </p:pic>
      <p:pic>
        <p:nvPicPr>
          <p:cNvPr id="5" name="Picture 4">
            <a:extLst>
              <a:ext uri="{FF2B5EF4-FFF2-40B4-BE49-F238E27FC236}">
                <a16:creationId xmlns:a16="http://schemas.microsoft.com/office/drawing/2014/main" id="{727086D0-4F80-2C74-D2BB-90DA4C158CFF}"/>
              </a:ext>
            </a:extLst>
          </p:cNvPr>
          <p:cNvPicPr>
            <a:picLocks noChangeAspect="1"/>
          </p:cNvPicPr>
          <p:nvPr/>
        </p:nvPicPr>
        <p:blipFill>
          <a:blip r:embed="rId7"/>
          <a:stretch>
            <a:fillRect/>
          </a:stretch>
        </p:blipFill>
        <p:spPr>
          <a:xfrm>
            <a:off x="9864079" y="1728606"/>
            <a:ext cx="2286000" cy="2685143"/>
          </a:xfrm>
          <a:prstGeom prst="rect">
            <a:avLst/>
          </a:prstGeom>
        </p:spPr>
      </p:pic>
      <p:pic>
        <p:nvPicPr>
          <p:cNvPr id="8" name="Picture 7">
            <a:extLst>
              <a:ext uri="{FF2B5EF4-FFF2-40B4-BE49-F238E27FC236}">
                <a16:creationId xmlns:a16="http://schemas.microsoft.com/office/drawing/2014/main" id="{222A137A-025A-AD25-C223-7D008F6DCC5D}"/>
              </a:ext>
            </a:extLst>
          </p:cNvPr>
          <p:cNvPicPr>
            <a:picLocks noChangeAspect="1"/>
          </p:cNvPicPr>
          <p:nvPr/>
        </p:nvPicPr>
        <p:blipFill>
          <a:blip r:embed="rId8"/>
          <a:stretch>
            <a:fillRect/>
          </a:stretch>
        </p:blipFill>
        <p:spPr>
          <a:xfrm>
            <a:off x="8480912" y="4195074"/>
            <a:ext cx="2134944" cy="2586567"/>
          </a:xfrm>
          <a:prstGeom prst="rect">
            <a:avLst/>
          </a:prstGeom>
        </p:spPr>
      </p:pic>
    </p:spTree>
    <p:extLst>
      <p:ext uri="{BB962C8B-B14F-4D97-AF65-F5344CB8AC3E}">
        <p14:creationId xmlns:p14="http://schemas.microsoft.com/office/powerpoint/2010/main" val="2236276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9E1D9"/>
        </a:solidFill>
        <a:effectLst/>
      </p:bgPr>
    </p:bg>
    <p:spTree>
      <p:nvGrpSpPr>
        <p:cNvPr id="1" name=""/>
        <p:cNvGrpSpPr/>
        <p:nvPr/>
      </p:nvGrpSpPr>
      <p:grpSpPr>
        <a:xfrm>
          <a:off x="0" y="0"/>
          <a:ext cx="0" cy="0"/>
          <a:chOff x="0" y="0"/>
          <a:chExt cx="0" cy="0"/>
        </a:xfrm>
      </p:grpSpPr>
      <p:pic>
        <p:nvPicPr>
          <p:cNvPr id="10" name="Picture 9" descr="A picture containing text, font, graphics, logo&#10;&#10;Description automatically generated">
            <a:extLst>
              <a:ext uri="{FF2B5EF4-FFF2-40B4-BE49-F238E27FC236}">
                <a16:creationId xmlns:a16="http://schemas.microsoft.com/office/drawing/2014/main" id="{48FD6772-4E28-E297-7C00-94C9D6C32E30}"/>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21200" y="5724375"/>
            <a:ext cx="1656638" cy="720000"/>
          </a:xfrm>
          <a:prstGeom prst="rect">
            <a:avLst/>
          </a:prstGeom>
        </p:spPr>
      </p:pic>
      <p:pic>
        <p:nvPicPr>
          <p:cNvPr id="2" name="Picture 2"/>
          <p:cNvPicPr>
            <a:picLocks noChangeAspect="1"/>
          </p:cNvPicPr>
          <p:nvPr/>
        </p:nvPicPr>
        <p:blipFill>
          <a:blip r:embed="rId3"/>
          <a:srcRect l="44" r="44"/>
          <a:stretch>
            <a:fillRect/>
          </a:stretch>
        </p:blipFill>
        <p:spPr>
          <a:xfrm>
            <a:off x="518786" y="5471091"/>
            <a:ext cx="3522355" cy="988607"/>
          </a:xfrm>
          <a:prstGeom prst="rect">
            <a:avLst/>
          </a:prstGeom>
        </p:spPr>
      </p:pic>
      <p:pic>
        <p:nvPicPr>
          <p:cNvPr id="3" name="Picture 3"/>
          <p:cNvPicPr>
            <a:picLocks noChangeAspect="1"/>
          </p:cNvPicPr>
          <p:nvPr/>
        </p:nvPicPr>
        <p:blipFill>
          <a:blip r:embed="rId4"/>
          <a:srcRect t="7044" b="7044"/>
          <a:stretch>
            <a:fillRect/>
          </a:stretch>
        </p:blipFill>
        <p:spPr>
          <a:xfrm>
            <a:off x="7648013" y="-1243136"/>
            <a:ext cx="4543987" cy="2971743"/>
          </a:xfrm>
          <a:prstGeom prst="rect">
            <a:avLst/>
          </a:prstGeom>
        </p:spPr>
      </p:pic>
      <p:pic>
        <p:nvPicPr>
          <p:cNvPr id="4" name="Picture 4"/>
          <p:cNvPicPr>
            <a:picLocks noChangeAspect="1"/>
          </p:cNvPicPr>
          <p:nvPr/>
        </p:nvPicPr>
        <p:blipFill>
          <a:blip r:embed="rId5"/>
          <a:srcRect t="10646" b="4502"/>
          <a:stretch>
            <a:fillRect/>
          </a:stretch>
        </p:blipFill>
        <p:spPr>
          <a:xfrm>
            <a:off x="0" y="0"/>
            <a:ext cx="8858222" cy="1728606"/>
          </a:xfrm>
          <a:prstGeom prst="rect">
            <a:avLst/>
          </a:prstGeom>
        </p:spPr>
      </p:pic>
      <p:sp>
        <p:nvSpPr>
          <p:cNvPr id="6" name="TextBox 6"/>
          <p:cNvSpPr txBox="1"/>
          <p:nvPr/>
        </p:nvSpPr>
        <p:spPr>
          <a:xfrm>
            <a:off x="4288947" y="870654"/>
            <a:ext cx="3710065" cy="371897"/>
          </a:xfrm>
          <a:prstGeom prst="rect">
            <a:avLst/>
          </a:prstGeom>
        </p:spPr>
        <p:txBody>
          <a:bodyPr wrap="square" lIns="0" tIns="0" rIns="0" bIns="0" rtlCol="0" anchor="t">
            <a:spAutoFit/>
          </a:bodyPr>
          <a:lstStyle/>
          <a:p>
            <a:pPr defTabSz="609630" eaLnBrk="1" fontAlgn="auto" hangingPunct="1">
              <a:lnSpc>
                <a:spcPts val="2911"/>
              </a:lnSpc>
              <a:spcBef>
                <a:spcPts val="0"/>
              </a:spcBef>
              <a:spcAft>
                <a:spcPts val="0"/>
              </a:spcAft>
            </a:pPr>
            <a:r>
              <a:rPr lang="en-US" sz="2623" dirty="0">
                <a:solidFill>
                  <a:srgbClr val="E9E1D9"/>
                </a:solidFill>
                <a:latin typeface="Helvetica"/>
                <a:ea typeface="+mn-ea"/>
              </a:rPr>
              <a:t>What's Next</a:t>
            </a:r>
          </a:p>
        </p:txBody>
      </p:sp>
      <p:sp>
        <p:nvSpPr>
          <p:cNvPr id="7" name="TextBox 7"/>
          <p:cNvSpPr txBox="1"/>
          <p:nvPr/>
        </p:nvSpPr>
        <p:spPr>
          <a:xfrm>
            <a:off x="558800" y="1955801"/>
            <a:ext cx="7721600" cy="2769989"/>
          </a:xfrm>
          <a:prstGeom prst="rect">
            <a:avLst/>
          </a:prstGeom>
        </p:spPr>
        <p:txBody>
          <a:bodyPr wrap="square" lIns="0" tIns="0" rIns="0" bIns="0" rtlCol="0" anchor="t">
            <a:spAutoFit/>
          </a:bodyPr>
          <a:lstStyle/>
          <a:p>
            <a:pPr defTabSz="609630" eaLnBrk="1" fontAlgn="auto" hangingPunct="1">
              <a:lnSpc>
                <a:spcPts val="1789"/>
              </a:lnSpc>
              <a:spcAft>
                <a:spcPts val="0"/>
              </a:spcAft>
            </a:pPr>
            <a:r>
              <a:rPr lang="en-AU" sz="1611" dirty="0">
                <a:solidFill>
                  <a:srgbClr val="006C3F"/>
                </a:solidFill>
                <a:latin typeface="Helvetica"/>
                <a:ea typeface="+mn-ea"/>
              </a:rPr>
              <a:t>Based on the success of the domestic product, development is underway to role out Ecotite® R for the export market including bulk cheese application.</a:t>
            </a:r>
          </a:p>
          <a:p>
            <a:pPr defTabSz="609630" eaLnBrk="1" fontAlgn="auto" hangingPunct="1">
              <a:lnSpc>
                <a:spcPts val="1789"/>
              </a:lnSpc>
              <a:spcAft>
                <a:spcPts val="0"/>
              </a:spcAft>
            </a:pPr>
            <a:endParaRPr lang="en-AU" sz="1611" dirty="0">
              <a:solidFill>
                <a:srgbClr val="006C3F"/>
              </a:solidFill>
              <a:latin typeface="Helvetica"/>
              <a:ea typeface="+mn-ea"/>
            </a:endParaRPr>
          </a:p>
          <a:p>
            <a:pPr defTabSz="609630" eaLnBrk="1" fontAlgn="auto" hangingPunct="1">
              <a:lnSpc>
                <a:spcPts val="1789"/>
              </a:lnSpc>
              <a:spcAft>
                <a:spcPts val="0"/>
              </a:spcAft>
            </a:pPr>
            <a:r>
              <a:rPr lang="en-AU" sz="1611" dirty="0">
                <a:solidFill>
                  <a:srgbClr val="006C3F"/>
                </a:solidFill>
                <a:latin typeface="Helvetica"/>
                <a:ea typeface="+mn-ea"/>
              </a:rPr>
              <a:t>In preparation of this, the Ecotite® R has been independently verified as recyclable by the cyclos - HTP Institute in Germany which ensure that Ecotite R bags are easily recycled in a polyolefin waste stream.</a:t>
            </a:r>
          </a:p>
          <a:p>
            <a:pPr defTabSz="609630" eaLnBrk="1" fontAlgn="auto" hangingPunct="1">
              <a:lnSpc>
                <a:spcPts val="1789"/>
              </a:lnSpc>
              <a:spcAft>
                <a:spcPts val="0"/>
              </a:spcAft>
            </a:pPr>
            <a:endParaRPr lang="en-AU" sz="1611" dirty="0">
              <a:solidFill>
                <a:srgbClr val="006C3F"/>
              </a:solidFill>
              <a:latin typeface="Helvetica"/>
              <a:ea typeface="+mn-ea"/>
            </a:endParaRPr>
          </a:p>
          <a:p>
            <a:pPr defTabSz="609630" eaLnBrk="1" fontAlgn="auto" hangingPunct="1">
              <a:lnSpc>
                <a:spcPts val="1789"/>
              </a:lnSpc>
              <a:spcAft>
                <a:spcPts val="0"/>
              </a:spcAft>
            </a:pPr>
            <a:r>
              <a:rPr lang="en-AU" sz="1611" dirty="0">
                <a:solidFill>
                  <a:srgbClr val="006C3F"/>
                </a:solidFill>
                <a:latin typeface="Helvetica"/>
                <a:ea typeface="+mn-ea"/>
              </a:rPr>
              <a:t>Work is underway to introduce PCR content into the film to ensure our customer base will be well placed to meet the impending need for flexibles to have recycled content.</a:t>
            </a:r>
          </a:p>
          <a:p>
            <a:pPr defTabSz="609630" eaLnBrk="1" fontAlgn="auto" hangingPunct="1">
              <a:lnSpc>
                <a:spcPts val="1789"/>
              </a:lnSpc>
              <a:spcAft>
                <a:spcPts val="0"/>
              </a:spcAft>
            </a:pPr>
            <a:endParaRPr lang="en-AU" sz="1611" dirty="0">
              <a:solidFill>
                <a:srgbClr val="006C3F"/>
              </a:solidFill>
              <a:latin typeface="Helvetica"/>
              <a:ea typeface="+mn-ea"/>
            </a:endParaRPr>
          </a:p>
          <a:p>
            <a:pPr defTabSz="609630" eaLnBrk="1" fontAlgn="auto" hangingPunct="1">
              <a:lnSpc>
                <a:spcPts val="1789"/>
              </a:lnSpc>
              <a:spcAft>
                <a:spcPts val="0"/>
              </a:spcAft>
            </a:pPr>
            <a:endParaRPr lang="en-US" sz="1611" dirty="0">
              <a:solidFill>
                <a:srgbClr val="006C3F"/>
              </a:solidFill>
              <a:latin typeface="Helvetica"/>
              <a:ea typeface="+mn-ea"/>
            </a:endParaRPr>
          </a:p>
        </p:txBody>
      </p:sp>
      <p:pic>
        <p:nvPicPr>
          <p:cNvPr id="14" name="Picture 13">
            <a:extLst>
              <a:ext uri="{FF2B5EF4-FFF2-40B4-BE49-F238E27FC236}">
                <a16:creationId xmlns:a16="http://schemas.microsoft.com/office/drawing/2014/main" id="{163B6BB9-0473-9F3F-E6BF-CB5F4FDCAFB2}"/>
              </a:ext>
            </a:extLst>
          </p:cNvPr>
          <p:cNvPicPr>
            <a:picLocks noChangeAspect="1"/>
          </p:cNvPicPr>
          <p:nvPr/>
        </p:nvPicPr>
        <p:blipFill>
          <a:blip r:embed="rId6"/>
          <a:stretch>
            <a:fillRect/>
          </a:stretch>
        </p:blipFill>
        <p:spPr>
          <a:xfrm>
            <a:off x="0" y="491804"/>
            <a:ext cx="3724442" cy="835261"/>
          </a:xfrm>
          <a:prstGeom prst="rect">
            <a:avLst/>
          </a:prstGeom>
        </p:spPr>
      </p:pic>
      <p:pic>
        <p:nvPicPr>
          <p:cNvPr id="5" name="Picture 3">
            <a:extLst>
              <a:ext uri="{FF2B5EF4-FFF2-40B4-BE49-F238E27FC236}">
                <a16:creationId xmlns:a16="http://schemas.microsoft.com/office/drawing/2014/main" id="{C204331D-C81C-E04D-2550-D68991B12F7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63766" y="2137672"/>
            <a:ext cx="1926189" cy="2104129"/>
          </a:xfrm>
          <a:prstGeom prst="roundRect">
            <a:avLst>
              <a:gd name="adj" fmla="val 3302"/>
            </a:avLst>
          </a:prstGeom>
          <a:solidFill>
            <a:srgbClr val="FFFFFF"/>
          </a:solidFill>
          <a:ln w="76200" cap="sq">
            <a:noFill/>
            <a:miter lim="800000"/>
          </a:ln>
          <a:effectLst/>
        </p:spPr>
      </p:pic>
      <p:pic>
        <p:nvPicPr>
          <p:cNvPr id="8" name="Picture 4">
            <a:extLst>
              <a:ext uri="{FF2B5EF4-FFF2-40B4-BE49-F238E27FC236}">
                <a16:creationId xmlns:a16="http://schemas.microsoft.com/office/drawing/2014/main" id="{64635AFD-883B-A46F-7D70-7C25D7409D1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71894" y="4650865"/>
            <a:ext cx="1918061" cy="1461763"/>
          </a:xfrm>
          <a:prstGeom prst="roundRect">
            <a:avLst>
              <a:gd name="adj" fmla="val 3302"/>
            </a:avLst>
          </a:prstGeom>
          <a:solidFill>
            <a:srgbClr val="FFFFFF"/>
          </a:solidFill>
          <a:ln w="76200" cap="sq">
            <a:noFill/>
            <a:miter lim="800000"/>
          </a:ln>
          <a:effectLst/>
        </p:spPr>
      </p:pic>
    </p:spTree>
    <p:extLst>
      <p:ext uri="{BB962C8B-B14F-4D97-AF65-F5344CB8AC3E}">
        <p14:creationId xmlns:p14="http://schemas.microsoft.com/office/powerpoint/2010/main" val="15832941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2702" r="39145" b="4138"/>
          <a:stretch>
            <a:fillRect/>
          </a:stretch>
        </p:blipFill>
        <p:spPr>
          <a:xfrm>
            <a:off x="7279014" y="-39144"/>
            <a:ext cx="5222922" cy="6936288"/>
          </a:xfrm>
          <a:prstGeom prst="rect">
            <a:avLst/>
          </a:prstGeom>
        </p:spPr>
      </p:pic>
      <p:pic>
        <p:nvPicPr>
          <p:cNvPr id="3" name="Picture 3"/>
          <p:cNvPicPr>
            <a:picLocks noChangeAspect="1"/>
          </p:cNvPicPr>
          <p:nvPr/>
        </p:nvPicPr>
        <p:blipFill>
          <a:blip r:embed="rId4"/>
          <a:srcRect l="9472" t="6789" b="2683"/>
          <a:stretch>
            <a:fillRect/>
          </a:stretch>
        </p:blipFill>
        <p:spPr>
          <a:xfrm>
            <a:off x="-3336444" y="-2809876"/>
            <a:ext cx="14374831" cy="14556791"/>
          </a:xfrm>
          <a:prstGeom prst="rect">
            <a:avLst/>
          </a:prstGeom>
        </p:spPr>
      </p:pic>
      <p:pic>
        <p:nvPicPr>
          <p:cNvPr id="4" name="Picture 4"/>
          <p:cNvPicPr>
            <a:picLocks noChangeAspect="1"/>
          </p:cNvPicPr>
          <p:nvPr/>
        </p:nvPicPr>
        <p:blipFill>
          <a:blip r:embed="rId5"/>
          <a:srcRect/>
          <a:stretch>
            <a:fillRect/>
          </a:stretch>
        </p:blipFill>
        <p:spPr>
          <a:xfrm>
            <a:off x="-721358" y="576543"/>
            <a:ext cx="4601917" cy="1291605"/>
          </a:xfrm>
          <a:prstGeom prst="rect">
            <a:avLst/>
          </a:prstGeom>
        </p:spPr>
      </p:pic>
      <p:sp>
        <p:nvSpPr>
          <p:cNvPr id="5" name="TextBox 5"/>
          <p:cNvSpPr txBox="1"/>
          <p:nvPr/>
        </p:nvSpPr>
        <p:spPr>
          <a:xfrm>
            <a:off x="832330" y="3390820"/>
            <a:ext cx="5834137" cy="677108"/>
          </a:xfrm>
          <a:prstGeom prst="rect">
            <a:avLst/>
          </a:prstGeom>
        </p:spPr>
        <p:txBody>
          <a:bodyPr lIns="0" tIns="0" rIns="0" bIns="0" rtlCol="0" anchor="t">
            <a:spAutoFit/>
          </a:bodyPr>
          <a:lstStyle/>
          <a:p>
            <a:pPr defTabSz="609630" eaLnBrk="1" fontAlgn="auto" hangingPunct="1">
              <a:spcBef>
                <a:spcPts val="0"/>
              </a:spcBef>
              <a:spcAft>
                <a:spcPts val="0"/>
              </a:spcAft>
            </a:pPr>
            <a:r>
              <a:rPr lang="en-US" sz="4400" b="1" dirty="0">
                <a:solidFill>
                  <a:srgbClr val="E9E1D9"/>
                </a:solidFill>
                <a:latin typeface="Helvetica Bold"/>
                <a:ea typeface="+mn-ea"/>
              </a:rPr>
              <a:t>Thank you.</a:t>
            </a:r>
          </a:p>
        </p:txBody>
      </p:sp>
      <p:pic>
        <p:nvPicPr>
          <p:cNvPr id="8" name="Picture 7" descr="A picture containing font, graphics, text, logo&#10;&#10;Description automatically generated">
            <a:extLst>
              <a:ext uri="{FF2B5EF4-FFF2-40B4-BE49-F238E27FC236}">
                <a16:creationId xmlns:a16="http://schemas.microsoft.com/office/drawing/2014/main" id="{68D66093-E568-4D81-EB87-4043882F5B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45090" y="508107"/>
            <a:ext cx="3175180" cy="1363246"/>
          </a:xfrm>
          <a:prstGeom prst="rect">
            <a:avLst/>
          </a:prstGeom>
        </p:spPr>
      </p:pic>
    </p:spTree>
    <p:extLst>
      <p:ext uri="{BB962C8B-B14F-4D97-AF65-F5344CB8AC3E}">
        <p14:creationId xmlns:p14="http://schemas.microsoft.com/office/powerpoint/2010/main" val="3008536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 font, graphics, logo&#10;&#10;Description automatically generated">
            <a:extLst>
              <a:ext uri="{FF2B5EF4-FFF2-40B4-BE49-F238E27FC236}">
                <a16:creationId xmlns:a16="http://schemas.microsoft.com/office/drawing/2014/main" id="{48FD6772-4E28-E297-7C00-94C9D6C32E30}"/>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21200" y="5724375"/>
            <a:ext cx="1656638" cy="720000"/>
          </a:xfrm>
          <a:prstGeom prst="rect">
            <a:avLst/>
          </a:prstGeom>
        </p:spPr>
      </p:pic>
      <p:pic>
        <p:nvPicPr>
          <p:cNvPr id="2" name="Picture 2"/>
          <p:cNvPicPr>
            <a:picLocks noChangeAspect="1"/>
          </p:cNvPicPr>
          <p:nvPr/>
        </p:nvPicPr>
        <p:blipFill>
          <a:blip r:embed="rId4"/>
          <a:srcRect l="44" r="44"/>
          <a:stretch>
            <a:fillRect/>
          </a:stretch>
        </p:blipFill>
        <p:spPr>
          <a:xfrm>
            <a:off x="518786" y="5471091"/>
            <a:ext cx="3522355" cy="988607"/>
          </a:xfrm>
          <a:prstGeom prst="rect">
            <a:avLst/>
          </a:prstGeom>
        </p:spPr>
      </p:pic>
      <p:pic>
        <p:nvPicPr>
          <p:cNvPr id="3" name="Picture 3"/>
          <p:cNvPicPr>
            <a:picLocks noChangeAspect="1"/>
          </p:cNvPicPr>
          <p:nvPr/>
        </p:nvPicPr>
        <p:blipFill>
          <a:blip r:embed="rId5"/>
          <a:srcRect t="7044" b="7044"/>
          <a:stretch>
            <a:fillRect/>
          </a:stretch>
        </p:blipFill>
        <p:spPr>
          <a:xfrm>
            <a:off x="7648013" y="-1243136"/>
            <a:ext cx="4543987" cy="2971743"/>
          </a:xfrm>
          <a:prstGeom prst="rect">
            <a:avLst/>
          </a:prstGeom>
        </p:spPr>
      </p:pic>
      <p:pic>
        <p:nvPicPr>
          <p:cNvPr id="4" name="Picture 4"/>
          <p:cNvPicPr>
            <a:picLocks noChangeAspect="1"/>
          </p:cNvPicPr>
          <p:nvPr/>
        </p:nvPicPr>
        <p:blipFill>
          <a:blip r:embed="rId6"/>
          <a:srcRect t="10646" b="4502"/>
          <a:stretch>
            <a:fillRect/>
          </a:stretch>
        </p:blipFill>
        <p:spPr>
          <a:xfrm>
            <a:off x="0" y="0"/>
            <a:ext cx="8858222" cy="1728606"/>
          </a:xfrm>
          <a:prstGeom prst="rect">
            <a:avLst/>
          </a:prstGeom>
        </p:spPr>
      </p:pic>
      <p:sp>
        <p:nvSpPr>
          <p:cNvPr id="5" name="TextBox 5"/>
          <p:cNvSpPr txBox="1"/>
          <p:nvPr/>
        </p:nvSpPr>
        <p:spPr>
          <a:xfrm>
            <a:off x="518786" y="576893"/>
            <a:ext cx="3522355" cy="782265"/>
          </a:xfrm>
          <a:prstGeom prst="rect">
            <a:avLst/>
          </a:prstGeom>
        </p:spPr>
        <p:txBody>
          <a:bodyPr lIns="0" tIns="0" rIns="0" bIns="0" rtlCol="0" anchor="t">
            <a:spAutoFit/>
          </a:bodyPr>
          <a:lstStyle/>
          <a:p>
            <a:pPr defTabSz="609630" eaLnBrk="1" fontAlgn="auto" hangingPunct="1">
              <a:lnSpc>
                <a:spcPts val="6096"/>
              </a:lnSpc>
              <a:spcBef>
                <a:spcPts val="0"/>
              </a:spcBef>
              <a:spcAft>
                <a:spcPts val="0"/>
              </a:spcAft>
            </a:pPr>
            <a:r>
              <a:rPr lang="en-US" sz="5492" dirty="0">
                <a:solidFill>
                  <a:srgbClr val="E9E1D9"/>
                </a:solidFill>
                <a:latin typeface="Helvetica Bold"/>
                <a:ea typeface="+mn-ea"/>
              </a:rPr>
              <a:t>Speakers</a:t>
            </a:r>
          </a:p>
        </p:txBody>
      </p:sp>
      <p:pic>
        <p:nvPicPr>
          <p:cNvPr id="13" name="Picture 12" descr="A screenshot of a website&#10;&#10;Description automatically generated">
            <a:extLst>
              <a:ext uri="{FF2B5EF4-FFF2-40B4-BE49-F238E27FC236}">
                <a16:creationId xmlns:a16="http://schemas.microsoft.com/office/drawing/2014/main" id="{5F71A591-D547-BA80-3E69-6BE77801F515}"/>
              </a:ext>
            </a:extLst>
          </p:cNvPr>
          <p:cNvPicPr>
            <a:picLocks noChangeAspect="1"/>
          </p:cNvPicPr>
          <p:nvPr/>
        </p:nvPicPr>
        <p:blipFill>
          <a:blip r:embed="rId7"/>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FFC63F94-2A79-D313-6E77-FFA30CB6CF02}"/>
              </a:ext>
            </a:extLst>
          </p:cNvPr>
          <p:cNvPicPr>
            <a:picLocks noChangeAspect="1"/>
          </p:cNvPicPr>
          <p:nvPr/>
        </p:nvPicPr>
        <p:blipFill rotWithShape="1">
          <a:blip r:embed="rId8"/>
          <a:srcRect l="4299" t="9022" r="4299" b="9022"/>
          <a:stretch/>
        </p:blipFill>
        <p:spPr>
          <a:xfrm>
            <a:off x="0" y="1478604"/>
            <a:ext cx="12192000" cy="5379397"/>
          </a:xfrm>
          <a:prstGeom prst="rect">
            <a:avLst/>
          </a:prstGeom>
        </p:spPr>
      </p:pic>
      <p:sp>
        <p:nvSpPr>
          <p:cNvPr id="15" name="TextBox 5">
            <a:extLst>
              <a:ext uri="{FF2B5EF4-FFF2-40B4-BE49-F238E27FC236}">
                <a16:creationId xmlns:a16="http://schemas.microsoft.com/office/drawing/2014/main" id="{411C5E82-B5B3-B67A-C3FC-DEA0B7D384DB}"/>
              </a:ext>
            </a:extLst>
          </p:cNvPr>
          <p:cNvSpPr txBox="1"/>
          <p:nvPr/>
        </p:nvSpPr>
        <p:spPr>
          <a:xfrm>
            <a:off x="973916" y="2837762"/>
            <a:ext cx="8751206" cy="2400657"/>
          </a:xfrm>
          <a:prstGeom prst="rect">
            <a:avLst/>
          </a:prstGeom>
        </p:spPr>
        <p:txBody>
          <a:bodyPr lIns="0" tIns="0" rIns="0" bIns="0" rtlCol="0" anchor="t">
            <a:spAutoFit/>
          </a:bodyPr>
          <a:lstStyle/>
          <a:p>
            <a:r>
              <a:rPr lang="en-US" sz="4400" b="1" dirty="0">
                <a:solidFill>
                  <a:srgbClr val="006C3F"/>
                </a:solidFill>
                <a:latin typeface="Helvetica Bold"/>
              </a:rPr>
              <a:t>Warwick Armstrong MAIP</a:t>
            </a:r>
          </a:p>
          <a:p>
            <a:r>
              <a:rPr lang="en-US" sz="2800" dirty="0">
                <a:solidFill>
                  <a:srgbClr val="006C3F"/>
                </a:solidFill>
                <a:latin typeface="Helvetica Bold"/>
              </a:rPr>
              <a:t>General Manager Business</a:t>
            </a:r>
          </a:p>
          <a:p>
            <a:r>
              <a:rPr lang="en-US" sz="2800" dirty="0">
                <a:solidFill>
                  <a:srgbClr val="006C3F"/>
                </a:solidFill>
                <a:latin typeface="Helvetica Bold"/>
              </a:rPr>
              <a:t>Development &amp; Marketing</a:t>
            </a:r>
          </a:p>
          <a:p>
            <a:endParaRPr lang="en-US" sz="2800" dirty="0">
              <a:solidFill>
                <a:srgbClr val="006C3F"/>
              </a:solidFill>
              <a:latin typeface="Helvetica Bold"/>
            </a:endParaRPr>
          </a:p>
          <a:p>
            <a:r>
              <a:rPr lang="en-US" sz="2800" dirty="0">
                <a:solidFill>
                  <a:srgbClr val="006C3F"/>
                </a:solidFill>
                <a:latin typeface="Helvetica Bold"/>
              </a:rPr>
              <a:t>PLANTIC TECHNOLOGIES</a:t>
            </a:r>
          </a:p>
        </p:txBody>
      </p:sp>
      <p:pic>
        <p:nvPicPr>
          <p:cNvPr id="8" name="Picture 7" descr="A person in a suit smiling&#10;&#10;Description automatically generated">
            <a:extLst>
              <a:ext uri="{FF2B5EF4-FFF2-40B4-BE49-F238E27FC236}">
                <a16:creationId xmlns:a16="http://schemas.microsoft.com/office/drawing/2014/main" id="{A0415E53-78B3-FD08-9763-DBAD1CA21BCB}"/>
              </a:ext>
            </a:extLst>
          </p:cNvPr>
          <p:cNvPicPr>
            <a:picLocks noChangeAspect="1"/>
          </p:cNvPicPr>
          <p:nvPr/>
        </p:nvPicPr>
        <p:blipFill>
          <a:blip r:embed="rId9"/>
          <a:stretch>
            <a:fillRect/>
          </a:stretch>
        </p:blipFill>
        <p:spPr>
          <a:xfrm>
            <a:off x="8392726" y="2199729"/>
            <a:ext cx="3462528" cy="3432048"/>
          </a:xfrm>
          <a:prstGeom prst="ellipse">
            <a:avLst/>
          </a:prstGeom>
          <a:ln>
            <a:noFill/>
          </a:ln>
          <a:effectLst>
            <a:softEdge rad="112500"/>
          </a:effectLst>
        </p:spPr>
      </p:pic>
    </p:spTree>
    <p:extLst>
      <p:ext uri="{BB962C8B-B14F-4D97-AF65-F5344CB8AC3E}">
        <p14:creationId xmlns:p14="http://schemas.microsoft.com/office/powerpoint/2010/main" val="1783698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5">
            <a:extLst>
              <a:ext uri="{FF2B5EF4-FFF2-40B4-BE49-F238E27FC236}">
                <a16:creationId xmlns:a16="http://schemas.microsoft.com/office/drawing/2014/main" id="{8924D26A-6BDF-DB2E-99EB-5F306A8F3D62}"/>
              </a:ext>
            </a:extLst>
          </p:cNvPr>
          <p:cNvSpPr/>
          <p:nvPr/>
        </p:nvSpPr>
        <p:spPr>
          <a:xfrm>
            <a:off x="3873518" y="4402514"/>
            <a:ext cx="4634250" cy="489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28" b="0" i="0" u="none" strike="noStrike" kern="1200" cap="none" spc="0" normalizeH="0" baseline="0" noProof="0">
              <a:ln>
                <a:noFill/>
              </a:ln>
              <a:solidFill>
                <a:srgbClr val="00B0E9"/>
              </a:solidFill>
              <a:effectLst/>
              <a:uLnTx/>
              <a:uFillTx/>
              <a:latin typeface="Rational Text Book"/>
              <a:ea typeface="+mn-ea"/>
              <a:cs typeface="+mn-cs"/>
            </a:endParaRPr>
          </a:p>
        </p:txBody>
      </p:sp>
      <p:sp>
        <p:nvSpPr>
          <p:cNvPr id="9" name="矩形 7">
            <a:extLst>
              <a:ext uri="{FF2B5EF4-FFF2-40B4-BE49-F238E27FC236}">
                <a16:creationId xmlns:a16="http://schemas.microsoft.com/office/drawing/2014/main" id="{7B294AB8-4366-5B9E-B189-81EBBAFC881F}"/>
              </a:ext>
            </a:extLst>
          </p:cNvPr>
          <p:cNvSpPr/>
          <p:nvPr/>
        </p:nvSpPr>
        <p:spPr>
          <a:xfrm>
            <a:off x="3871913" y="3147199"/>
            <a:ext cx="52267" cy="1304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28" b="0" i="0" u="none" strike="noStrike" kern="1200" cap="none" spc="0" normalizeH="0" baseline="0" noProof="0">
              <a:ln>
                <a:noFill/>
              </a:ln>
              <a:solidFill>
                <a:srgbClr val="00B0E9"/>
              </a:solidFill>
              <a:effectLst/>
              <a:uLnTx/>
              <a:uFillTx/>
              <a:latin typeface="Rational Text Book"/>
              <a:ea typeface="+mn-ea"/>
              <a:cs typeface="+mn-cs"/>
            </a:endParaRPr>
          </a:p>
        </p:txBody>
      </p:sp>
      <p:sp>
        <p:nvSpPr>
          <p:cNvPr id="10" name="矩形 8">
            <a:extLst>
              <a:ext uri="{FF2B5EF4-FFF2-40B4-BE49-F238E27FC236}">
                <a16:creationId xmlns:a16="http://schemas.microsoft.com/office/drawing/2014/main" id="{8ECF99F7-00D6-D24B-5E0F-C62CA97C1765}"/>
              </a:ext>
            </a:extLst>
          </p:cNvPr>
          <p:cNvSpPr/>
          <p:nvPr/>
        </p:nvSpPr>
        <p:spPr>
          <a:xfrm>
            <a:off x="8487782" y="2658017"/>
            <a:ext cx="52267" cy="1793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28" b="0" i="0" u="none" strike="noStrike" kern="1200" cap="none" spc="0" normalizeH="0" baseline="0" noProof="0">
              <a:ln>
                <a:noFill/>
              </a:ln>
              <a:solidFill>
                <a:srgbClr val="00B0E9"/>
              </a:solidFill>
              <a:effectLst/>
              <a:uLnTx/>
              <a:uFillTx/>
              <a:latin typeface="Rational Text Book"/>
              <a:ea typeface="+mn-ea"/>
              <a:cs typeface="+mn-cs"/>
            </a:endParaRPr>
          </a:p>
        </p:txBody>
      </p:sp>
      <p:sp>
        <p:nvSpPr>
          <p:cNvPr id="2" name="TextBox 1">
            <a:extLst>
              <a:ext uri="{FF2B5EF4-FFF2-40B4-BE49-F238E27FC236}">
                <a16:creationId xmlns:a16="http://schemas.microsoft.com/office/drawing/2014/main" id="{9142B287-BE2C-2772-7962-C407FB7540D6}"/>
              </a:ext>
            </a:extLst>
          </p:cNvPr>
          <p:cNvSpPr txBox="1"/>
          <p:nvPr/>
        </p:nvSpPr>
        <p:spPr>
          <a:xfrm>
            <a:off x="23664" y="1817751"/>
            <a:ext cx="12144672" cy="91440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FFFF"/>
                </a:solidFill>
                <a:effectLst/>
                <a:uLnTx/>
                <a:uFillTx/>
                <a:latin typeface="Rational Text Book"/>
                <a:ea typeface="+mn-ea"/>
                <a:cs typeface="+mn-cs"/>
              </a:rPr>
              <a:t>Foodpro</a:t>
            </a:r>
            <a:r>
              <a:rPr kumimoji="0" lang="en-US" sz="4800" b="0" i="0" u="none" strike="noStrike" kern="1200" cap="none" spc="0" normalizeH="0" baseline="0" noProof="0" dirty="0">
                <a:ln>
                  <a:noFill/>
                </a:ln>
                <a:solidFill>
                  <a:srgbClr val="FFFFFF"/>
                </a:solidFill>
                <a:effectLst/>
                <a:uLnTx/>
                <a:uFillTx/>
                <a:latin typeface="Rational Text Book"/>
                <a:ea typeface="+mn-ea"/>
                <a:cs typeface="+mn-cs"/>
              </a:rPr>
              <a:t> 2023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Rational Text Book"/>
                <a:ea typeface="+mn-ea"/>
                <a:cs typeface="+mn-cs"/>
              </a:rPr>
              <a:t>Kuraray / </a:t>
            </a:r>
            <a:r>
              <a:rPr kumimoji="0" lang="en-US" sz="4800" b="0" i="0" u="none" strike="noStrike" kern="1200" cap="none" spc="0" normalizeH="0" baseline="0" noProof="0" dirty="0" err="1">
                <a:ln>
                  <a:noFill/>
                </a:ln>
                <a:solidFill>
                  <a:srgbClr val="FFFFFF"/>
                </a:solidFill>
                <a:effectLst/>
                <a:uLnTx/>
                <a:uFillTx/>
                <a:latin typeface="Rational Text Book"/>
                <a:ea typeface="+mn-ea"/>
                <a:cs typeface="+mn-cs"/>
              </a:rPr>
              <a:t>Plantic</a:t>
            </a:r>
            <a:r>
              <a:rPr kumimoji="0" lang="en-US" sz="4800" b="0" i="0" u="none" strike="noStrike" kern="1200" cap="none" spc="0" normalizeH="0" baseline="0" noProof="0" dirty="0">
                <a:ln>
                  <a:noFill/>
                </a:ln>
                <a:solidFill>
                  <a:srgbClr val="FFFFFF"/>
                </a:solidFill>
                <a:effectLst/>
                <a:uLnTx/>
                <a:uFillTx/>
                <a:latin typeface="Rational Text Book"/>
                <a:ea typeface="+mn-ea"/>
                <a:cs typeface="+mn-cs"/>
              </a:rPr>
              <a:t> Technologies</a:t>
            </a:r>
            <a:endParaRPr kumimoji="0" lang="en-AU" sz="4800" b="0" i="0" u="none" strike="noStrike" kern="1200" cap="none" spc="0" normalizeH="0" baseline="0" noProof="0" dirty="0">
              <a:ln>
                <a:noFill/>
              </a:ln>
              <a:solidFill>
                <a:srgbClr val="FFFFFF"/>
              </a:solidFill>
              <a:effectLst/>
              <a:uLnTx/>
              <a:uFillTx/>
              <a:latin typeface="Rational Text Book"/>
              <a:ea typeface="+mn-ea"/>
              <a:cs typeface="+mn-cs"/>
            </a:endParaRPr>
          </a:p>
        </p:txBody>
      </p:sp>
    </p:spTree>
    <p:extLst>
      <p:ext uri="{BB962C8B-B14F-4D97-AF65-F5344CB8AC3E}">
        <p14:creationId xmlns:p14="http://schemas.microsoft.com/office/powerpoint/2010/main" val="127736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500"/>
                                        <p:tgtEl>
                                          <p:spTgt spid="8"/>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2C28F9-CB34-37E1-53D2-8D285CF9C38D}"/>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ABD364-9D21-46A6-8558-A0B17CB15E93}" type="datetime4">
              <a:rPr kumimoji="0" lang="en-US" sz="1200" b="0" i="0" u="none" strike="noStrike" kern="200" cap="none" spc="0" normalizeH="0" baseline="0" noProof="0" smtClean="0">
                <a:ln>
                  <a:noFill/>
                </a:ln>
                <a:solidFill>
                  <a:srgbClr val="000F3C"/>
                </a:solidFill>
                <a:effectLst/>
                <a:uLnTx/>
                <a:uFillTx/>
                <a:latin typeface="Rational Text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July 22, 2023</a:t>
            </a:fld>
            <a:endParaRPr kumimoji="0" lang="de-DE" sz="1200" b="0" i="0" u="none" strike="noStrike" kern="200" cap="none" spc="0" normalizeH="0" baseline="0" noProof="0">
              <a:ln>
                <a:noFill/>
              </a:ln>
              <a:solidFill>
                <a:srgbClr val="000F3C"/>
              </a:solidFill>
              <a:effectLst/>
              <a:uLnTx/>
              <a:uFillTx/>
              <a:latin typeface="Rational Text Book"/>
              <a:ea typeface="+mn-ea"/>
              <a:cs typeface="+mn-cs"/>
            </a:endParaRPr>
          </a:p>
        </p:txBody>
      </p:sp>
      <p:sp>
        <p:nvSpPr>
          <p:cNvPr id="4" name="Slide Number Placeholder 3">
            <a:extLst>
              <a:ext uri="{FF2B5EF4-FFF2-40B4-BE49-F238E27FC236}">
                <a16:creationId xmlns:a16="http://schemas.microsoft.com/office/drawing/2014/main" id="{1B7D5929-5969-7F68-060A-2DD9F607B2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89A3D-C6C4-4521-AE7D-4749D53E6130}" type="slidenum">
              <a:rPr kumimoji="0" lang="de-DE" sz="1200" b="0" i="0" u="none" strike="noStrike" kern="200" cap="none" spc="0" normalizeH="0" baseline="0" noProof="0" dirty="0" smtClean="0">
                <a:ln>
                  <a:noFill/>
                </a:ln>
                <a:solidFill>
                  <a:srgbClr val="000F3C"/>
                </a:solidFill>
                <a:effectLst/>
                <a:uLnTx/>
                <a:uFillTx/>
                <a:latin typeface="Rational Text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de-DE" sz="1200" b="0" i="0" u="none" strike="noStrike" kern="200" cap="none" spc="0" normalizeH="0" baseline="0" noProof="0" dirty="0">
              <a:ln>
                <a:noFill/>
              </a:ln>
              <a:solidFill>
                <a:srgbClr val="000F3C"/>
              </a:solidFill>
              <a:effectLst/>
              <a:uLnTx/>
              <a:uFillTx/>
              <a:latin typeface="Rational Text Book"/>
              <a:ea typeface="+mn-ea"/>
              <a:cs typeface="+mn-cs"/>
            </a:endParaRPr>
          </a:p>
        </p:txBody>
      </p:sp>
      <p:sp>
        <p:nvSpPr>
          <p:cNvPr id="5" name="Google Shape;424;p46">
            <a:extLst>
              <a:ext uri="{FF2B5EF4-FFF2-40B4-BE49-F238E27FC236}">
                <a16:creationId xmlns:a16="http://schemas.microsoft.com/office/drawing/2014/main" id="{1A1D7BF8-AB57-FB9F-FE88-D54B51A52514}"/>
              </a:ext>
            </a:extLst>
          </p:cNvPr>
          <p:cNvSpPr/>
          <p:nvPr/>
        </p:nvSpPr>
        <p:spPr>
          <a:xfrm>
            <a:off x="695400" y="2348880"/>
            <a:ext cx="10435048" cy="3058800"/>
          </a:xfrm>
          <a:prstGeom prst="roundRect">
            <a:avLst>
              <a:gd name="adj" fmla="val 0"/>
            </a:avLst>
          </a:prstGeom>
          <a:solidFill>
            <a:srgbClr val="265B8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FFFFFF"/>
              </a:solidFill>
              <a:effectLst/>
              <a:uLnTx/>
              <a:uFillTx/>
              <a:latin typeface="Rational Text Book"/>
              <a:ea typeface="+mn-ea"/>
              <a:cs typeface="+mn-cs"/>
            </a:endParaRPr>
          </a:p>
        </p:txBody>
      </p:sp>
      <p:sp>
        <p:nvSpPr>
          <p:cNvPr id="6" name="Google Shape;425;p46">
            <a:extLst>
              <a:ext uri="{FF2B5EF4-FFF2-40B4-BE49-F238E27FC236}">
                <a16:creationId xmlns:a16="http://schemas.microsoft.com/office/drawing/2014/main" id="{CFF6D4CE-97F2-6053-9DCC-CFF39169CDE8}"/>
              </a:ext>
            </a:extLst>
          </p:cNvPr>
          <p:cNvSpPr/>
          <p:nvPr/>
        </p:nvSpPr>
        <p:spPr>
          <a:xfrm>
            <a:off x="3791744" y="734082"/>
            <a:ext cx="4070700" cy="1180800"/>
          </a:xfrm>
          <a:prstGeom prst="roundRect">
            <a:avLst>
              <a:gd name="adj" fmla="val 0"/>
            </a:avLst>
          </a:prstGeom>
          <a:solidFill>
            <a:srgbClr val="265B8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F3C"/>
              </a:solidFill>
              <a:effectLst/>
              <a:uLnTx/>
              <a:uFillTx/>
              <a:latin typeface="Rational Text Book"/>
              <a:ea typeface="+mn-ea"/>
              <a:cs typeface="+mn-cs"/>
            </a:endParaRPr>
          </a:p>
        </p:txBody>
      </p:sp>
      <p:sp>
        <p:nvSpPr>
          <p:cNvPr id="7" name="Title 1">
            <a:extLst>
              <a:ext uri="{FF2B5EF4-FFF2-40B4-BE49-F238E27FC236}">
                <a16:creationId xmlns:a16="http://schemas.microsoft.com/office/drawing/2014/main" id="{CA48A051-24FA-BF99-386A-87846B027187}"/>
              </a:ext>
            </a:extLst>
          </p:cNvPr>
          <p:cNvSpPr txBox="1">
            <a:spLocks/>
          </p:cNvSpPr>
          <p:nvPr/>
        </p:nvSpPr>
        <p:spPr>
          <a:xfrm>
            <a:off x="4151784" y="1097447"/>
            <a:ext cx="3528392" cy="72072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Rational Text Medium"/>
                <a:ea typeface="+mj-ea"/>
                <a:cs typeface="Times New Roman" panose="02020603050405020304" pitchFamily="18" charset="0"/>
              </a:rPr>
              <a:t>Introduction</a:t>
            </a:r>
          </a:p>
        </p:txBody>
      </p:sp>
      <p:grpSp>
        <p:nvGrpSpPr>
          <p:cNvPr id="8" name="Group 7">
            <a:extLst>
              <a:ext uri="{FF2B5EF4-FFF2-40B4-BE49-F238E27FC236}">
                <a16:creationId xmlns:a16="http://schemas.microsoft.com/office/drawing/2014/main" id="{78F4469B-B234-F740-CED6-BF8285D3B286}"/>
              </a:ext>
            </a:extLst>
          </p:cNvPr>
          <p:cNvGrpSpPr/>
          <p:nvPr/>
        </p:nvGrpSpPr>
        <p:grpSpPr>
          <a:xfrm>
            <a:off x="988408" y="2600923"/>
            <a:ext cx="6671445" cy="369332"/>
            <a:chOff x="407987" y="1633520"/>
            <a:chExt cx="6671445" cy="369332"/>
          </a:xfrm>
        </p:grpSpPr>
        <p:sp>
          <p:nvSpPr>
            <p:cNvPr id="9" name="Google Shape;188;p32">
              <a:extLst>
                <a:ext uri="{FF2B5EF4-FFF2-40B4-BE49-F238E27FC236}">
                  <a16:creationId xmlns:a16="http://schemas.microsoft.com/office/drawing/2014/main" id="{71F65D95-8513-845C-4EDD-39FFBCD9668D}"/>
                </a:ext>
              </a:extLst>
            </p:cNvPr>
            <p:cNvSpPr/>
            <p:nvPr/>
          </p:nvSpPr>
          <p:spPr>
            <a:xfrm>
              <a:off x="407987" y="1686412"/>
              <a:ext cx="299150" cy="308250"/>
            </a:xfrm>
            <a:prstGeom prst="flowChartInternalStorage">
              <a:avLst/>
            </a:prstGeom>
            <a:no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FFFFFF"/>
                </a:solidFill>
                <a:effectLst/>
                <a:uLnTx/>
                <a:uFillTx/>
                <a:latin typeface="Rational Text Book"/>
                <a:ea typeface="+mn-ea"/>
                <a:cs typeface="+mn-cs"/>
              </a:endParaRPr>
            </a:p>
          </p:txBody>
        </p:sp>
        <p:sp>
          <p:nvSpPr>
            <p:cNvPr id="10" name="TextBox 9">
              <a:extLst>
                <a:ext uri="{FF2B5EF4-FFF2-40B4-BE49-F238E27FC236}">
                  <a16:creationId xmlns:a16="http://schemas.microsoft.com/office/drawing/2014/main" id="{149D4918-8A42-1F23-2EA7-07EC75DEA2AF}"/>
                </a:ext>
              </a:extLst>
            </p:cNvPr>
            <p:cNvSpPr txBox="1"/>
            <p:nvPr/>
          </p:nvSpPr>
          <p:spPr>
            <a:xfrm>
              <a:off x="983432" y="1633520"/>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FFFFFF"/>
                  </a:solidFill>
                  <a:effectLst/>
                  <a:uLnTx/>
                  <a:uFillTx/>
                  <a:latin typeface="Rational Text Book"/>
                  <a:ea typeface="+mn-ea"/>
                  <a:cs typeface="Times New Roman" panose="02020603050405020304" pitchFamily="18" charset="0"/>
                </a:rPr>
                <a:t>Kuraray Co. Ltd., founded 1926 in Kurashiki, Japan.</a:t>
              </a:r>
            </a:p>
          </p:txBody>
        </p:sp>
      </p:grpSp>
      <p:grpSp>
        <p:nvGrpSpPr>
          <p:cNvPr id="11" name="Group 10">
            <a:extLst>
              <a:ext uri="{FF2B5EF4-FFF2-40B4-BE49-F238E27FC236}">
                <a16:creationId xmlns:a16="http://schemas.microsoft.com/office/drawing/2014/main" id="{A8041D3F-6927-A688-81E1-03B36D1E3D5B}"/>
              </a:ext>
            </a:extLst>
          </p:cNvPr>
          <p:cNvGrpSpPr/>
          <p:nvPr/>
        </p:nvGrpSpPr>
        <p:grpSpPr>
          <a:xfrm>
            <a:off x="988408" y="3484908"/>
            <a:ext cx="8996024" cy="646331"/>
            <a:chOff x="988408" y="2562434"/>
            <a:chExt cx="8996024" cy="646331"/>
          </a:xfrm>
        </p:grpSpPr>
        <p:sp>
          <p:nvSpPr>
            <p:cNvPr id="12" name="Google Shape;188;p32">
              <a:extLst>
                <a:ext uri="{FF2B5EF4-FFF2-40B4-BE49-F238E27FC236}">
                  <a16:creationId xmlns:a16="http://schemas.microsoft.com/office/drawing/2014/main" id="{3113270C-94AB-8C99-50F2-66B1DE4886DA}"/>
                </a:ext>
              </a:extLst>
            </p:cNvPr>
            <p:cNvSpPr/>
            <p:nvPr/>
          </p:nvSpPr>
          <p:spPr>
            <a:xfrm>
              <a:off x="988408" y="2641939"/>
              <a:ext cx="299150" cy="308250"/>
            </a:xfrm>
            <a:prstGeom prst="flowChartInternalStorage">
              <a:avLst/>
            </a:prstGeom>
            <a:no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FFFFFF"/>
                </a:solidFill>
                <a:effectLst/>
                <a:uLnTx/>
                <a:uFillTx/>
                <a:latin typeface="Rational Text Book"/>
                <a:ea typeface="+mn-ea"/>
                <a:cs typeface="+mn-cs"/>
              </a:endParaRPr>
            </a:p>
          </p:txBody>
        </p:sp>
        <p:sp>
          <p:nvSpPr>
            <p:cNvPr id="13" name="TextBox 12">
              <a:extLst>
                <a:ext uri="{FF2B5EF4-FFF2-40B4-BE49-F238E27FC236}">
                  <a16:creationId xmlns:a16="http://schemas.microsoft.com/office/drawing/2014/main" id="{D828F367-48A0-6727-75A7-7DB4B79B4FAA}"/>
                </a:ext>
              </a:extLst>
            </p:cNvPr>
            <p:cNvSpPr txBox="1"/>
            <p:nvPr/>
          </p:nvSpPr>
          <p:spPr>
            <a:xfrm>
              <a:off x="1563853" y="2562434"/>
              <a:ext cx="842057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FFFFFF"/>
                  </a:solidFill>
                  <a:effectLst/>
                  <a:uLnTx/>
                  <a:uFillTx/>
                  <a:latin typeface="Rational Text Book"/>
                  <a:ea typeface="+mn-ea"/>
                  <a:cs typeface="Times New Roman" panose="02020603050405020304" pitchFamily="18" charset="0"/>
                </a:rPr>
                <a:t>World’s largest producer of PVOH (POVAL™), EVOH (EVAL™) and many other specialty resins, chemicals, </a:t>
              </a:r>
              <a:r>
                <a:rPr kumimoji="0" lang="en-AU" sz="1800" b="0" i="0" u="none" strike="noStrike" kern="1200" cap="none" spc="0" normalizeH="0" baseline="0" noProof="0" dirty="0" err="1">
                  <a:ln>
                    <a:noFill/>
                  </a:ln>
                  <a:solidFill>
                    <a:srgbClr val="FFFFFF"/>
                  </a:solidFill>
                  <a:effectLst/>
                  <a:uLnTx/>
                  <a:uFillTx/>
                  <a:latin typeface="Rational Text Book"/>
                  <a:ea typeface="+mn-ea"/>
                  <a:cs typeface="Times New Roman" panose="02020603050405020304" pitchFamily="18" charset="0"/>
                </a:rPr>
                <a:t>fibers</a:t>
              </a:r>
              <a:r>
                <a:rPr kumimoji="0" lang="en-AU" sz="1800" b="0" i="0" u="none" strike="noStrike" kern="1200" cap="none" spc="0" normalizeH="0" baseline="0" noProof="0" dirty="0">
                  <a:ln>
                    <a:noFill/>
                  </a:ln>
                  <a:solidFill>
                    <a:srgbClr val="FFFFFF"/>
                  </a:solidFill>
                  <a:effectLst/>
                  <a:uLnTx/>
                  <a:uFillTx/>
                  <a:latin typeface="Rational Text Book"/>
                  <a:ea typeface="+mn-ea"/>
                  <a:cs typeface="Times New Roman" panose="02020603050405020304" pitchFamily="18" charset="0"/>
                </a:rPr>
                <a:t> and textiles.</a:t>
              </a:r>
            </a:p>
          </p:txBody>
        </p:sp>
      </p:grpSp>
      <p:grpSp>
        <p:nvGrpSpPr>
          <p:cNvPr id="14" name="Group 13">
            <a:extLst>
              <a:ext uri="{FF2B5EF4-FFF2-40B4-BE49-F238E27FC236}">
                <a16:creationId xmlns:a16="http://schemas.microsoft.com/office/drawing/2014/main" id="{06F5161B-2474-2563-DC31-5F77AB0EA53A}"/>
              </a:ext>
            </a:extLst>
          </p:cNvPr>
          <p:cNvGrpSpPr/>
          <p:nvPr/>
        </p:nvGrpSpPr>
        <p:grpSpPr>
          <a:xfrm>
            <a:off x="950086" y="4441564"/>
            <a:ext cx="6671445" cy="382499"/>
            <a:chOff x="407987" y="3500089"/>
            <a:chExt cx="6671445" cy="382499"/>
          </a:xfrm>
        </p:grpSpPr>
        <p:sp>
          <p:nvSpPr>
            <p:cNvPr id="15" name="Google Shape;188;p32">
              <a:extLst>
                <a:ext uri="{FF2B5EF4-FFF2-40B4-BE49-F238E27FC236}">
                  <a16:creationId xmlns:a16="http://schemas.microsoft.com/office/drawing/2014/main" id="{08F5998C-EFCA-0132-771A-185897435DA4}"/>
                </a:ext>
              </a:extLst>
            </p:cNvPr>
            <p:cNvSpPr/>
            <p:nvPr/>
          </p:nvSpPr>
          <p:spPr>
            <a:xfrm>
              <a:off x="407987" y="3500089"/>
              <a:ext cx="299150" cy="308250"/>
            </a:xfrm>
            <a:prstGeom prst="flowChartInternalStorage">
              <a:avLst/>
            </a:prstGeom>
            <a:no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FFFFFF"/>
                </a:solidFill>
                <a:effectLst/>
                <a:uLnTx/>
                <a:uFillTx/>
                <a:latin typeface="Rational Text Book"/>
                <a:ea typeface="+mn-ea"/>
                <a:cs typeface="+mn-cs"/>
              </a:endParaRPr>
            </a:p>
          </p:txBody>
        </p:sp>
        <p:sp>
          <p:nvSpPr>
            <p:cNvPr id="16" name="TextBox 15">
              <a:extLst>
                <a:ext uri="{FF2B5EF4-FFF2-40B4-BE49-F238E27FC236}">
                  <a16:creationId xmlns:a16="http://schemas.microsoft.com/office/drawing/2014/main" id="{C8AC65B1-8237-9757-1FC1-FFCED82B6E5A}"/>
                </a:ext>
              </a:extLst>
            </p:cNvPr>
            <p:cNvSpPr txBox="1"/>
            <p:nvPr/>
          </p:nvSpPr>
          <p:spPr>
            <a:xfrm>
              <a:off x="985814" y="3513256"/>
              <a:ext cx="60936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FFFFFF"/>
                  </a:solidFill>
                  <a:effectLst/>
                  <a:uLnTx/>
                  <a:uFillTx/>
                  <a:latin typeface="Rational Text Book"/>
                  <a:ea typeface="+mn-ea"/>
                  <a:cs typeface="Times New Roman" panose="02020603050405020304" pitchFamily="18" charset="0"/>
                </a:rPr>
                <a:t>Leader in barrier technology and development.</a:t>
              </a:r>
            </a:p>
          </p:txBody>
        </p:sp>
      </p:grpSp>
      <p:sp>
        <p:nvSpPr>
          <p:cNvPr id="17" name="Rectangle 16">
            <a:extLst>
              <a:ext uri="{FF2B5EF4-FFF2-40B4-BE49-F238E27FC236}">
                <a16:creationId xmlns:a16="http://schemas.microsoft.com/office/drawing/2014/main" id="{5CBE3D55-D108-2A03-EDF7-C67711576297}"/>
              </a:ext>
            </a:extLst>
          </p:cNvPr>
          <p:cNvSpPr/>
          <p:nvPr/>
        </p:nvSpPr>
        <p:spPr>
          <a:xfrm>
            <a:off x="1631504" y="6453336"/>
            <a:ext cx="108012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Rational Text Book"/>
              <a:ea typeface="+mn-ea"/>
              <a:cs typeface="+mn-cs"/>
            </a:endParaRPr>
          </a:p>
        </p:txBody>
      </p:sp>
      <p:pic>
        <p:nvPicPr>
          <p:cNvPr id="18" name="Picture 17" descr="A picture containing logo&#10;&#10;Description automatically generated">
            <a:extLst>
              <a:ext uri="{FF2B5EF4-FFF2-40B4-BE49-F238E27FC236}">
                <a16:creationId xmlns:a16="http://schemas.microsoft.com/office/drawing/2014/main" id="{D6078B53-AC96-C6BE-7DA0-93A992BE93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9496" y="6399482"/>
            <a:ext cx="1152128" cy="243980"/>
          </a:xfrm>
          <a:prstGeom prst="rect">
            <a:avLst/>
          </a:prstGeom>
        </p:spPr>
      </p:pic>
    </p:spTree>
    <p:extLst>
      <p:ext uri="{BB962C8B-B14F-4D97-AF65-F5344CB8AC3E}">
        <p14:creationId xmlns:p14="http://schemas.microsoft.com/office/powerpoint/2010/main" val="37448574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kt 15" hidden="1">
            <a:extLst>
              <a:ext uri="{FF2B5EF4-FFF2-40B4-BE49-F238E27FC236}">
                <a16:creationId xmlns:a16="http://schemas.microsoft.com/office/drawing/2014/main" id="{5AE02C76-B446-4D87-BA3B-43C33397A38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530" imgH="531" progId="TCLayout.ActiveDocument.1">
                  <p:embed/>
                </p:oleObj>
              </mc:Choice>
              <mc:Fallback>
                <p:oleObj name="think-cell Folie" r:id="rId4" imgW="530" imgH="531" progId="TCLayout.ActiveDocument.1">
                  <p:embed/>
                  <p:pic>
                    <p:nvPicPr>
                      <p:cNvPr id="16" name="Objekt 15" hidden="1">
                        <a:extLst>
                          <a:ext uri="{FF2B5EF4-FFF2-40B4-BE49-F238E27FC236}">
                            <a16:creationId xmlns:a16="http://schemas.microsoft.com/office/drawing/2014/main" id="{5AE02C76-B446-4D87-BA3B-43C33397A38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8" name="Oval 27">
            <a:extLst>
              <a:ext uri="{FF2B5EF4-FFF2-40B4-BE49-F238E27FC236}">
                <a16:creationId xmlns:a16="http://schemas.microsoft.com/office/drawing/2014/main" id="{5E4E55FD-2C1F-37A4-6147-BB0728B92FA4}"/>
              </a:ext>
            </a:extLst>
          </p:cNvPr>
          <p:cNvSpPr/>
          <p:nvPr/>
        </p:nvSpPr>
        <p:spPr>
          <a:xfrm>
            <a:off x="6145684" y="1537824"/>
            <a:ext cx="1392924" cy="1392924"/>
          </a:xfrm>
          <a:prstGeom prst="ellipse">
            <a:avLst/>
          </a:prstGeom>
          <a:solidFill>
            <a:schemeClr val="accent1"/>
          </a:solid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Rational Text Book"/>
              <a:ea typeface="+mn-ea"/>
              <a:cs typeface="+mn-cs"/>
            </a:endParaRPr>
          </a:p>
        </p:txBody>
      </p:sp>
      <p:sp>
        <p:nvSpPr>
          <p:cNvPr id="27" name="Oval 26">
            <a:extLst>
              <a:ext uri="{FF2B5EF4-FFF2-40B4-BE49-F238E27FC236}">
                <a16:creationId xmlns:a16="http://schemas.microsoft.com/office/drawing/2014/main" id="{85C8299D-89C5-6C85-2AFC-668BCFD06FF6}"/>
              </a:ext>
            </a:extLst>
          </p:cNvPr>
          <p:cNvSpPr/>
          <p:nvPr/>
        </p:nvSpPr>
        <p:spPr>
          <a:xfrm>
            <a:off x="3206540" y="1537824"/>
            <a:ext cx="1392924" cy="1392924"/>
          </a:xfrm>
          <a:prstGeom prst="ellipse">
            <a:avLst/>
          </a:prstGeom>
          <a:solidFill>
            <a:schemeClr val="accent2"/>
          </a:solid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Rational Text Book"/>
              <a:ea typeface="+mn-ea"/>
              <a:cs typeface="+mn-cs"/>
            </a:endParaRPr>
          </a:p>
        </p:txBody>
      </p:sp>
      <p:sp>
        <p:nvSpPr>
          <p:cNvPr id="26" name="Oval 25">
            <a:extLst>
              <a:ext uri="{FF2B5EF4-FFF2-40B4-BE49-F238E27FC236}">
                <a16:creationId xmlns:a16="http://schemas.microsoft.com/office/drawing/2014/main" id="{52851FB4-BC20-F7B4-3ACB-649CDC50F300}"/>
              </a:ext>
            </a:extLst>
          </p:cNvPr>
          <p:cNvSpPr/>
          <p:nvPr/>
        </p:nvSpPr>
        <p:spPr>
          <a:xfrm>
            <a:off x="375008" y="1537824"/>
            <a:ext cx="1392924" cy="1392924"/>
          </a:xfrm>
          <a:prstGeom prst="ellipse">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Rational Text Book"/>
              <a:ea typeface="+mn-ea"/>
              <a:cs typeface="+mn-cs"/>
            </a:endParaRPr>
          </a:p>
        </p:txBody>
      </p:sp>
      <p:sp>
        <p:nvSpPr>
          <p:cNvPr id="2" name="Title 1">
            <a:extLst>
              <a:ext uri="{FF2B5EF4-FFF2-40B4-BE49-F238E27FC236}">
                <a16:creationId xmlns:a16="http://schemas.microsoft.com/office/drawing/2014/main" id="{1F5E8D15-7C34-31D7-884F-7CCB691F85DD}"/>
              </a:ext>
            </a:extLst>
          </p:cNvPr>
          <p:cNvSpPr>
            <a:spLocks noGrp="1"/>
          </p:cNvSpPr>
          <p:nvPr>
            <p:ph type="title"/>
          </p:nvPr>
        </p:nvSpPr>
        <p:spPr>
          <a:xfrm>
            <a:off x="408669" y="620713"/>
            <a:ext cx="8591250" cy="900000"/>
          </a:xfrm>
        </p:spPr>
        <p:txBody>
          <a:bodyPr vert="horz"/>
          <a:lstStyle/>
          <a:p>
            <a:r>
              <a:rPr lang="en-US" sz="3500"/>
              <a:t>A snapshot of our business…</a:t>
            </a:r>
            <a:br>
              <a:rPr lang="en-US" sz="3500"/>
            </a:br>
            <a:endParaRPr lang="en-US" sz="3500"/>
          </a:p>
        </p:txBody>
      </p:sp>
      <p:sp>
        <p:nvSpPr>
          <p:cNvPr id="3" name="Date Placeholder 2">
            <a:extLst>
              <a:ext uri="{FF2B5EF4-FFF2-40B4-BE49-F238E27FC236}">
                <a16:creationId xmlns:a16="http://schemas.microsoft.com/office/drawing/2014/main" id="{91BF34D2-2235-C521-599A-869749714749}"/>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725B-8803-4367-A6D0-7DF95F6F1514}" type="datetime3">
              <a:rPr kumimoji="0" lang="en-US" altLang="ja-JP" sz="1200" b="0" i="0" u="none" strike="noStrike" kern="200" cap="none" spc="0" normalizeH="0" baseline="0" noProof="0">
                <a:ln>
                  <a:noFill/>
                </a:ln>
                <a:solidFill>
                  <a:srgbClr val="000F3C"/>
                </a:solidFill>
                <a:effectLst/>
                <a:uLnTx/>
                <a:uFillTx/>
                <a:latin typeface="Rational Text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 July 2023</a:t>
            </a:fld>
            <a:endParaRPr kumimoji="0" lang="de-DE" sz="1200" b="0" i="0" u="none" strike="noStrike" kern="200" cap="none" spc="0" normalizeH="0" baseline="0" noProof="0">
              <a:ln>
                <a:noFill/>
              </a:ln>
              <a:solidFill>
                <a:srgbClr val="000F3C"/>
              </a:solidFill>
              <a:effectLst/>
              <a:uLnTx/>
              <a:uFillTx/>
              <a:latin typeface="Rational Text Book"/>
              <a:ea typeface="+mn-ea"/>
              <a:cs typeface="+mn-cs"/>
            </a:endParaRPr>
          </a:p>
        </p:txBody>
      </p:sp>
      <p:sp>
        <p:nvSpPr>
          <p:cNvPr id="4" name="Slide Number Placeholder 3">
            <a:extLst>
              <a:ext uri="{FF2B5EF4-FFF2-40B4-BE49-F238E27FC236}">
                <a16:creationId xmlns:a16="http://schemas.microsoft.com/office/drawing/2014/main" id="{7B6F0C6A-4B76-3519-B54F-C2682B290E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95DBEE-2C30-4F1D-BD15-3944EDF442B6}" type="slidenum">
              <a:rPr kumimoji="0" lang="en-GB" sz="1200" b="0" i="0" u="none" strike="noStrike" kern="200" cap="none" spc="0" normalizeH="0" baseline="0" noProof="0" smtClean="0">
                <a:ln>
                  <a:noFill/>
                </a:ln>
                <a:solidFill>
                  <a:srgbClr val="000F3C"/>
                </a:solidFill>
                <a:effectLst/>
                <a:uLnTx/>
                <a:uFillTx/>
                <a:latin typeface="Rational Text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200" cap="none" spc="0" normalizeH="0" baseline="0" noProof="0">
              <a:ln>
                <a:noFill/>
              </a:ln>
              <a:solidFill>
                <a:srgbClr val="000F3C"/>
              </a:solidFill>
              <a:effectLst/>
              <a:uLnTx/>
              <a:uFillTx/>
              <a:latin typeface="Rational Text Book"/>
              <a:ea typeface="+mn-ea"/>
              <a:cs typeface="+mn-cs"/>
            </a:endParaRPr>
          </a:p>
        </p:txBody>
      </p:sp>
      <p:sp>
        <p:nvSpPr>
          <p:cNvPr id="5" name="Text Placeholder 4">
            <a:extLst>
              <a:ext uri="{FF2B5EF4-FFF2-40B4-BE49-F238E27FC236}">
                <a16:creationId xmlns:a16="http://schemas.microsoft.com/office/drawing/2014/main" id="{1CD09B9A-9533-3ADC-0842-4D3D6B856E25}"/>
              </a:ext>
            </a:extLst>
          </p:cNvPr>
          <p:cNvSpPr>
            <a:spLocks noGrp="1"/>
          </p:cNvSpPr>
          <p:nvPr>
            <p:ph type="body" sz="quarter" idx="14"/>
          </p:nvPr>
        </p:nvSpPr>
        <p:spPr/>
        <p:txBody>
          <a:bodyPr/>
          <a:lstStyle/>
          <a:p>
            <a:r>
              <a:rPr lang="en-US" altLang="ja-JP" sz="1600"/>
              <a:t>NUMBER OF </a:t>
            </a:r>
            <a:br>
              <a:rPr lang="en-US" altLang="ja-JP" sz="1600"/>
            </a:br>
            <a:r>
              <a:rPr lang="en-US" altLang="ja-JP" sz="1600"/>
              <a:t>EMPLOYEES</a:t>
            </a:r>
            <a:endParaRPr lang="en-US"/>
          </a:p>
        </p:txBody>
      </p:sp>
      <p:sp>
        <p:nvSpPr>
          <p:cNvPr id="6" name="Text Placeholder 5">
            <a:extLst>
              <a:ext uri="{FF2B5EF4-FFF2-40B4-BE49-F238E27FC236}">
                <a16:creationId xmlns:a16="http://schemas.microsoft.com/office/drawing/2014/main" id="{DD8AB03D-0845-24B7-F7A4-42EF85DC9421}"/>
              </a:ext>
            </a:extLst>
          </p:cNvPr>
          <p:cNvSpPr>
            <a:spLocks noGrp="1"/>
          </p:cNvSpPr>
          <p:nvPr>
            <p:ph type="body" sz="quarter" idx="16"/>
          </p:nvPr>
        </p:nvSpPr>
        <p:spPr/>
        <p:txBody>
          <a:bodyPr/>
          <a:lstStyle/>
          <a:p>
            <a:r>
              <a:rPr lang="en-US" altLang="ja-JP" sz="1600"/>
              <a:t>($5.7B)</a:t>
            </a:r>
            <a:br>
              <a:rPr lang="en-US" altLang="ja-JP" sz="1600"/>
            </a:br>
            <a:r>
              <a:rPr lang="en-US" altLang="ja-JP" sz="1600"/>
              <a:t>NET SALES</a:t>
            </a:r>
            <a:endParaRPr lang="en-US"/>
          </a:p>
        </p:txBody>
      </p:sp>
      <p:sp>
        <p:nvSpPr>
          <p:cNvPr id="7" name="Text Placeholder 6">
            <a:extLst>
              <a:ext uri="{FF2B5EF4-FFF2-40B4-BE49-F238E27FC236}">
                <a16:creationId xmlns:a16="http://schemas.microsoft.com/office/drawing/2014/main" id="{163D1D6D-5869-187E-DA0D-195CBE07C3F5}"/>
              </a:ext>
            </a:extLst>
          </p:cNvPr>
          <p:cNvSpPr>
            <a:spLocks noGrp="1"/>
          </p:cNvSpPr>
          <p:nvPr>
            <p:ph type="body" sz="quarter" idx="18"/>
          </p:nvPr>
        </p:nvSpPr>
        <p:spPr/>
        <p:txBody>
          <a:bodyPr/>
          <a:lstStyle/>
          <a:p>
            <a:r>
              <a:rPr lang="en-US" sz="1600"/>
              <a:t>($181M)</a:t>
            </a:r>
          </a:p>
          <a:p>
            <a:r>
              <a:rPr lang="en-US" sz="1600"/>
              <a:t>R&amp;D INVESTMENT ANNUALLY</a:t>
            </a:r>
            <a:endParaRPr lang="en-US"/>
          </a:p>
        </p:txBody>
      </p:sp>
      <p:sp>
        <p:nvSpPr>
          <p:cNvPr id="8" name="Text Placeholder 7">
            <a:extLst>
              <a:ext uri="{FF2B5EF4-FFF2-40B4-BE49-F238E27FC236}">
                <a16:creationId xmlns:a16="http://schemas.microsoft.com/office/drawing/2014/main" id="{BCFAA240-98E9-E13B-5849-6556D6DA9753}"/>
              </a:ext>
            </a:extLst>
          </p:cNvPr>
          <p:cNvSpPr>
            <a:spLocks noGrp="1"/>
          </p:cNvSpPr>
          <p:nvPr>
            <p:ph type="body" sz="quarter" idx="20"/>
          </p:nvPr>
        </p:nvSpPr>
        <p:spPr/>
        <p:txBody>
          <a:bodyPr/>
          <a:lstStyle/>
          <a:p>
            <a:r>
              <a:rPr lang="en-US" altLang="ja-JP" sz="1600"/>
              <a:t>WORLDWIDE PRODUCTION BASES</a:t>
            </a:r>
            <a:endParaRPr lang="en-US"/>
          </a:p>
        </p:txBody>
      </p:sp>
      <p:sp>
        <p:nvSpPr>
          <p:cNvPr id="9" name="TextBox 8">
            <a:extLst>
              <a:ext uri="{FF2B5EF4-FFF2-40B4-BE49-F238E27FC236}">
                <a16:creationId xmlns:a16="http://schemas.microsoft.com/office/drawing/2014/main" id="{BD16A977-FEDB-5E10-B78E-6542646588D3}"/>
              </a:ext>
            </a:extLst>
          </p:cNvPr>
          <p:cNvSpPr txBox="1"/>
          <p:nvPr/>
        </p:nvSpPr>
        <p:spPr>
          <a:xfrm>
            <a:off x="1508760" y="2201091"/>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F3C"/>
              </a:solidFill>
              <a:effectLst/>
              <a:uLnTx/>
              <a:uFillTx/>
              <a:latin typeface="Rational Text Book"/>
              <a:ea typeface="+mn-ea"/>
              <a:cs typeface="+mn-cs"/>
            </a:endParaRPr>
          </a:p>
        </p:txBody>
      </p:sp>
      <p:sp>
        <p:nvSpPr>
          <p:cNvPr id="10" name="Title 1">
            <a:extLst>
              <a:ext uri="{FF2B5EF4-FFF2-40B4-BE49-F238E27FC236}">
                <a16:creationId xmlns:a16="http://schemas.microsoft.com/office/drawing/2014/main" id="{8A28AFDC-815B-0339-4179-76F5F7616315}"/>
              </a:ext>
            </a:extLst>
          </p:cNvPr>
          <p:cNvSpPr txBox="1">
            <a:spLocks/>
          </p:cNvSpPr>
          <p:nvPr/>
        </p:nvSpPr>
        <p:spPr>
          <a:xfrm>
            <a:off x="441960" y="2910949"/>
            <a:ext cx="2691765" cy="900000"/>
          </a:xfrm>
          <a:prstGeom prst="rect">
            <a:avLst/>
          </a:prstGeom>
        </p:spPr>
        <p:txBody>
          <a:bodyPr vert="horz" lIns="0" tIns="0" rIns="0" bIns="0" rtlCol="0" anchor="b" anchorCtr="0">
            <a:noAutofit/>
          </a:bodyPr>
          <a:lstStyle>
            <a:lvl1pPr algn="l" defTabSz="914400" rtl="0" eaLnBrk="1" latinLnBrk="0" hangingPunct="1">
              <a:lnSpc>
                <a:spcPct val="83000"/>
              </a:lnSpc>
              <a:spcBef>
                <a:spcPct val="0"/>
              </a:spcBef>
              <a:buNone/>
              <a:defRPr sz="2700" b="0" kern="200" spc="-70" baseline="0">
                <a:solidFill>
                  <a:schemeClr val="tx1"/>
                </a:solidFill>
                <a:latin typeface="+mj-lt"/>
                <a:ea typeface="+mj-ea"/>
                <a:cs typeface="+mj-cs"/>
              </a:defRPr>
            </a:lvl1pPr>
          </a:lstStyle>
          <a:p>
            <a:pPr marL="0" marR="0" lvl="0" indent="0" algn="l" defTabSz="914400" rtl="0" eaLnBrk="1" fontAlgn="auto" latinLnBrk="0" hangingPunct="1">
              <a:lnSpc>
                <a:spcPct val="83000"/>
              </a:lnSpc>
              <a:spcBef>
                <a:spcPct val="0"/>
              </a:spcBef>
              <a:spcAft>
                <a:spcPts val="0"/>
              </a:spcAft>
              <a:buClrTx/>
              <a:buSzTx/>
              <a:buFontTx/>
              <a:buNone/>
              <a:tabLst/>
              <a:defRPr/>
            </a:pPr>
            <a:r>
              <a:rPr kumimoji="0" lang="en-US" sz="4800" b="0" i="0" u="none" strike="noStrike" kern="200" cap="none" spc="-70" normalizeH="0" baseline="0" noProof="0">
                <a:ln>
                  <a:noFill/>
                </a:ln>
                <a:solidFill>
                  <a:srgbClr val="000F3C"/>
                </a:solidFill>
                <a:effectLst/>
                <a:uLnTx/>
                <a:uFillTx/>
                <a:latin typeface="Rational Text Medium"/>
                <a:ea typeface="+mj-ea"/>
                <a:cs typeface="+mj-cs"/>
              </a:rPr>
              <a:t>11,219</a:t>
            </a:r>
          </a:p>
        </p:txBody>
      </p:sp>
      <p:sp>
        <p:nvSpPr>
          <p:cNvPr id="11" name="Title 1">
            <a:extLst>
              <a:ext uri="{FF2B5EF4-FFF2-40B4-BE49-F238E27FC236}">
                <a16:creationId xmlns:a16="http://schemas.microsoft.com/office/drawing/2014/main" id="{92871287-CFFF-3E81-A0A0-B0A83287BA10}"/>
              </a:ext>
            </a:extLst>
          </p:cNvPr>
          <p:cNvSpPr txBox="1">
            <a:spLocks/>
          </p:cNvSpPr>
          <p:nvPr/>
        </p:nvSpPr>
        <p:spPr>
          <a:xfrm>
            <a:off x="3315789" y="2910949"/>
            <a:ext cx="2704827" cy="900000"/>
          </a:xfrm>
          <a:prstGeom prst="rect">
            <a:avLst/>
          </a:prstGeom>
        </p:spPr>
        <p:txBody>
          <a:bodyPr vert="horz" lIns="0" tIns="0" rIns="0" bIns="0" rtlCol="0" anchor="b" anchorCtr="0">
            <a:noAutofit/>
          </a:bodyPr>
          <a:lstStyle>
            <a:lvl1pPr algn="l" defTabSz="914400" rtl="0" eaLnBrk="1" latinLnBrk="0" hangingPunct="1">
              <a:lnSpc>
                <a:spcPct val="83000"/>
              </a:lnSpc>
              <a:spcBef>
                <a:spcPct val="0"/>
              </a:spcBef>
              <a:buNone/>
              <a:defRPr sz="2700" b="0" kern="200" spc="-70" baseline="0">
                <a:solidFill>
                  <a:schemeClr val="tx1"/>
                </a:solidFill>
                <a:latin typeface="+mj-lt"/>
                <a:ea typeface="+mj-ea"/>
                <a:cs typeface="+mj-cs"/>
              </a:defRPr>
            </a:lvl1pPr>
          </a:lstStyle>
          <a:p>
            <a:pPr marL="0" marR="0" lvl="0" indent="0" algn="l" defTabSz="914400" rtl="0" eaLnBrk="1" fontAlgn="auto" latinLnBrk="0" hangingPunct="1">
              <a:lnSpc>
                <a:spcPct val="83000"/>
              </a:lnSpc>
              <a:spcBef>
                <a:spcPct val="0"/>
              </a:spcBef>
              <a:spcAft>
                <a:spcPts val="0"/>
              </a:spcAft>
              <a:buClrTx/>
              <a:buSzTx/>
              <a:buFontTx/>
              <a:buNone/>
              <a:tabLst/>
              <a:defRPr/>
            </a:pPr>
            <a:r>
              <a:rPr kumimoji="0" lang="en-US" sz="4800" b="0" i="0" u="none" strike="noStrike" kern="200" cap="none" spc="-70" normalizeH="0" baseline="0" noProof="0">
                <a:ln>
                  <a:noFill/>
                </a:ln>
                <a:solidFill>
                  <a:srgbClr val="000F3C"/>
                </a:solidFill>
                <a:effectLst/>
                <a:uLnTx/>
                <a:uFillTx/>
                <a:latin typeface="Rational Text Medium"/>
                <a:ea typeface="+mj-ea"/>
                <a:cs typeface="+mj-cs"/>
              </a:rPr>
              <a:t>¥629,4B</a:t>
            </a:r>
          </a:p>
        </p:txBody>
      </p:sp>
      <p:sp>
        <p:nvSpPr>
          <p:cNvPr id="13" name="Text Placeholder 5">
            <a:extLst>
              <a:ext uri="{FF2B5EF4-FFF2-40B4-BE49-F238E27FC236}">
                <a16:creationId xmlns:a16="http://schemas.microsoft.com/office/drawing/2014/main" id="{F168AEB4-4432-587E-5EC9-D0651469B92E}"/>
              </a:ext>
            </a:extLst>
          </p:cNvPr>
          <p:cNvSpPr txBox="1">
            <a:spLocks/>
          </p:cNvSpPr>
          <p:nvPr/>
        </p:nvSpPr>
        <p:spPr>
          <a:xfrm>
            <a:off x="4086497" y="3499590"/>
            <a:ext cx="2692400" cy="1984241"/>
          </a:xfrm>
          <a:prstGeom prst="rect">
            <a:avLst/>
          </a:prstGeom>
        </p:spPr>
        <p:txBody>
          <a:bodyPr vert="horz" lIns="0" tIns="0" rIns="0" bIns="0" rtlCol="0" anchor="t" anchorCtr="0">
            <a:noAutofit/>
          </a:bodyPr>
          <a:lstStyle>
            <a:lvl1pPr marL="0" marR="0" indent="0" algn="l" defTabSz="914400" rtl="0" eaLnBrk="1" fontAlgn="auto" latinLnBrk="0" hangingPunct="1">
              <a:lnSpc>
                <a:spcPct val="80000"/>
              </a:lnSpc>
              <a:spcBef>
                <a:spcPts val="400"/>
              </a:spcBef>
              <a:spcAft>
                <a:spcPts val="0"/>
              </a:spcAft>
              <a:buClrTx/>
              <a:buSzTx/>
              <a:buFont typeface="Arial" panose="020B0604020202020204" pitchFamily="34" charset="0"/>
              <a:buNone/>
              <a:tabLst/>
              <a:defRPr sz="1500" b="0" kern="200" cap="all" spc="0" baseline="0">
                <a:solidFill>
                  <a:schemeClr val="tx1"/>
                </a:solidFill>
                <a:latin typeface="+mj-lt"/>
                <a:ea typeface="+mn-ea"/>
                <a:cs typeface="+mn-cs"/>
              </a:defRPr>
            </a:lvl1pPr>
            <a:lvl2pPr marL="0" marR="0" indent="0" algn="l" defTabSz="914400" rtl="0" eaLnBrk="1" fontAlgn="auto" latinLnBrk="0" hangingPunct="1">
              <a:lnSpc>
                <a:spcPct val="80000"/>
              </a:lnSpc>
              <a:spcBef>
                <a:spcPts val="400"/>
              </a:spcBef>
              <a:spcAft>
                <a:spcPts val="0"/>
              </a:spcAft>
              <a:buClrTx/>
              <a:buSzTx/>
              <a:buFont typeface="Arial" panose="020B0604020202020204" pitchFamily="34" charset="0"/>
              <a:buNone/>
              <a:tabLst/>
              <a:defRPr kumimoji="0" sz="1500" b="0" i="0" u="none" kern="200" cap="none" spc="0" baseline="0">
                <a:solidFill>
                  <a:schemeClr val="tx2"/>
                </a:solidFill>
                <a:latin typeface="+mj-lt"/>
                <a:ea typeface="+mn-ea"/>
                <a:cs typeface="+mn-cs"/>
              </a:defRPr>
            </a:lvl2pPr>
            <a:lvl3pPr marL="0" marR="0" indent="0" algn="l" defTabSz="914400" rtl="0" eaLnBrk="1" fontAlgn="auto" latinLnBrk="0" hangingPunct="1">
              <a:lnSpc>
                <a:spcPct val="80000"/>
              </a:lnSpc>
              <a:spcBef>
                <a:spcPts val="0"/>
              </a:spcBef>
              <a:spcAft>
                <a:spcPts val="0"/>
              </a:spcAft>
              <a:buClrTx/>
              <a:buSzTx/>
              <a:buFont typeface="Arial" panose="020B0604020202020204" pitchFamily="34" charset="0"/>
              <a:buNone/>
              <a:tabLst/>
              <a:defRPr kumimoji="0" sz="1800" b="0" i="0" u="none" kern="200" cap="none" spc="0" baseline="0">
                <a:solidFill>
                  <a:schemeClr val="tx1"/>
                </a:solidFill>
                <a:latin typeface="+mj-lt"/>
                <a:ea typeface="+mn-ea"/>
                <a:cs typeface="+mn-cs"/>
              </a:defRPr>
            </a:lvl3pPr>
            <a:lvl4pPr marL="0" marR="0" indent="0" algn="l" defTabSz="914400" rtl="0" eaLnBrk="1" fontAlgn="auto" latinLnBrk="0" hangingPunct="1">
              <a:lnSpc>
                <a:spcPct val="80000"/>
              </a:lnSpc>
              <a:spcBef>
                <a:spcPts val="0"/>
              </a:spcBef>
              <a:spcAft>
                <a:spcPts val="0"/>
              </a:spcAft>
              <a:buClrTx/>
              <a:buSzTx/>
              <a:buFont typeface="Courier New" panose="02070309020205020404" pitchFamily="49" charset="0"/>
              <a:buNone/>
              <a:tabLst/>
              <a:defRPr kumimoji="0" sz="1800" b="0" i="0" u="none" kern="200" cap="none" spc="0" baseline="0">
                <a:solidFill>
                  <a:schemeClr val="tx1"/>
                </a:solidFill>
                <a:latin typeface="+mj-lt"/>
                <a:ea typeface="+mn-ea"/>
                <a:cs typeface="+mn-cs"/>
              </a:defRPr>
            </a:lvl4pPr>
            <a:lvl5pPr marL="0" marR="0" indent="0" algn="l" defTabSz="914400" rtl="0" eaLnBrk="1" fontAlgn="auto" latinLnBrk="0" hangingPunct="1">
              <a:lnSpc>
                <a:spcPct val="80000"/>
              </a:lnSpc>
              <a:spcBef>
                <a:spcPts val="0"/>
              </a:spcBef>
              <a:spcAft>
                <a:spcPts val="0"/>
              </a:spcAft>
              <a:buClr>
                <a:schemeClr val="tx1"/>
              </a:buClr>
              <a:buSzTx/>
              <a:buFont typeface="Rational Text Book" panose="00000500000000000000" charset="0"/>
              <a:buNone/>
              <a:tabLst/>
              <a:defRPr kumimoji="0" sz="1800" b="0" i="0" u="none" kern="200" cap="none" spc="0" baseline="0">
                <a:solidFill>
                  <a:schemeClr val="tx1"/>
                </a:solidFill>
                <a:latin typeface="+mj-lt"/>
                <a:ea typeface="+mn-ea"/>
                <a:cs typeface="+mn-cs"/>
              </a:defRPr>
            </a:lvl5pPr>
            <a:lvl6pPr marL="0" indent="0" algn="l" defTabSz="914400" rtl="0" eaLnBrk="1" fontAlgn="auto" latinLnBrk="0" hangingPunct="1">
              <a:lnSpc>
                <a:spcPct val="80000"/>
              </a:lnSpc>
              <a:spcBef>
                <a:spcPts val="0"/>
              </a:spcBef>
              <a:spcAft>
                <a:spcPts val="0"/>
              </a:spcAft>
              <a:buClrTx/>
              <a:buSzPts val="1800"/>
              <a:buFont typeface="Arial" panose="020B0604020202020204" pitchFamily="34" charset="0"/>
              <a:buNone/>
              <a:defRPr kumimoji="0" sz="1800" b="0" i="0" u="none" kern="200" cap="none" spc="0" baseline="0">
                <a:solidFill>
                  <a:schemeClr val="tx1"/>
                </a:solidFill>
                <a:latin typeface="+mj-lt"/>
                <a:ea typeface="+mn-ea"/>
                <a:cs typeface="+mn-cs"/>
              </a:defRPr>
            </a:lvl6pPr>
            <a:lvl7pPr marL="0" indent="0" algn="l" defTabSz="914400" rtl="0" eaLnBrk="1" fontAlgn="auto" latinLnBrk="0" hangingPunct="1">
              <a:lnSpc>
                <a:spcPct val="80000"/>
              </a:lnSpc>
              <a:spcBef>
                <a:spcPts val="0"/>
              </a:spcBef>
              <a:spcAft>
                <a:spcPts val="0"/>
              </a:spcAft>
              <a:buClrTx/>
              <a:buSzPts val="1800"/>
              <a:buFont typeface="+mj-lt"/>
              <a:buNone/>
              <a:defRPr kumimoji="0" sz="1800" b="0" i="0" u="none" kern="200" cap="none" spc="0" baseline="0">
                <a:solidFill>
                  <a:schemeClr val="tx1"/>
                </a:solidFill>
                <a:latin typeface="+mj-lt"/>
                <a:ea typeface="+mn-ea"/>
                <a:cs typeface="+mn-cs"/>
              </a:defRPr>
            </a:lvl7pPr>
            <a:lvl8pPr marL="0" indent="0" algn="l" defTabSz="914400" rtl="0" eaLnBrk="1" fontAlgn="auto" latinLnBrk="0" hangingPunct="1">
              <a:lnSpc>
                <a:spcPct val="80000"/>
              </a:lnSpc>
              <a:spcBef>
                <a:spcPts val="0"/>
              </a:spcBef>
              <a:spcAft>
                <a:spcPts val="0"/>
              </a:spcAft>
              <a:buClrTx/>
              <a:buSzPts val="1800"/>
              <a:buFont typeface="Rational Text Book" panose="00000500000000000000" pitchFamily="50" charset="0"/>
              <a:buNone/>
              <a:defRPr kumimoji="0" sz="1800" b="0" i="0" u="none" kern="200" cap="none" spc="0" baseline="0">
                <a:solidFill>
                  <a:schemeClr val="tx1"/>
                </a:solidFill>
                <a:latin typeface="+mj-lt"/>
                <a:ea typeface="+mn-ea"/>
                <a:cs typeface="+mn-cs"/>
              </a:defRPr>
            </a:lvl8pPr>
            <a:lvl9pPr marL="0" indent="0" algn="l" defTabSz="914400" rtl="0" eaLnBrk="1" fontAlgn="auto" latinLnBrk="0" hangingPunct="1">
              <a:lnSpc>
                <a:spcPct val="80000"/>
              </a:lnSpc>
              <a:spcBef>
                <a:spcPts val="0"/>
              </a:spcBef>
              <a:spcAft>
                <a:spcPts val="0"/>
              </a:spcAft>
              <a:buClrTx/>
              <a:buSzPts val="1800"/>
              <a:buFont typeface="Arial" panose="020B0604020202020204" pitchFamily="34" charset="0"/>
              <a:buNone/>
              <a:defRPr kumimoji="0" sz="1000" b="0" i="0" u="none" kern="200" cap="none" spc="0" baseline="0">
                <a:solidFill>
                  <a:schemeClr val="tx1"/>
                </a:solidFill>
                <a:latin typeface="+mj-lt"/>
                <a:ea typeface="+mn-ea"/>
                <a:cs typeface="+mn-cs"/>
              </a:defRPr>
            </a:lvl9pPr>
          </a:lstStyle>
          <a:p>
            <a:pPr marL="0" marR="0" lvl="0" indent="0" algn="l" defTabSz="914400" rtl="0" eaLnBrk="1" fontAlgn="auto" latinLnBrk="0" hangingPunct="1">
              <a:lnSpc>
                <a:spcPct val="80000"/>
              </a:lnSpc>
              <a:spcBef>
                <a:spcPts val="400"/>
              </a:spcBef>
              <a:spcAft>
                <a:spcPts val="0"/>
              </a:spcAft>
              <a:buClrTx/>
              <a:buSzTx/>
              <a:buFont typeface="Arial" panose="020B0604020202020204" pitchFamily="34" charset="0"/>
              <a:buNone/>
              <a:tabLst/>
              <a:defRPr/>
            </a:pPr>
            <a:endParaRPr kumimoji="0" lang="en-US" sz="1500" b="0" i="0" u="none" strike="noStrike" kern="200" cap="all" spc="0" normalizeH="0" baseline="0" noProof="0">
              <a:ln>
                <a:noFill/>
              </a:ln>
              <a:solidFill>
                <a:srgbClr val="000F3C"/>
              </a:solidFill>
              <a:effectLst/>
              <a:uLnTx/>
              <a:uFillTx/>
              <a:latin typeface="Rational Text Medium"/>
              <a:ea typeface="+mn-ea"/>
              <a:cs typeface="+mn-cs"/>
            </a:endParaRPr>
          </a:p>
        </p:txBody>
      </p:sp>
      <p:sp>
        <p:nvSpPr>
          <p:cNvPr id="14" name="Text Placeholder 5">
            <a:extLst>
              <a:ext uri="{FF2B5EF4-FFF2-40B4-BE49-F238E27FC236}">
                <a16:creationId xmlns:a16="http://schemas.microsoft.com/office/drawing/2014/main" id="{041274D9-2FFA-CD34-2EEF-9962C2B0B43D}"/>
              </a:ext>
            </a:extLst>
          </p:cNvPr>
          <p:cNvSpPr txBox="1">
            <a:spLocks/>
          </p:cNvSpPr>
          <p:nvPr/>
        </p:nvSpPr>
        <p:spPr>
          <a:xfrm>
            <a:off x="3315789" y="2964013"/>
            <a:ext cx="2692400" cy="1984241"/>
          </a:xfrm>
          <a:prstGeom prst="rect">
            <a:avLst/>
          </a:prstGeom>
        </p:spPr>
        <p:txBody>
          <a:bodyPr vert="horz" lIns="0" tIns="0" rIns="0" bIns="0" rtlCol="0" anchor="t" anchorCtr="0">
            <a:noAutofit/>
          </a:bodyPr>
          <a:lstStyle>
            <a:lvl1pPr marL="0" marR="0" indent="0" algn="l" defTabSz="914400" rtl="0" eaLnBrk="1" fontAlgn="auto" latinLnBrk="0" hangingPunct="1">
              <a:lnSpc>
                <a:spcPct val="80000"/>
              </a:lnSpc>
              <a:spcBef>
                <a:spcPts val="400"/>
              </a:spcBef>
              <a:spcAft>
                <a:spcPts val="0"/>
              </a:spcAft>
              <a:buClrTx/>
              <a:buSzTx/>
              <a:buFont typeface="Arial" panose="020B0604020202020204" pitchFamily="34" charset="0"/>
              <a:buNone/>
              <a:tabLst/>
              <a:defRPr sz="1500" b="0" kern="200" cap="all" spc="0" baseline="0">
                <a:solidFill>
                  <a:schemeClr val="tx1"/>
                </a:solidFill>
                <a:latin typeface="+mj-lt"/>
                <a:ea typeface="+mn-ea"/>
                <a:cs typeface="+mn-cs"/>
              </a:defRPr>
            </a:lvl1pPr>
            <a:lvl2pPr marL="0" marR="0" indent="0" algn="l" defTabSz="914400" rtl="0" eaLnBrk="1" fontAlgn="auto" latinLnBrk="0" hangingPunct="1">
              <a:lnSpc>
                <a:spcPct val="80000"/>
              </a:lnSpc>
              <a:spcBef>
                <a:spcPts val="400"/>
              </a:spcBef>
              <a:spcAft>
                <a:spcPts val="0"/>
              </a:spcAft>
              <a:buClrTx/>
              <a:buSzTx/>
              <a:buFont typeface="Arial" panose="020B0604020202020204" pitchFamily="34" charset="0"/>
              <a:buNone/>
              <a:tabLst/>
              <a:defRPr kumimoji="0" sz="1500" b="0" i="0" u="none" kern="200" cap="none" spc="0" baseline="0">
                <a:solidFill>
                  <a:schemeClr val="tx2"/>
                </a:solidFill>
                <a:latin typeface="+mj-lt"/>
                <a:ea typeface="+mn-ea"/>
                <a:cs typeface="+mn-cs"/>
              </a:defRPr>
            </a:lvl2pPr>
            <a:lvl3pPr marL="0" marR="0" indent="0" algn="l" defTabSz="914400" rtl="0" eaLnBrk="1" fontAlgn="auto" latinLnBrk="0" hangingPunct="1">
              <a:lnSpc>
                <a:spcPct val="80000"/>
              </a:lnSpc>
              <a:spcBef>
                <a:spcPts val="0"/>
              </a:spcBef>
              <a:spcAft>
                <a:spcPts val="0"/>
              </a:spcAft>
              <a:buClrTx/>
              <a:buSzTx/>
              <a:buFont typeface="Arial" panose="020B0604020202020204" pitchFamily="34" charset="0"/>
              <a:buNone/>
              <a:tabLst/>
              <a:defRPr kumimoji="0" sz="1800" b="0" i="0" u="none" kern="200" cap="none" spc="0" baseline="0">
                <a:solidFill>
                  <a:schemeClr val="tx1"/>
                </a:solidFill>
                <a:latin typeface="+mj-lt"/>
                <a:ea typeface="+mn-ea"/>
                <a:cs typeface="+mn-cs"/>
              </a:defRPr>
            </a:lvl3pPr>
            <a:lvl4pPr marL="0" marR="0" indent="0" algn="l" defTabSz="914400" rtl="0" eaLnBrk="1" fontAlgn="auto" latinLnBrk="0" hangingPunct="1">
              <a:lnSpc>
                <a:spcPct val="80000"/>
              </a:lnSpc>
              <a:spcBef>
                <a:spcPts val="0"/>
              </a:spcBef>
              <a:spcAft>
                <a:spcPts val="0"/>
              </a:spcAft>
              <a:buClrTx/>
              <a:buSzTx/>
              <a:buFont typeface="Courier New" panose="02070309020205020404" pitchFamily="49" charset="0"/>
              <a:buNone/>
              <a:tabLst/>
              <a:defRPr kumimoji="0" sz="1800" b="0" i="0" u="none" kern="200" cap="none" spc="0" baseline="0">
                <a:solidFill>
                  <a:schemeClr val="tx1"/>
                </a:solidFill>
                <a:latin typeface="+mj-lt"/>
                <a:ea typeface="+mn-ea"/>
                <a:cs typeface="+mn-cs"/>
              </a:defRPr>
            </a:lvl4pPr>
            <a:lvl5pPr marL="0" marR="0" indent="0" algn="l" defTabSz="914400" rtl="0" eaLnBrk="1" fontAlgn="auto" latinLnBrk="0" hangingPunct="1">
              <a:lnSpc>
                <a:spcPct val="80000"/>
              </a:lnSpc>
              <a:spcBef>
                <a:spcPts val="0"/>
              </a:spcBef>
              <a:spcAft>
                <a:spcPts val="0"/>
              </a:spcAft>
              <a:buClr>
                <a:schemeClr val="tx1"/>
              </a:buClr>
              <a:buSzTx/>
              <a:buFont typeface="Rational Text Book" panose="00000500000000000000" charset="0"/>
              <a:buNone/>
              <a:tabLst/>
              <a:defRPr kumimoji="0" sz="1800" b="0" i="0" u="none" kern="200" cap="none" spc="0" baseline="0">
                <a:solidFill>
                  <a:schemeClr val="tx1"/>
                </a:solidFill>
                <a:latin typeface="+mj-lt"/>
                <a:ea typeface="+mn-ea"/>
                <a:cs typeface="+mn-cs"/>
              </a:defRPr>
            </a:lvl5pPr>
            <a:lvl6pPr marL="0" indent="0" algn="l" defTabSz="914400" rtl="0" eaLnBrk="1" fontAlgn="auto" latinLnBrk="0" hangingPunct="1">
              <a:lnSpc>
                <a:spcPct val="80000"/>
              </a:lnSpc>
              <a:spcBef>
                <a:spcPts val="0"/>
              </a:spcBef>
              <a:spcAft>
                <a:spcPts val="0"/>
              </a:spcAft>
              <a:buClrTx/>
              <a:buSzPts val="1800"/>
              <a:buFont typeface="Arial" panose="020B0604020202020204" pitchFamily="34" charset="0"/>
              <a:buNone/>
              <a:defRPr kumimoji="0" sz="1800" b="0" i="0" u="none" kern="200" cap="none" spc="0" baseline="0">
                <a:solidFill>
                  <a:schemeClr val="tx1"/>
                </a:solidFill>
                <a:latin typeface="+mj-lt"/>
                <a:ea typeface="+mn-ea"/>
                <a:cs typeface="+mn-cs"/>
              </a:defRPr>
            </a:lvl6pPr>
            <a:lvl7pPr marL="0" indent="0" algn="l" defTabSz="914400" rtl="0" eaLnBrk="1" fontAlgn="auto" latinLnBrk="0" hangingPunct="1">
              <a:lnSpc>
                <a:spcPct val="80000"/>
              </a:lnSpc>
              <a:spcBef>
                <a:spcPts val="0"/>
              </a:spcBef>
              <a:spcAft>
                <a:spcPts val="0"/>
              </a:spcAft>
              <a:buClrTx/>
              <a:buSzPts val="1800"/>
              <a:buFont typeface="+mj-lt"/>
              <a:buNone/>
              <a:defRPr kumimoji="0" sz="1800" b="0" i="0" u="none" kern="200" cap="none" spc="0" baseline="0">
                <a:solidFill>
                  <a:schemeClr val="tx1"/>
                </a:solidFill>
                <a:latin typeface="+mj-lt"/>
                <a:ea typeface="+mn-ea"/>
                <a:cs typeface="+mn-cs"/>
              </a:defRPr>
            </a:lvl7pPr>
            <a:lvl8pPr marL="0" indent="0" algn="l" defTabSz="914400" rtl="0" eaLnBrk="1" fontAlgn="auto" latinLnBrk="0" hangingPunct="1">
              <a:lnSpc>
                <a:spcPct val="80000"/>
              </a:lnSpc>
              <a:spcBef>
                <a:spcPts val="0"/>
              </a:spcBef>
              <a:spcAft>
                <a:spcPts val="0"/>
              </a:spcAft>
              <a:buClrTx/>
              <a:buSzPts val="1800"/>
              <a:buFont typeface="Rational Text Book" panose="00000500000000000000" pitchFamily="50" charset="0"/>
              <a:buNone/>
              <a:defRPr kumimoji="0" sz="1800" b="0" i="0" u="none" kern="200" cap="none" spc="0" baseline="0">
                <a:solidFill>
                  <a:schemeClr val="tx1"/>
                </a:solidFill>
                <a:latin typeface="+mj-lt"/>
                <a:ea typeface="+mn-ea"/>
                <a:cs typeface="+mn-cs"/>
              </a:defRPr>
            </a:lvl8pPr>
            <a:lvl9pPr marL="0" indent="0" algn="l" defTabSz="914400" rtl="0" eaLnBrk="1" fontAlgn="auto" latinLnBrk="0" hangingPunct="1">
              <a:lnSpc>
                <a:spcPct val="80000"/>
              </a:lnSpc>
              <a:spcBef>
                <a:spcPts val="0"/>
              </a:spcBef>
              <a:spcAft>
                <a:spcPts val="0"/>
              </a:spcAft>
              <a:buClrTx/>
              <a:buSzPts val="1800"/>
              <a:buFont typeface="Arial" panose="020B0604020202020204" pitchFamily="34" charset="0"/>
              <a:buNone/>
              <a:defRPr kumimoji="0" sz="1000" b="0" i="0" u="none" kern="200" cap="none" spc="0" baseline="0">
                <a:solidFill>
                  <a:schemeClr val="tx1"/>
                </a:solidFill>
                <a:latin typeface="+mj-lt"/>
                <a:ea typeface="+mn-ea"/>
                <a:cs typeface="+mn-cs"/>
              </a:defRPr>
            </a:lvl9pPr>
          </a:lstStyle>
          <a:p>
            <a:pPr marL="0" marR="0" lvl="0" indent="0" algn="l" defTabSz="914400" rtl="0" eaLnBrk="1" fontAlgn="auto" latinLnBrk="0" hangingPunct="1">
              <a:lnSpc>
                <a:spcPct val="80000"/>
              </a:lnSpc>
              <a:spcBef>
                <a:spcPts val="400"/>
              </a:spcBef>
              <a:spcAft>
                <a:spcPts val="0"/>
              </a:spcAft>
              <a:buClrTx/>
              <a:buSzTx/>
              <a:buFont typeface="Arial" panose="020B0604020202020204" pitchFamily="34" charset="0"/>
              <a:buNone/>
              <a:tabLst/>
              <a:defRPr/>
            </a:pPr>
            <a:endParaRPr kumimoji="0" lang="en-US" sz="1500" b="0" i="0" u="none" strike="noStrike" kern="200" cap="all" spc="0" normalizeH="0" baseline="0" noProof="0">
              <a:ln>
                <a:noFill/>
              </a:ln>
              <a:solidFill>
                <a:srgbClr val="000F3C"/>
              </a:solidFill>
              <a:effectLst/>
              <a:uLnTx/>
              <a:uFillTx/>
              <a:latin typeface="Rational Text Medium"/>
              <a:ea typeface="+mn-ea"/>
              <a:cs typeface="+mn-cs"/>
            </a:endParaRPr>
          </a:p>
        </p:txBody>
      </p:sp>
      <p:sp>
        <p:nvSpPr>
          <p:cNvPr id="15" name="Text Placeholder 5">
            <a:extLst>
              <a:ext uri="{FF2B5EF4-FFF2-40B4-BE49-F238E27FC236}">
                <a16:creationId xmlns:a16="http://schemas.microsoft.com/office/drawing/2014/main" id="{F47AF7A7-1E11-BEF9-49D4-4DB6166DE633}"/>
              </a:ext>
            </a:extLst>
          </p:cNvPr>
          <p:cNvSpPr txBox="1">
            <a:spLocks/>
          </p:cNvSpPr>
          <p:nvPr/>
        </p:nvSpPr>
        <p:spPr>
          <a:xfrm>
            <a:off x="3497217" y="6237287"/>
            <a:ext cx="2692400" cy="1984241"/>
          </a:xfrm>
          <a:prstGeom prst="rect">
            <a:avLst/>
          </a:prstGeom>
        </p:spPr>
        <p:txBody>
          <a:bodyPr vert="horz" lIns="0" tIns="0" rIns="0" bIns="0" rtlCol="0" anchor="t" anchorCtr="0">
            <a:noAutofit/>
          </a:bodyPr>
          <a:lstStyle>
            <a:lvl1pPr marL="0" marR="0" indent="0" algn="l" defTabSz="914400" rtl="0" eaLnBrk="1" fontAlgn="auto" latinLnBrk="0" hangingPunct="1">
              <a:lnSpc>
                <a:spcPct val="80000"/>
              </a:lnSpc>
              <a:spcBef>
                <a:spcPts val="400"/>
              </a:spcBef>
              <a:spcAft>
                <a:spcPts val="0"/>
              </a:spcAft>
              <a:buClrTx/>
              <a:buSzTx/>
              <a:buFont typeface="Arial" panose="020B0604020202020204" pitchFamily="34" charset="0"/>
              <a:buNone/>
              <a:tabLst/>
              <a:defRPr sz="1500" b="0" kern="200" cap="all" spc="0" baseline="0">
                <a:solidFill>
                  <a:schemeClr val="tx1"/>
                </a:solidFill>
                <a:latin typeface="+mj-lt"/>
                <a:ea typeface="+mn-ea"/>
                <a:cs typeface="+mn-cs"/>
              </a:defRPr>
            </a:lvl1pPr>
            <a:lvl2pPr marL="0" marR="0" indent="0" algn="l" defTabSz="914400" rtl="0" eaLnBrk="1" fontAlgn="auto" latinLnBrk="0" hangingPunct="1">
              <a:lnSpc>
                <a:spcPct val="80000"/>
              </a:lnSpc>
              <a:spcBef>
                <a:spcPts val="400"/>
              </a:spcBef>
              <a:spcAft>
                <a:spcPts val="0"/>
              </a:spcAft>
              <a:buClrTx/>
              <a:buSzTx/>
              <a:buFont typeface="Arial" panose="020B0604020202020204" pitchFamily="34" charset="0"/>
              <a:buNone/>
              <a:tabLst/>
              <a:defRPr kumimoji="0" sz="1500" b="0" i="0" u="none" kern="200" cap="none" spc="0" baseline="0">
                <a:solidFill>
                  <a:schemeClr val="tx2"/>
                </a:solidFill>
                <a:latin typeface="+mj-lt"/>
                <a:ea typeface="+mn-ea"/>
                <a:cs typeface="+mn-cs"/>
              </a:defRPr>
            </a:lvl2pPr>
            <a:lvl3pPr marL="0" marR="0" indent="0" algn="l" defTabSz="914400" rtl="0" eaLnBrk="1" fontAlgn="auto" latinLnBrk="0" hangingPunct="1">
              <a:lnSpc>
                <a:spcPct val="80000"/>
              </a:lnSpc>
              <a:spcBef>
                <a:spcPts val="0"/>
              </a:spcBef>
              <a:spcAft>
                <a:spcPts val="0"/>
              </a:spcAft>
              <a:buClrTx/>
              <a:buSzTx/>
              <a:buFont typeface="Arial" panose="020B0604020202020204" pitchFamily="34" charset="0"/>
              <a:buNone/>
              <a:tabLst/>
              <a:defRPr kumimoji="0" sz="1800" b="0" i="0" u="none" kern="200" cap="none" spc="0" baseline="0">
                <a:solidFill>
                  <a:schemeClr val="tx1"/>
                </a:solidFill>
                <a:latin typeface="+mj-lt"/>
                <a:ea typeface="+mn-ea"/>
                <a:cs typeface="+mn-cs"/>
              </a:defRPr>
            </a:lvl3pPr>
            <a:lvl4pPr marL="0" marR="0" indent="0" algn="l" defTabSz="914400" rtl="0" eaLnBrk="1" fontAlgn="auto" latinLnBrk="0" hangingPunct="1">
              <a:lnSpc>
                <a:spcPct val="80000"/>
              </a:lnSpc>
              <a:spcBef>
                <a:spcPts val="0"/>
              </a:spcBef>
              <a:spcAft>
                <a:spcPts val="0"/>
              </a:spcAft>
              <a:buClrTx/>
              <a:buSzTx/>
              <a:buFont typeface="Courier New" panose="02070309020205020404" pitchFamily="49" charset="0"/>
              <a:buNone/>
              <a:tabLst/>
              <a:defRPr kumimoji="0" sz="1800" b="0" i="0" u="none" kern="200" cap="none" spc="0" baseline="0">
                <a:solidFill>
                  <a:schemeClr val="tx1"/>
                </a:solidFill>
                <a:latin typeface="+mj-lt"/>
                <a:ea typeface="+mn-ea"/>
                <a:cs typeface="+mn-cs"/>
              </a:defRPr>
            </a:lvl4pPr>
            <a:lvl5pPr marL="0" marR="0" indent="0" algn="l" defTabSz="914400" rtl="0" eaLnBrk="1" fontAlgn="auto" latinLnBrk="0" hangingPunct="1">
              <a:lnSpc>
                <a:spcPct val="80000"/>
              </a:lnSpc>
              <a:spcBef>
                <a:spcPts val="0"/>
              </a:spcBef>
              <a:spcAft>
                <a:spcPts val="0"/>
              </a:spcAft>
              <a:buClr>
                <a:schemeClr val="tx1"/>
              </a:buClr>
              <a:buSzTx/>
              <a:buFont typeface="Rational Text Book" panose="00000500000000000000" charset="0"/>
              <a:buNone/>
              <a:tabLst/>
              <a:defRPr kumimoji="0" sz="1800" b="0" i="0" u="none" kern="200" cap="none" spc="0" baseline="0">
                <a:solidFill>
                  <a:schemeClr val="tx1"/>
                </a:solidFill>
                <a:latin typeface="+mj-lt"/>
                <a:ea typeface="+mn-ea"/>
                <a:cs typeface="+mn-cs"/>
              </a:defRPr>
            </a:lvl5pPr>
            <a:lvl6pPr marL="0" indent="0" algn="l" defTabSz="914400" rtl="0" eaLnBrk="1" fontAlgn="auto" latinLnBrk="0" hangingPunct="1">
              <a:lnSpc>
                <a:spcPct val="80000"/>
              </a:lnSpc>
              <a:spcBef>
                <a:spcPts val="0"/>
              </a:spcBef>
              <a:spcAft>
                <a:spcPts val="0"/>
              </a:spcAft>
              <a:buClrTx/>
              <a:buSzPts val="1800"/>
              <a:buFont typeface="Arial" panose="020B0604020202020204" pitchFamily="34" charset="0"/>
              <a:buNone/>
              <a:defRPr kumimoji="0" sz="1800" b="0" i="0" u="none" kern="200" cap="none" spc="0" baseline="0">
                <a:solidFill>
                  <a:schemeClr val="tx1"/>
                </a:solidFill>
                <a:latin typeface="+mj-lt"/>
                <a:ea typeface="+mn-ea"/>
                <a:cs typeface="+mn-cs"/>
              </a:defRPr>
            </a:lvl6pPr>
            <a:lvl7pPr marL="0" indent="0" algn="l" defTabSz="914400" rtl="0" eaLnBrk="1" fontAlgn="auto" latinLnBrk="0" hangingPunct="1">
              <a:lnSpc>
                <a:spcPct val="80000"/>
              </a:lnSpc>
              <a:spcBef>
                <a:spcPts val="0"/>
              </a:spcBef>
              <a:spcAft>
                <a:spcPts val="0"/>
              </a:spcAft>
              <a:buClrTx/>
              <a:buSzPts val="1800"/>
              <a:buFont typeface="+mj-lt"/>
              <a:buNone/>
              <a:defRPr kumimoji="0" sz="1800" b="0" i="0" u="none" kern="200" cap="none" spc="0" baseline="0">
                <a:solidFill>
                  <a:schemeClr val="tx1"/>
                </a:solidFill>
                <a:latin typeface="+mj-lt"/>
                <a:ea typeface="+mn-ea"/>
                <a:cs typeface="+mn-cs"/>
              </a:defRPr>
            </a:lvl7pPr>
            <a:lvl8pPr marL="0" indent="0" algn="l" defTabSz="914400" rtl="0" eaLnBrk="1" fontAlgn="auto" latinLnBrk="0" hangingPunct="1">
              <a:lnSpc>
                <a:spcPct val="80000"/>
              </a:lnSpc>
              <a:spcBef>
                <a:spcPts val="0"/>
              </a:spcBef>
              <a:spcAft>
                <a:spcPts val="0"/>
              </a:spcAft>
              <a:buClrTx/>
              <a:buSzPts val="1800"/>
              <a:buFont typeface="Rational Text Book" panose="00000500000000000000" pitchFamily="50" charset="0"/>
              <a:buNone/>
              <a:defRPr kumimoji="0" sz="1800" b="0" i="0" u="none" kern="200" cap="none" spc="0" baseline="0">
                <a:solidFill>
                  <a:schemeClr val="tx1"/>
                </a:solidFill>
                <a:latin typeface="+mj-lt"/>
                <a:ea typeface="+mn-ea"/>
                <a:cs typeface="+mn-cs"/>
              </a:defRPr>
            </a:lvl8pPr>
            <a:lvl9pPr marL="0" indent="0" algn="l" defTabSz="914400" rtl="0" eaLnBrk="1" fontAlgn="auto" latinLnBrk="0" hangingPunct="1">
              <a:lnSpc>
                <a:spcPct val="80000"/>
              </a:lnSpc>
              <a:spcBef>
                <a:spcPts val="0"/>
              </a:spcBef>
              <a:spcAft>
                <a:spcPts val="0"/>
              </a:spcAft>
              <a:buClrTx/>
              <a:buSzPts val="1800"/>
              <a:buFont typeface="Arial" panose="020B0604020202020204" pitchFamily="34" charset="0"/>
              <a:buNone/>
              <a:defRPr kumimoji="0" sz="1000" b="0" i="0" u="none" kern="200" cap="none" spc="0" baseline="0">
                <a:solidFill>
                  <a:schemeClr val="tx1"/>
                </a:solidFill>
                <a:latin typeface="+mj-lt"/>
                <a:ea typeface="+mn-ea"/>
                <a:cs typeface="+mn-cs"/>
              </a:defRPr>
            </a:lvl9pPr>
          </a:lstStyle>
          <a:p>
            <a:pPr marL="0" marR="0" lvl="0" indent="0" algn="l" defTabSz="914400" rtl="0" eaLnBrk="1" fontAlgn="auto" latinLnBrk="0" hangingPunct="1">
              <a:lnSpc>
                <a:spcPct val="80000"/>
              </a:lnSpc>
              <a:spcBef>
                <a:spcPts val="400"/>
              </a:spcBef>
              <a:spcAft>
                <a:spcPts val="0"/>
              </a:spcAft>
              <a:buClrTx/>
              <a:buSzTx/>
              <a:buFont typeface="Arial" panose="020B0604020202020204" pitchFamily="34" charset="0"/>
              <a:buNone/>
              <a:tabLst/>
              <a:defRPr/>
            </a:pPr>
            <a:endParaRPr kumimoji="0" lang="en-US" sz="1500" b="0" i="0" u="none" strike="noStrike" kern="200" cap="all" spc="0" normalizeH="0" baseline="0" noProof="0">
              <a:ln>
                <a:noFill/>
              </a:ln>
              <a:solidFill>
                <a:srgbClr val="000F3C"/>
              </a:solidFill>
              <a:effectLst/>
              <a:uLnTx/>
              <a:uFillTx/>
              <a:latin typeface="Rational Text Medium"/>
              <a:ea typeface="+mn-ea"/>
              <a:cs typeface="+mn-cs"/>
            </a:endParaRPr>
          </a:p>
        </p:txBody>
      </p:sp>
      <p:pic>
        <p:nvPicPr>
          <p:cNvPr id="18" name="Graphic 17">
            <a:extLst>
              <a:ext uri="{FF2B5EF4-FFF2-40B4-BE49-F238E27FC236}">
                <a16:creationId xmlns:a16="http://schemas.microsoft.com/office/drawing/2014/main" id="{F60E68BA-F378-E68A-C222-6CC90FA513D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1370" y="1747752"/>
            <a:ext cx="880200" cy="880200"/>
          </a:xfrm>
          <a:prstGeom prst="rect">
            <a:avLst/>
          </a:prstGeom>
        </p:spPr>
      </p:pic>
      <p:pic>
        <p:nvPicPr>
          <p:cNvPr id="19" name="Graphic 18">
            <a:extLst>
              <a:ext uri="{FF2B5EF4-FFF2-40B4-BE49-F238E27FC236}">
                <a16:creationId xmlns:a16="http://schemas.microsoft.com/office/drawing/2014/main" id="{5B73C3DD-55D6-4364-B3C8-801B1EFB817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53001" y="1753169"/>
            <a:ext cx="900001" cy="900001"/>
          </a:xfrm>
          <a:prstGeom prst="rect">
            <a:avLst/>
          </a:prstGeom>
        </p:spPr>
      </p:pic>
      <p:sp>
        <p:nvSpPr>
          <p:cNvPr id="20" name="Title 1">
            <a:extLst>
              <a:ext uri="{FF2B5EF4-FFF2-40B4-BE49-F238E27FC236}">
                <a16:creationId xmlns:a16="http://schemas.microsoft.com/office/drawing/2014/main" id="{EF967A8E-3AC8-5EEC-0405-33902C78E1A4}"/>
              </a:ext>
            </a:extLst>
          </p:cNvPr>
          <p:cNvSpPr txBox="1">
            <a:spLocks/>
          </p:cNvSpPr>
          <p:nvPr/>
        </p:nvSpPr>
        <p:spPr>
          <a:xfrm>
            <a:off x="6209212" y="2910949"/>
            <a:ext cx="2704827" cy="900000"/>
          </a:xfrm>
          <a:prstGeom prst="rect">
            <a:avLst/>
          </a:prstGeom>
        </p:spPr>
        <p:txBody>
          <a:bodyPr vert="horz" lIns="0" tIns="0" rIns="0" bIns="0" rtlCol="0" anchor="b" anchorCtr="0">
            <a:noAutofit/>
          </a:bodyPr>
          <a:lstStyle>
            <a:lvl1pPr algn="l" defTabSz="914400" rtl="0" eaLnBrk="1" latinLnBrk="0" hangingPunct="1">
              <a:lnSpc>
                <a:spcPct val="83000"/>
              </a:lnSpc>
              <a:spcBef>
                <a:spcPct val="0"/>
              </a:spcBef>
              <a:buNone/>
              <a:defRPr sz="2700" b="0" kern="200" spc="-70" baseline="0">
                <a:solidFill>
                  <a:schemeClr val="tx1"/>
                </a:solidFill>
                <a:latin typeface="+mj-lt"/>
                <a:ea typeface="+mj-ea"/>
                <a:cs typeface="+mj-cs"/>
              </a:defRPr>
            </a:lvl1pPr>
          </a:lstStyle>
          <a:p>
            <a:pPr marL="0" marR="0" lvl="0" indent="0" algn="l" defTabSz="914400" rtl="0" eaLnBrk="1" fontAlgn="auto" latinLnBrk="0" hangingPunct="1">
              <a:lnSpc>
                <a:spcPct val="83000"/>
              </a:lnSpc>
              <a:spcBef>
                <a:spcPct val="0"/>
              </a:spcBef>
              <a:spcAft>
                <a:spcPts val="0"/>
              </a:spcAft>
              <a:buClrTx/>
              <a:buSzTx/>
              <a:buFontTx/>
              <a:buNone/>
              <a:tabLst/>
              <a:defRPr/>
            </a:pPr>
            <a:r>
              <a:rPr kumimoji="0" lang="en-US" sz="4800" b="0" i="0" u="none" strike="noStrike" kern="200" cap="none" spc="-70" normalizeH="0" baseline="0" noProof="0">
                <a:ln>
                  <a:noFill/>
                </a:ln>
                <a:solidFill>
                  <a:srgbClr val="000F3C"/>
                </a:solidFill>
                <a:effectLst/>
                <a:uLnTx/>
                <a:uFillTx/>
                <a:latin typeface="Rational Text Medium"/>
                <a:ea typeface="+mj-ea"/>
                <a:cs typeface="+mj-cs"/>
              </a:rPr>
              <a:t>¥20.6B</a:t>
            </a:r>
          </a:p>
        </p:txBody>
      </p:sp>
      <p:sp>
        <p:nvSpPr>
          <p:cNvPr id="21" name="Title 1">
            <a:extLst>
              <a:ext uri="{FF2B5EF4-FFF2-40B4-BE49-F238E27FC236}">
                <a16:creationId xmlns:a16="http://schemas.microsoft.com/office/drawing/2014/main" id="{B50E0579-2270-8711-A218-892701C25CE4}"/>
              </a:ext>
            </a:extLst>
          </p:cNvPr>
          <p:cNvSpPr txBox="1">
            <a:spLocks/>
          </p:cNvSpPr>
          <p:nvPr/>
        </p:nvSpPr>
        <p:spPr>
          <a:xfrm>
            <a:off x="9069978" y="2910949"/>
            <a:ext cx="2704827" cy="900000"/>
          </a:xfrm>
          <a:prstGeom prst="rect">
            <a:avLst/>
          </a:prstGeom>
        </p:spPr>
        <p:txBody>
          <a:bodyPr vert="horz" lIns="0" tIns="0" rIns="0" bIns="0" rtlCol="0" anchor="b" anchorCtr="0">
            <a:noAutofit/>
          </a:bodyPr>
          <a:lstStyle>
            <a:lvl1pPr algn="l" defTabSz="914400" rtl="0" eaLnBrk="1" latinLnBrk="0" hangingPunct="1">
              <a:lnSpc>
                <a:spcPct val="83000"/>
              </a:lnSpc>
              <a:spcBef>
                <a:spcPct val="0"/>
              </a:spcBef>
              <a:buNone/>
              <a:defRPr sz="2700" b="0" kern="200" spc="-70" baseline="0">
                <a:solidFill>
                  <a:schemeClr val="tx1"/>
                </a:solidFill>
                <a:latin typeface="+mj-lt"/>
                <a:ea typeface="+mj-ea"/>
                <a:cs typeface="+mj-cs"/>
              </a:defRPr>
            </a:lvl1pPr>
          </a:lstStyle>
          <a:p>
            <a:pPr marL="0" marR="0" lvl="0" indent="0" algn="l" defTabSz="914400" rtl="0" eaLnBrk="1" fontAlgn="auto" latinLnBrk="0" hangingPunct="1">
              <a:lnSpc>
                <a:spcPct val="83000"/>
              </a:lnSpc>
              <a:spcBef>
                <a:spcPct val="0"/>
              </a:spcBef>
              <a:spcAft>
                <a:spcPts val="0"/>
              </a:spcAft>
              <a:buClrTx/>
              <a:buSzTx/>
              <a:buFontTx/>
              <a:buNone/>
              <a:tabLst/>
              <a:defRPr/>
            </a:pPr>
            <a:r>
              <a:rPr kumimoji="0" lang="en-US" sz="4800" b="0" i="0" u="none" strike="noStrike" kern="200" cap="none" spc="-70" normalizeH="0" baseline="0" noProof="0">
                <a:ln>
                  <a:noFill/>
                </a:ln>
                <a:solidFill>
                  <a:srgbClr val="000F3C"/>
                </a:solidFill>
                <a:effectLst/>
                <a:uLnTx/>
                <a:uFillTx/>
                <a:latin typeface="Rational Text Medium"/>
                <a:ea typeface="+mj-ea"/>
                <a:cs typeface="+mj-cs"/>
              </a:rPr>
              <a:t>52</a:t>
            </a:r>
          </a:p>
        </p:txBody>
      </p:sp>
      <p:pic>
        <p:nvPicPr>
          <p:cNvPr id="22" name="Graphic 21">
            <a:extLst>
              <a:ext uri="{FF2B5EF4-FFF2-40B4-BE49-F238E27FC236}">
                <a16:creationId xmlns:a16="http://schemas.microsoft.com/office/drawing/2014/main" id="{CA1E45C0-761C-105B-2136-D28F50800C1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394958" y="1753169"/>
            <a:ext cx="894376" cy="894376"/>
          </a:xfrm>
          <a:prstGeom prst="rect">
            <a:avLst/>
          </a:prstGeom>
        </p:spPr>
      </p:pic>
      <p:sp>
        <p:nvSpPr>
          <p:cNvPr id="24" name="TextBox 23">
            <a:extLst>
              <a:ext uri="{FF2B5EF4-FFF2-40B4-BE49-F238E27FC236}">
                <a16:creationId xmlns:a16="http://schemas.microsoft.com/office/drawing/2014/main" id="{E6228D3C-A671-0DFB-973E-28610D80F43F}"/>
              </a:ext>
            </a:extLst>
          </p:cNvPr>
          <p:cNvSpPr txBox="1"/>
          <p:nvPr/>
        </p:nvSpPr>
        <p:spPr>
          <a:xfrm>
            <a:off x="13317583" y="3755571"/>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F3C"/>
              </a:solidFill>
              <a:effectLst/>
              <a:uLnTx/>
              <a:uFillTx/>
              <a:latin typeface="Rational Text Book"/>
              <a:ea typeface="+mn-ea"/>
              <a:cs typeface="+mn-cs"/>
            </a:endParaRPr>
          </a:p>
        </p:txBody>
      </p:sp>
      <p:sp>
        <p:nvSpPr>
          <p:cNvPr id="25" name="TextBox 24">
            <a:extLst>
              <a:ext uri="{FF2B5EF4-FFF2-40B4-BE49-F238E27FC236}">
                <a16:creationId xmlns:a16="http://schemas.microsoft.com/office/drawing/2014/main" id="{20863733-1D7F-F4AD-05FB-9C08A06F2FE8}"/>
              </a:ext>
            </a:extLst>
          </p:cNvPr>
          <p:cNvSpPr txBox="1"/>
          <p:nvPr/>
        </p:nvSpPr>
        <p:spPr>
          <a:xfrm>
            <a:off x="13317583" y="3755571"/>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F3C"/>
              </a:solidFill>
              <a:effectLst/>
              <a:uLnTx/>
              <a:uFillTx/>
              <a:latin typeface="Rational Text Book"/>
              <a:ea typeface="+mn-ea"/>
              <a:cs typeface="+mn-cs"/>
            </a:endParaRPr>
          </a:p>
        </p:txBody>
      </p:sp>
      <p:sp>
        <p:nvSpPr>
          <p:cNvPr id="29" name="Oval 28">
            <a:extLst>
              <a:ext uri="{FF2B5EF4-FFF2-40B4-BE49-F238E27FC236}">
                <a16:creationId xmlns:a16="http://schemas.microsoft.com/office/drawing/2014/main" id="{5E7BCA37-3DE4-FA59-F716-EB190AC93AD6}"/>
              </a:ext>
            </a:extLst>
          </p:cNvPr>
          <p:cNvSpPr/>
          <p:nvPr/>
        </p:nvSpPr>
        <p:spPr>
          <a:xfrm>
            <a:off x="8999919" y="1537824"/>
            <a:ext cx="1392924" cy="1392924"/>
          </a:xfrm>
          <a:prstGeom prst="ellipse">
            <a:avLst/>
          </a:prstGeom>
          <a:solidFill>
            <a:schemeClr val="accent4"/>
          </a:solid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Rational Text Book"/>
              <a:ea typeface="+mn-ea"/>
              <a:cs typeface="+mn-cs"/>
            </a:endParaRPr>
          </a:p>
        </p:txBody>
      </p:sp>
      <p:pic>
        <p:nvPicPr>
          <p:cNvPr id="23" name="Graphic 22">
            <a:extLst>
              <a:ext uri="{FF2B5EF4-FFF2-40B4-BE49-F238E27FC236}">
                <a16:creationId xmlns:a16="http://schemas.microsoft.com/office/drawing/2014/main" id="{375FC969-7828-B03C-ABE0-99DC1A325CA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249193" y="1777199"/>
            <a:ext cx="894376" cy="894376"/>
          </a:xfrm>
          <a:prstGeom prst="rect">
            <a:avLst/>
          </a:prstGeom>
        </p:spPr>
      </p:pic>
      <p:pic>
        <p:nvPicPr>
          <p:cNvPr id="12" name="Picture 11">
            <a:extLst>
              <a:ext uri="{FF2B5EF4-FFF2-40B4-BE49-F238E27FC236}">
                <a16:creationId xmlns:a16="http://schemas.microsoft.com/office/drawing/2014/main" id="{1D276F6B-AC40-5E22-E06B-F6D0193F1156}"/>
              </a:ext>
            </a:extLst>
          </p:cNvPr>
          <p:cNvPicPr>
            <a:picLocks noChangeAspect="1"/>
          </p:cNvPicPr>
          <p:nvPr/>
        </p:nvPicPr>
        <p:blipFill>
          <a:blip r:embed="rId14"/>
          <a:stretch>
            <a:fillRect/>
          </a:stretch>
        </p:blipFill>
        <p:spPr>
          <a:xfrm>
            <a:off x="1559496" y="6415908"/>
            <a:ext cx="1152244" cy="243861"/>
          </a:xfrm>
          <a:prstGeom prst="rect">
            <a:avLst/>
          </a:prstGeom>
        </p:spPr>
      </p:pic>
    </p:spTree>
    <p:extLst>
      <p:ext uri="{BB962C8B-B14F-4D97-AF65-F5344CB8AC3E}">
        <p14:creationId xmlns:p14="http://schemas.microsoft.com/office/powerpoint/2010/main" val="32895723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2C28F9-CB34-37E1-53D2-8D285CF9C38D}"/>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ABD364-9D21-46A6-8558-A0B17CB15E93}" type="datetime4">
              <a:rPr kumimoji="0" lang="en-US" sz="1200" b="0" i="0" u="none" strike="noStrike" kern="200" cap="none" spc="0" normalizeH="0" baseline="0" noProof="0" smtClean="0">
                <a:ln>
                  <a:noFill/>
                </a:ln>
                <a:solidFill>
                  <a:srgbClr val="000F3C"/>
                </a:solidFill>
                <a:effectLst/>
                <a:uLnTx/>
                <a:uFillTx/>
                <a:latin typeface="Rational Text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July 22, 2023</a:t>
            </a:fld>
            <a:endParaRPr kumimoji="0" lang="de-DE" sz="1200" b="0" i="0" u="none" strike="noStrike" kern="200" cap="none" spc="0" normalizeH="0" baseline="0" noProof="0">
              <a:ln>
                <a:noFill/>
              </a:ln>
              <a:solidFill>
                <a:srgbClr val="000F3C"/>
              </a:solidFill>
              <a:effectLst/>
              <a:uLnTx/>
              <a:uFillTx/>
              <a:latin typeface="Rational Text Book"/>
              <a:ea typeface="+mn-ea"/>
              <a:cs typeface="+mn-cs"/>
            </a:endParaRPr>
          </a:p>
        </p:txBody>
      </p:sp>
      <p:sp>
        <p:nvSpPr>
          <p:cNvPr id="4" name="Slide Number Placeholder 3">
            <a:extLst>
              <a:ext uri="{FF2B5EF4-FFF2-40B4-BE49-F238E27FC236}">
                <a16:creationId xmlns:a16="http://schemas.microsoft.com/office/drawing/2014/main" id="{1B7D5929-5969-7F68-060A-2DD9F607B2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89A3D-C6C4-4521-AE7D-4749D53E6130}" type="slidenum">
              <a:rPr kumimoji="0" lang="de-DE" sz="1200" b="0" i="0" u="none" strike="noStrike" kern="200" cap="none" spc="0" normalizeH="0" baseline="0" noProof="0" smtClean="0">
                <a:ln>
                  <a:noFill/>
                </a:ln>
                <a:solidFill>
                  <a:srgbClr val="000F3C"/>
                </a:solidFill>
                <a:effectLst/>
                <a:uLnTx/>
                <a:uFillTx/>
                <a:latin typeface="Rational Text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de-DE" sz="1200" b="0" i="0" u="none" strike="noStrike" kern="200" cap="none" spc="0" normalizeH="0" baseline="0" noProof="0">
              <a:ln>
                <a:noFill/>
              </a:ln>
              <a:solidFill>
                <a:srgbClr val="000F3C"/>
              </a:solidFill>
              <a:effectLst/>
              <a:uLnTx/>
              <a:uFillTx/>
              <a:latin typeface="Rational Text Book"/>
              <a:ea typeface="+mn-ea"/>
              <a:cs typeface="+mn-cs"/>
            </a:endParaRPr>
          </a:p>
        </p:txBody>
      </p:sp>
      <p:sp>
        <p:nvSpPr>
          <p:cNvPr id="5" name="Google Shape;424;p46">
            <a:extLst>
              <a:ext uri="{FF2B5EF4-FFF2-40B4-BE49-F238E27FC236}">
                <a16:creationId xmlns:a16="http://schemas.microsoft.com/office/drawing/2014/main" id="{1A1D7BF8-AB57-FB9F-FE88-D54B51A52514}"/>
              </a:ext>
            </a:extLst>
          </p:cNvPr>
          <p:cNvSpPr/>
          <p:nvPr/>
        </p:nvSpPr>
        <p:spPr>
          <a:xfrm>
            <a:off x="479376" y="2189684"/>
            <a:ext cx="11124926" cy="3672408"/>
          </a:xfrm>
          <a:prstGeom prst="roundRect">
            <a:avLst>
              <a:gd name="adj" fmla="val 0"/>
            </a:avLst>
          </a:prstGeom>
          <a:solidFill>
            <a:srgbClr val="265B8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FFFFFF"/>
              </a:solidFill>
              <a:effectLst/>
              <a:uLnTx/>
              <a:uFillTx/>
              <a:latin typeface="Rational Text Book"/>
              <a:ea typeface="+mn-ea"/>
              <a:cs typeface="+mn-cs"/>
            </a:endParaRPr>
          </a:p>
        </p:txBody>
      </p:sp>
      <p:sp>
        <p:nvSpPr>
          <p:cNvPr id="6" name="Google Shape;425;p46">
            <a:extLst>
              <a:ext uri="{FF2B5EF4-FFF2-40B4-BE49-F238E27FC236}">
                <a16:creationId xmlns:a16="http://schemas.microsoft.com/office/drawing/2014/main" id="{CFF6D4CE-97F2-6053-9DCC-CFF39169CDE8}"/>
              </a:ext>
            </a:extLst>
          </p:cNvPr>
          <p:cNvSpPr/>
          <p:nvPr/>
        </p:nvSpPr>
        <p:spPr>
          <a:xfrm>
            <a:off x="3791744" y="734082"/>
            <a:ext cx="4070700" cy="1180800"/>
          </a:xfrm>
          <a:prstGeom prst="roundRect">
            <a:avLst>
              <a:gd name="adj" fmla="val 0"/>
            </a:avLst>
          </a:prstGeom>
          <a:solidFill>
            <a:srgbClr val="265B8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F3C"/>
              </a:solidFill>
              <a:effectLst/>
              <a:uLnTx/>
              <a:uFillTx/>
              <a:latin typeface="Rational Text Book"/>
              <a:ea typeface="+mn-ea"/>
              <a:cs typeface="+mn-cs"/>
            </a:endParaRPr>
          </a:p>
        </p:txBody>
      </p:sp>
      <p:sp>
        <p:nvSpPr>
          <p:cNvPr id="7" name="Title 1">
            <a:extLst>
              <a:ext uri="{FF2B5EF4-FFF2-40B4-BE49-F238E27FC236}">
                <a16:creationId xmlns:a16="http://schemas.microsoft.com/office/drawing/2014/main" id="{CA48A051-24FA-BF99-386A-87846B027187}"/>
              </a:ext>
            </a:extLst>
          </p:cNvPr>
          <p:cNvSpPr txBox="1">
            <a:spLocks/>
          </p:cNvSpPr>
          <p:nvPr/>
        </p:nvSpPr>
        <p:spPr>
          <a:xfrm>
            <a:off x="4727848" y="1074740"/>
            <a:ext cx="3528392" cy="72072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Rational Text Medium"/>
                <a:ea typeface="+mj-ea"/>
                <a:cs typeface="Times New Roman" panose="02020603050405020304" pitchFamily="18" charset="0"/>
              </a:rPr>
              <a:t>Plantic </a:t>
            </a:r>
          </a:p>
        </p:txBody>
      </p:sp>
      <p:grpSp>
        <p:nvGrpSpPr>
          <p:cNvPr id="8" name="Group 7">
            <a:extLst>
              <a:ext uri="{FF2B5EF4-FFF2-40B4-BE49-F238E27FC236}">
                <a16:creationId xmlns:a16="http://schemas.microsoft.com/office/drawing/2014/main" id="{78F4469B-B234-F740-CED6-BF8285D3B286}"/>
              </a:ext>
            </a:extLst>
          </p:cNvPr>
          <p:cNvGrpSpPr/>
          <p:nvPr/>
        </p:nvGrpSpPr>
        <p:grpSpPr>
          <a:xfrm>
            <a:off x="0" y="2748615"/>
            <a:ext cx="11604302" cy="3293209"/>
            <a:chOff x="407987" y="1686412"/>
            <a:chExt cx="12711553" cy="4556302"/>
          </a:xfrm>
        </p:grpSpPr>
        <p:sp>
          <p:nvSpPr>
            <p:cNvPr id="9" name="Google Shape;188;p32">
              <a:extLst>
                <a:ext uri="{FF2B5EF4-FFF2-40B4-BE49-F238E27FC236}">
                  <a16:creationId xmlns:a16="http://schemas.microsoft.com/office/drawing/2014/main" id="{71F65D95-8513-845C-4EDD-39FFBCD9668D}"/>
                </a:ext>
              </a:extLst>
            </p:cNvPr>
            <p:cNvSpPr/>
            <p:nvPr/>
          </p:nvSpPr>
          <p:spPr>
            <a:xfrm>
              <a:off x="407987" y="1686412"/>
              <a:ext cx="299150" cy="308250"/>
            </a:xfrm>
            <a:prstGeom prst="flowChartInternalStorage">
              <a:avLst/>
            </a:prstGeom>
            <a:no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FFFFFF"/>
                </a:solidFill>
                <a:effectLst/>
                <a:uLnTx/>
                <a:uFillTx/>
                <a:latin typeface="Rational Text Book"/>
                <a:ea typeface="+mn-ea"/>
                <a:cs typeface="+mn-cs"/>
              </a:endParaRPr>
            </a:p>
          </p:txBody>
        </p:sp>
        <p:sp>
          <p:nvSpPr>
            <p:cNvPr id="10" name="TextBox 9">
              <a:extLst>
                <a:ext uri="{FF2B5EF4-FFF2-40B4-BE49-F238E27FC236}">
                  <a16:creationId xmlns:a16="http://schemas.microsoft.com/office/drawing/2014/main" id="{149D4918-8A42-1F23-2EA7-07EC75DEA2AF}"/>
                </a:ext>
              </a:extLst>
            </p:cNvPr>
            <p:cNvSpPr txBox="1"/>
            <p:nvPr/>
          </p:nvSpPr>
          <p:spPr>
            <a:xfrm>
              <a:off x="1406377" y="1686412"/>
              <a:ext cx="11713163" cy="4556302"/>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600" b="0" i="0" u="none" strike="noStrike" kern="1200" cap="none" spc="0" normalizeH="0" baseline="0" noProof="0" dirty="0">
                  <a:ln>
                    <a:noFill/>
                  </a:ln>
                  <a:solidFill>
                    <a:srgbClr val="FFFFFF"/>
                  </a:solidFill>
                  <a:effectLst/>
                  <a:uLnTx/>
                  <a:uFillTx/>
                  <a:latin typeface="Rational Text Book"/>
                  <a:ea typeface="+mn-ea"/>
                  <a:cs typeface="Times New Roman" panose="02020603050405020304" pitchFamily="18" charset="0"/>
                </a:rPr>
                <a:t>PLANTIC™ is a high barrier biopolymer made from starch and is designed to meet the growing world demand for a sustainable approach to plastics technology.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600" b="0" i="0" u="none" strike="noStrike" kern="1200" cap="none" spc="0" normalizeH="0" baseline="0" noProof="0" dirty="0">
                <a:ln>
                  <a:noFill/>
                </a:ln>
                <a:solidFill>
                  <a:srgbClr val="FFFFFF"/>
                </a:solidFill>
                <a:effectLst/>
                <a:uLnTx/>
                <a:uFillTx/>
                <a:latin typeface="Rational Text Book"/>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600" b="0" i="0" u="none" strike="noStrike" kern="1200" cap="none" spc="0" normalizeH="0" baseline="0" noProof="0" dirty="0">
                  <a:ln>
                    <a:noFill/>
                  </a:ln>
                  <a:solidFill>
                    <a:srgbClr val="FFFFFF"/>
                  </a:solidFill>
                  <a:effectLst/>
                  <a:uLnTx/>
                  <a:uFillTx/>
                  <a:latin typeface="Rational Text Book"/>
                  <a:ea typeface="+mn-ea"/>
                  <a:cs typeface="Times New Roman" panose="02020603050405020304" pitchFamily="18" charset="0"/>
                </a:rPr>
                <a:t>Starch Is Found In Plants Including Maize, Potato, Rice, Wheat Tapioca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srgbClr val="FFFFFF"/>
                </a:solidFill>
                <a:effectLst/>
                <a:uLnTx/>
                <a:uFillTx/>
                <a:latin typeface="Rational Text Book"/>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600" b="0" i="0" u="none" strike="noStrike" kern="1200" cap="none" spc="0" normalizeH="0" baseline="0" noProof="0" dirty="0">
                  <a:ln>
                    <a:noFill/>
                  </a:ln>
                  <a:solidFill>
                    <a:srgbClr val="FFFFFF"/>
                  </a:solidFill>
                  <a:effectLst/>
                  <a:uLnTx/>
                  <a:uFillTx/>
                  <a:latin typeface="Rational Text Book"/>
                  <a:ea typeface="+mn-ea"/>
                  <a:cs typeface="Times New Roman" panose="02020603050405020304" pitchFamily="18" charset="0"/>
                </a:rPr>
                <a:t>Privatised by Gordon Merchant  in 2010 (Founder of Billabong and early investor in Plantic 2004)</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600" b="0" i="0" u="none" strike="noStrike" kern="1200" cap="none" spc="0" normalizeH="0" baseline="0" noProof="0" dirty="0">
                <a:ln>
                  <a:noFill/>
                </a:ln>
                <a:solidFill>
                  <a:srgbClr val="FFFFFF"/>
                </a:solidFill>
                <a:effectLst/>
                <a:uLnTx/>
                <a:uFillTx/>
                <a:latin typeface="Rational Text Book"/>
                <a:ea typeface="+mn-ea"/>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600" b="0" i="0" u="none" strike="noStrike" kern="1200" cap="none" spc="0" normalizeH="0" baseline="0" noProof="0" dirty="0">
                  <a:ln>
                    <a:noFill/>
                  </a:ln>
                  <a:solidFill>
                    <a:srgbClr val="FFFFFF"/>
                  </a:solidFill>
                  <a:effectLst/>
                  <a:uLnTx/>
                  <a:uFillTx/>
                  <a:latin typeface="Rational Text Book"/>
                  <a:ea typeface="+mn-ea"/>
                  <a:cs typeface="Times New Roman" panose="02020603050405020304" pitchFamily="18" charset="0"/>
                </a:rPr>
                <a:t>Purchased by Kuraray in 2015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600" b="0" i="0" u="none" strike="noStrike" kern="1200" cap="none" spc="0" normalizeH="0" baseline="0" noProof="0" dirty="0">
                <a:ln>
                  <a:noFill/>
                </a:ln>
                <a:solidFill>
                  <a:srgbClr val="FFFFFF"/>
                </a:solidFill>
                <a:effectLst/>
                <a:uLnTx/>
                <a:uFillTx/>
                <a:latin typeface="Rational Text Book"/>
                <a:ea typeface="+mn-ea"/>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600" b="0" i="0" u="none" strike="noStrike" kern="1200" cap="none" spc="0" normalizeH="0" baseline="0" noProof="0" dirty="0">
                  <a:ln>
                    <a:noFill/>
                  </a:ln>
                  <a:solidFill>
                    <a:srgbClr val="FFFFFF"/>
                  </a:solidFill>
                  <a:effectLst/>
                  <a:uLnTx/>
                  <a:uFillTx/>
                  <a:latin typeface="Rational Text Book"/>
                  <a:ea typeface="+mn-ea"/>
                  <a:cs typeface="Times New Roman" panose="02020603050405020304" pitchFamily="18" charset="0"/>
                </a:rPr>
                <a:t>High Gas Barrier.</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600" b="0" i="0" u="none" strike="noStrike" kern="1200" cap="none" spc="0" normalizeH="0" baseline="0" noProof="0" dirty="0">
                <a:ln>
                  <a:noFill/>
                </a:ln>
                <a:solidFill>
                  <a:srgbClr val="FFFFFF"/>
                </a:solidFill>
                <a:effectLst/>
                <a:uLnTx/>
                <a:uFillTx/>
                <a:latin typeface="Rational Text Book"/>
                <a:ea typeface="+mn-ea"/>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600" b="0" i="0" u="none" strike="noStrike" kern="1200" cap="none" spc="0" normalizeH="0" baseline="0" noProof="0" dirty="0">
                <a:ln>
                  <a:noFill/>
                </a:ln>
                <a:solidFill>
                  <a:srgbClr val="FFFFFF"/>
                </a:solidFill>
                <a:effectLst/>
                <a:uLnTx/>
                <a:uFillTx/>
                <a:latin typeface="Rational Text Book"/>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srgbClr val="FFFFFF"/>
                </a:solidFill>
                <a:effectLst/>
                <a:uLnTx/>
                <a:uFillTx/>
                <a:latin typeface="Rational Text Book"/>
                <a:ea typeface="+mn-ea"/>
                <a:cs typeface="Times New Roman" panose="02020603050405020304" pitchFamily="18" charset="0"/>
              </a:endParaRPr>
            </a:p>
          </p:txBody>
        </p:sp>
      </p:grpSp>
      <p:sp>
        <p:nvSpPr>
          <p:cNvPr id="20" name="Rectangle 19">
            <a:extLst>
              <a:ext uri="{FF2B5EF4-FFF2-40B4-BE49-F238E27FC236}">
                <a16:creationId xmlns:a16="http://schemas.microsoft.com/office/drawing/2014/main" id="{FF2C8268-09EF-CC03-F316-4FB836FB8456}"/>
              </a:ext>
            </a:extLst>
          </p:cNvPr>
          <p:cNvSpPr/>
          <p:nvPr/>
        </p:nvSpPr>
        <p:spPr>
          <a:xfrm>
            <a:off x="1631504" y="6453336"/>
            <a:ext cx="108012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Rational Text Book"/>
              <a:ea typeface="+mn-ea"/>
              <a:cs typeface="+mn-cs"/>
            </a:endParaRPr>
          </a:p>
        </p:txBody>
      </p:sp>
      <p:pic>
        <p:nvPicPr>
          <p:cNvPr id="11" name="Picture 10" descr="A picture containing logo&#10;&#10;Description automatically generated">
            <a:extLst>
              <a:ext uri="{FF2B5EF4-FFF2-40B4-BE49-F238E27FC236}">
                <a16:creationId xmlns:a16="http://schemas.microsoft.com/office/drawing/2014/main" id="{C19D1CAA-84B2-566D-3A9E-6514F8ABF7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9496" y="6399482"/>
            <a:ext cx="1152128" cy="243980"/>
          </a:xfrm>
          <a:prstGeom prst="rect">
            <a:avLst/>
          </a:prstGeom>
        </p:spPr>
      </p:pic>
    </p:spTree>
    <p:extLst>
      <p:ext uri="{BB962C8B-B14F-4D97-AF65-F5344CB8AC3E}">
        <p14:creationId xmlns:p14="http://schemas.microsoft.com/office/powerpoint/2010/main" val="2098205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9E1D9"/>
        </a:solidFill>
        <a:effectLst/>
      </p:bgPr>
    </p:bg>
    <p:spTree>
      <p:nvGrpSpPr>
        <p:cNvPr id="1" name=""/>
        <p:cNvGrpSpPr/>
        <p:nvPr/>
      </p:nvGrpSpPr>
      <p:grpSpPr>
        <a:xfrm>
          <a:off x="0" y="0"/>
          <a:ext cx="0" cy="0"/>
          <a:chOff x="0" y="0"/>
          <a:chExt cx="0" cy="0"/>
        </a:xfrm>
      </p:grpSpPr>
      <p:pic>
        <p:nvPicPr>
          <p:cNvPr id="10" name="Picture 9" descr="A picture containing text, font, graphics, logo&#10;&#10;Description automatically generated">
            <a:extLst>
              <a:ext uri="{FF2B5EF4-FFF2-40B4-BE49-F238E27FC236}">
                <a16:creationId xmlns:a16="http://schemas.microsoft.com/office/drawing/2014/main" id="{48FD6772-4E28-E297-7C00-94C9D6C32E30}"/>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21200" y="5724375"/>
            <a:ext cx="1656638" cy="720000"/>
          </a:xfrm>
          <a:prstGeom prst="rect">
            <a:avLst/>
          </a:prstGeom>
        </p:spPr>
      </p:pic>
      <p:pic>
        <p:nvPicPr>
          <p:cNvPr id="2" name="Picture 2"/>
          <p:cNvPicPr>
            <a:picLocks noChangeAspect="1"/>
          </p:cNvPicPr>
          <p:nvPr/>
        </p:nvPicPr>
        <p:blipFill>
          <a:blip r:embed="rId4"/>
          <a:srcRect l="44" r="44"/>
          <a:stretch>
            <a:fillRect/>
          </a:stretch>
        </p:blipFill>
        <p:spPr>
          <a:xfrm>
            <a:off x="518786" y="5471091"/>
            <a:ext cx="3522355" cy="988607"/>
          </a:xfrm>
          <a:prstGeom prst="rect">
            <a:avLst/>
          </a:prstGeom>
        </p:spPr>
      </p:pic>
      <p:pic>
        <p:nvPicPr>
          <p:cNvPr id="3" name="Picture 3"/>
          <p:cNvPicPr>
            <a:picLocks noChangeAspect="1"/>
          </p:cNvPicPr>
          <p:nvPr/>
        </p:nvPicPr>
        <p:blipFill>
          <a:blip r:embed="rId5"/>
          <a:srcRect t="7044" b="7044"/>
          <a:stretch>
            <a:fillRect/>
          </a:stretch>
        </p:blipFill>
        <p:spPr>
          <a:xfrm>
            <a:off x="7648013" y="-1243136"/>
            <a:ext cx="4543987" cy="2971743"/>
          </a:xfrm>
          <a:prstGeom prst="rect">
            <a:avLst/>
          </a:prstGeom>
        </p:spPr>
      </p:pic>
      <p:pic>
        <p:nvPicPr>
          <p:cNvPr id="4" name="Picture 4"/>
          <p:cNvPicPr>
            <a:picLocks noChangeAspect="1"/>
          </p:cNvPicPr>
          <p:nvPr/>
        </p:nvPicPr>
        <p:blipFill>
          <a:blip r:embed="rId6"/>
          <a:srcRect t="10646" b="4502"/>
          <a:stretch>
            <a:fillRect/>
          </a:stretch>
        </p:blipFill>
        <p:spPr>
          <a:xfrm>
            <a:off x="0" y="0"/>
            <a:ext cx="8858222" cy="1728606"/>
          </a:xfrm>
          <a:prstGeom prst="rect">
            <a:avLst/>
          </a:prstGeom>
        </p:spPr>
      </p:pic>
      <p:sp>
        <p:nvSpPr>
          <p:cNvPr id="5" name="TextBox 5"/>
          <p:cNvSpPr txBox="1"/>
          <p:nvPr/>
        </p:nvSpPr>
        <p:spPr>
          <a:xfrm>
            <a:off x="518786" y="576893"/>
            <a:ext cx="3522355" cy="782265"/>
          </a:xfrm>
          <a:prstGeom prst="rect">
            <a:avLst/>
          </a:prstGeom>
        </p:spPr>
        <p:txBody>
          <a:bodyPr lIns="0" tIns="0" rIns="0" bIns="0" rtlCol="0" anchor="t">
            <a:spAutoFit/>
          </a:bodyPr>
          <a:lstStyle/>
          <a:p>
            <a:pPr defTabSz="609630" eaLnBrk="1" fontAlgn="auto" hangingPunct="1">
              <a:lnSpc>
                <a:spcPts val="6096"/>
              </a:lnSpc>
              <a:spcBef>
                <a:spcPts val="0"/>
              </a:spcBef>
              <a:spcAft>
                <a:spcPts val="0"/>
              </a:spcAft>
            </a:pPr>
            <a:r>
              <a:rPr lang="en-US" sz="5492" dirty="0">
                <a:solidFill>
                  <a:srgbClr val="E9E1D9"/>
                </a:solidFill>
                <a:latin typeface="Helvetica Bold"/>
                <a:ea typeface="+mn-ea"/>
              </a:rPr>
              <a:t>Speakers</a:t>
            </a:r>
          </a:p>
        </p:txBody>
      </p:sp>
      <p:pic>
        <p:nvPicPr>
          <p:cNvPr id="13" name="Picture 12" descr="A screenshot of a website&#10;&#10;Description automatically generated">
            <a:extLst>
              <a:ext uri="{FF2B5EF4-FFF2-40B4-BE49-F238E27FC236}">
                <a16:creationId xmlns:a16="http://schemas.microsoft.com/office/drawing/2014/main" id="{5F71A591-D547-BA80-3E69-6BE77801F515}"/>
              </a:ext>
            </a:extLst>
          </p:cNvPr>
          <p:cNvPicPr>
            <a:picLocks noChangeAspect="1"/>
          </p:cNvPicPr>
          <p:nvPr/>
        </p:nvPicPr>
        <p:blipFill>
          <a:blip r:embed="rId7"/>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FFC63F94-2A79-D313-6E77-FFA30CB6CF02}"/>
              </a:ext>
            </a:extLst>
          </p:cNvPr>
          <p:cNvPicPr>
            <a:picLocks noChangeAspect="1"/>
          </p:cNvPicPr>
          <p:nvPr/>
        </p:nvPicPr>
        <p:blipFill rotWithShape="1">
          <a:blip r:embed="rId8"/>
          <a:srcRect l="4299" t="9022" r="4299" b="9022"/>
          <a:stretch/>
        </p:blipFill>
        <p:spPr>
          <a:xfrm>
            <a:off x="0" y="1478604"/>
            <a:ext cx="12192000" cy="5379397"/>
          </a:xfrm>
          <a:prstGeom prst="rect">
            <a:avLst/>
          </a:prstGeom>
        </p:spPr>
      </p:pic>
      <p:sp>
        <p:nvSpPr>
          <p:cNvPr id="15" name="TextBox 5">
            <a:extLst>
              <a:ext uri="{FF2B5EF4-FFF2-40B4-BE49-F238E27FC236}">
                <a16:creationId xmlns:a16="http://schemas.microsoft.com/office/drawing/2014/main" id="{411C5E82-B5B3-B67A-C3FC-DEA0B7D384DB}"/>
              </a:ext>
            </a:extLst>
          </p:cNvPr>
          <p:cNvSpPr txBox="1"/>
          <p:nvPr/>
        </p:nvSpPr>
        <p:spPr>
          <a:xfrm>
            <a:off x="1286923" y="2838289"/>
            <a:ext cx="8751206" cy="1969770"/>
          </a:xfrm>
          <a:prstGeom prst="rect">
            <a:avLst/>
          </a:prstGeom>
        </p:spPr>
        <p:txBody>
          <a:bodyPr lIns="0" tIns="0" rIns="0" bIns="0" rtlCol="0" anchor="t">
            <a:spAutoFit/>
          </a:bodyPr>
          <a:lstStyle/>
          <a:p>
            <a:r>
              <a:rPr lang="en-US" sz="4400" b="1" dirty="0">
                <a:solidFill>
                  <a:srgbClr val="006C3F"/>
                </a:solidFill>
                <a:latin typeface="Helvetica Bold"/>
              </a:rPr>
              <a:t>Alan Adams MAIP</a:t>
            </a:r>
          </a:p>
          <a:p>
            <a:r>
              <a:rPr lang="en-US" sz="2800" dirty="0">
                <a:solidFill>
                  <a:srgbClr val="006C3F"/>
                </a:solidFill>
                <a:latin typeface="Helvetica Bold"/>
              </a:rPr>
              <a:t>Sustainability Director APAC</a:t>
            </a:r>
          </a:p>
          <a:p>
            <a:endParaRPr lang="en-US" sz="2800" dirty="0">
              <a:solidFill>
                <a:srgbClr val="006C3F"/>
              </a:solidFill>
              <a:latin typeface="Helvetica Bold"/>
            </a:endParaRPr>
          </a:p>
          <a:p>
            <a:r>
              <a:rPr lang="en-US" sz="2800" dirty="0">
                <a:solidFill>
                  <a:srgbClr val="006C3F"/>
                </a:solidFill>
                <a:latin typeface="Helvetica Bold"/>
              </a:rPr>
              <a:t>SEE</a:t>
            </a:r>
          </a:p>
        </p:txBody>
      </p:sp>
      <p:pic>
        <p:nvPicPr>
          <p:cNvPr id="17" name="Picture 16" descr="A person in a suit and tie&#10;&#10;Description automatically generated">
            <a:extLst>
              <a:ext uri="{FF2B5EF4-FFF2-40B4-BE49-F238E27FC236}">
                <a16:creationId xmlns:a16="http://schemas.microsoft.com/office/drawing/2014/main" id="{3B4EB3A4-04BA-7788-78C0-3FFF8E96539C}"/>
              </a:ext>
            </a:extLst>
          </p:cNvPr>
          <p:cNvPicPr>
            <a:picLocks noChangeAspect="1"/>
          </p:cNvPicPr>
          <p:nvPr/>
        </p:nvPicPr>
        <p:blipFill>
          <a:blip r:embed="rId9"/>
          <a:stretch>
            <a:fillRect/>
          </a:stretch>
        </p:blipFill>
        <p:spPr>
          <a:xfrm>
            <a:off x="7233896" y="1942034"/>
            <a:ext cx="4023360" cy="4023360"/>
          </a:xfrm>
          <a:prstGeom prst="ellipse">
            <a:avLst/>
          </a:prstGeom>
          <a:ln>
            <a:noFill/>
          </a:ln>
          <a:effectLst>
            <a:softEdge rad="112500"/>
          </a:effectLst>
        </p:spPr>
      </p:pic>
    </p:spTree>
    <p:extLst>
      <p:ext uri="{BB962C8B-B14F-4D97-AF65-F5344CB8AC3E}">
        <p14:creationId xmlns:p14="http://schemas.microsoft.com/office/powerpoint/2010/main" val="37903444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2FDB30-D729-A503-7F59-52CB0C433B34}"/>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ABD364-9D21-46A6-8558-A0B17CB15E93}" type="datetime4">
              <a:rPr kumimoji="0" lang="en-US" sz="1200" b="0" i="0" u="none" strike="noStrike" kern="200" cap="none" spc="0" normalizeH="0" baseline="0" noProof="0" smtClean="0">
                <a:ln>
                  <a:noFill/>
                </a:ln>
                <a:solidFill>
                  <a:srgbClr val="000F3C"/>
                </a:solidFill>
                <a:effectLst/>
                <a:uLnTx/>
                <a:uFillTx/>
                <a:latin typeface="Rational Text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July 22, 2023</a:t>
            </a:fld>
            <a:endParaRPr kumimoji="0" lang="de-DE" sz="1200" b="0" i="0" u="none" strike="noStrike" kern="200" cap="none" spc="0" normalizeH="0" baseline="0" noProof="0">
              <a:ln>
                <a:noFill/>
              </a:ln>
              <a:solidFill>
                <a:srgbClr val="000F3C"/>
              </a:solidFill>
              <a:effectLst/>
              <a:uLnTx/>
              <a:uFillTx/>
              <a:latin typeface="Rational Text Book"/>
              <a:ea typeface="+mn-ea"/>
              <a:cs typeface="+mn-cs"/>
            </a:endParaRPr>
          </a:p>
        </p:txBody>
      </p:sp>
      <p:sp>
        <p:nvSpPr>
          <p:cNvPr id="4" name="Slide Number Placeholder 3">
            <a:extLst>
              <a:ext uri="{FF2B5EF4-FFF2-40B4-BE49-F238E27FC236}">
                <a16:creationId xmlns:a16="http://schemas.microsoft.com/office/drawing/2014/main" id="{57103077-7A1C-20AD-1E72-B20DBE33375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89A3D-C6C4-4521-AE7D-4749D53E6130}" type="slidenum">
              <a:rPr kumimoji="0" lang="de-DE" sz="1200" b="0" i="0" u="none" strike="noStrike" kern="200" cap="none" spc="0" normalizeH="0" baseline="0" noProof="0" smtClean="0">
                <a:ln>
                  <a:noFill/>
                </a:ln>
                <a:solidFill>
                  <a:srgbClr val="000F3C"/>
                </a:solidFill>
                <a:effectLst/>
                <a:uLnTx/>
                <a:uFillTx/>
                <a:latin typeface="Rational Text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de-DE" sz="1200" b="0" i="0" u="none" strike="noStrike" kern="200" cap="none" spc="0" normalizeH="0" baseline="0" noProof="0">
              <a:ln>
                <a:noFill/>
              </a:ln>
              <a:solidFill>
                <a:srgbClr val="000F3C"/>
              </a:solidFill>
              <a:effectLst/>
              <a:uLnTx/>
              <a:uFillTx/>
              <a:latin typeface="Rational Text Book"/>
              <a:ea typeface="+mn-ea"/>
              <a:cs typeface="+mn-cs"/>
            </a:endParaRPr>
          </a:p>
        </p:txBody>
      </p:sp>
      <p:pic>
        <p:nvPicPr>
          <p:cNvPr id="7" name="Picture 6">
            <a:extLst>
              <a:ext uri="{FF2B5EF4-FFF2-40B4-BE49-F238E27FC236}">
                <a16:creationId xmlns:a16="http://schemas.microsoft.com/office/drawing/2014/main" id="{6012515E-5B80-44AB-7387-5B3CACB2FE97}"/>
              </a:ext>
            </a:extLst>
          </p:cNvPr>
          <p:cNvPicPr>
            <a:picLocks noChangeAspect="1"/>
          </p:cNvPicPr>
          <p:nvPr/>
        </p:nvPicPr>
        <p:blipFill>
          <a:blip r:embed="rId2"/>
          <a:stretch>
            <a:fillRect/>
          </a:stretch>
        </p:blipFill>
        <p:spPr>
          <a:xfrm>
            <a:off x="6194648" y="1988838"/>
            <a:ext cx="5851855" cy="3409681"/>
          </a:xfrm>
          <a:prstGeom prst="rect">
            <a:avLst/>
          </a:prstGeom>
        </p:spPr>
      </p:pic>
      <p:sp>
        <p:nvSpPr>
          <p:cNvPr id="10" name="Google Shape;552;p50">
            <a:extLst>
              <a:ext uri="{FF2B5EF4-FFF2-40B4-BE49-F238E27FC236}">
                <a16:creationId xmlns:a16="http://schemas.microsoft.com/office/drawing/2014/main" id="{57154A6D-A3C8-47D2-582E-BB5A08872383}"/>
              </a:ext>
            </a:extLst>
          </p:cNvPr>
          <p:cNvSpPr/>
          <p:nvPr/>
        </p:nvSpPr>
        <p:spPr>
          <a:xfrm>
            <a:off x="767408" y="980728"/>
            <a:ext cx="4070700" cy="878997"/>
          </a:xfrm>
          <a:prstGeom prst="foldedCorner">
            <a:avLst>
              <a:gd name="adj" fmla="val 37702"/>
            </a:avLst>
          </a:prstGeom>
          <a:solidFill>
            <a:srgbClr val="265B8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F3C"/>
              </a:solidFill>
              <a:effectLst/>
              <a:uLnTx/>
              <a:uFillTx/>
              <a:latin typeface="Rational Text Book"/>
              <a:ea typeface="+mn-ea"/>
              <a:cs typeface="+mn-cs"/>
            </a:endParaRPr>
          </a:p>
        </p:txBody>
      </p:sp>
      <p:sp>
        <p:nvSpPr>
          <p:cNvPr id="9" name="TextBox 8">
            <a:extLst>
              <a:ext uri="{FF2B5EF4-FFF2-40B4-BE49-F238E27FC236}">
                <a16:creationId xmlns:a16="http://schemas.microsoft.com/office/drawing/2014/main" id="{A5106795-8C2A-6DF9-E1CB-EF632585CDD0}"/>
              </a:ext>
            </a:extLst>
          </p:cNvPr>
          <p:cNvSpPr txBox="1"/>
          <p:nvPr/>
        </p:nvSpPr>
        <p:spPr>
          <a:xfrm>
            <a:off x="911424" y="1003104"/>
            <a:ext cx="3456384"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Rational Text Book"/>
                <a:ea typeface="+mn-ea"/>
                <a:cs typeface="+mn-cs"/>
              </a:rPr>
              <a:t>Plantic™ </a:t>
            </a:r>
            <a:endParaRPr kumimoji="0" lang="en-PK" sz="4400" b="0" i="0" u="none" strike="noStrike" kern="1200" cap="none" spc="0" normalizeH="0" baseline="0" noProof="0" dirty="0">
              <a:ln>
                <a:noFill/>
              </a:ln>
              <a:solidFill>
                <a:srgbClr val="FFFFFF"/>
              </a:solidFill>
              <a:effectLst/>
              <a:uLnTx/>
              <a:uFillTx/>
              <a:latin typeface="Rational Text Book"/>
              <a:ea typeface="+mn-ea"/>
              <a:cs typeface="+mn-cs"/>
            </a:endParaRPr>
          </a:p>
        </p:txBody>
      </p:sp>
      <p:sp>
        <p:nvSpPr>
          <p:cNvPr id="12" name="Rectangle 11">
            <a:extLst>
              <a:ext uri="{FF2B5EF4-FFF2-40B4-BE49-F238E27FC236}">
                <a16:creationId xmlns:a16="http://schemas.microsoft.com/office/drawing/2014/main" id="{7004DB9D-7A19-4AF0-0D8C-AF815404474A}"/>
              </a:ext>
            </a:extLst>
          </p:cNvPr>
          <p:cNvSpPr/>
          <p:nvPr/>
        </p:nvSpPr>
        <p:spPr>
          <a:xfrm>
            <a:off x="1631504" y="6453336"/>
            <a:ext cx="108012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Rational Text Book"/>
              <a:ea typeface="+mn-ea"/>
              <a:cs typeface="+mn-cs"/>
            </a:endParaRPr>
          </a:p>
        </p:txBody>
      </p:sp>
      <p:pic>
        <p:nvPicPr>
          <p:cNvPr id="13" name="Picture 12" descr="A picture containing logo&#10;&#10;Description automatically generated">
            <a:extLst>
              <a:ext uri="{FF2B5EF4-FFF2-40B4-BE49-F238E27FC236}">
                <a16:creationId xmlns:a16="http://schemas.microsoft.com/office/drawing/2014/main" id="{BE805C1B-E9A4-4E14-BE3F-96E4121205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496" y="6399482"/>
            <a:ext cx="1152128" cy="243980"/>
          </a:xfrm>
          <a:prstGeom prst="rect">
            <a:avLst/>
          </a:prstGeom>
        </p:spPr>
      </p:pic>
      <p:sp>
        <p:nvSpPr>
          <p:cNvPr id="14" name="TextBox 13">
            <a:extLst>
              <a:ext uri="{FF2B5EF4-FFF2-40B4-BE49-F238E27FC236}">
                <a16:creationId xmlns:a16="http://schemas.microsoft.com/office/drawing/2014/main" id="{E77B121F-EFC9-1F2B-C69D-75AE03F7E45A}"/>
              </a:ext>
            </a:extLst>
          </p:cNvPr>
          <p:cNvSpPr txBox="1"/>
          <p:nvPr/>
        </p:nvSpPr>
        <p:spPr>
          <a:xfrm>
            <a:off x="407368" y="2272147"/>
            <a:ext cx="6096000" cy="31393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1800" b="0" i="0" u="none" strike="noStrike" kern="1200" cap="none" spc="0" normalizeH="0" baseline="0" noProof="0" dirty="0">
                <a:ln>
                  <a:noFill/>
                </a:ln>
                <a:solidFill>
                  <a:srgbClr val="000F3C"/>
                </a:solidFill>
                <a:effectLst/>
                <a:uLnTx/>
                <a:uFillTx/>
                <a:latin typeface="Rational Text Book"/>
                <a:ea typeface="+mn-ea"/>
                <a:cs typeface="+mn-cs"/>
              </a:rPr>
              <a:t>PLANTIC™ Mono layer can be coated with a range of materials including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altLang="en-US" sz="1800" b="0" i="0" u="none" strike="noStrike" kern="1200" cap="none" spc="0" normalizeH="0" baseline="0" noProof="0" dirty="0">
              <a:ln>
                <a:noFill/>
              </a:ln>
              <a:solidFill>
                <a:srgbClr val="000F3C"/>
              </a:solidFill>
              <a:effectLst/>
              <a:uLnTx/>
              <a:uFillTx/>
              <a:latin typeface="Rational Text Book"/>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altLang="en-US" sz="1800" b="0" i="0" u="none" strike="noStrike" kern="1200" cap="none" spc="0" normalizeH="0" baseline="0" noProof="0" dirty="0">
                <a:ln>
                  <a:noFill/>
                </a:ln>
                <a:solidFill>
                  <a:srgbClr val="000F3C"/>
                </a:solidFill>
                <a:effectLst/>
                <a:uLnTx/>
                <a:uFillTx/>
                <a:latin typeface="Rational Text Book"/>
                <a:ea typeface="+mn-ea"/>
                <a:cs typeface="+mn-cs"/>
              </a:rPr>
              <a:t>Conventional solutions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1800" b="0" i="0" u="none" strike="noStrike" kern="1200" cap="none" spc="0" normalizeH="0" baseline="0" noProof="0" dirty="0">
                <a:ln>
                  <a:noFill/>
                </a:ln>
                <a:solidFill>
                  <a:srgbClr val="000F3C"/>
                </a:solidFill>
                <a:effectLst/>
                <a:uLnTx/>
                <a:uFillTx/>
                <a:latin typeface="Rational Text Book"/>
                <a:ea typeface="+mn-ea"/>
                <a:cs typeface="+mn-cs"/>
              </a:rPr>
              <a:t>    PA, PE, PET, PP,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altLang="en-US" sz="1800" b="0" i="0" u="none" strike="noStrike" kern="1200" cap="none" spc="0" normalizeH="0" baseline="0" noProof="0" dirty="0">
              <a:ln>
                <a:noFill/>
              </a:ln>
              <a:solidFill>
                <a:srgbClr val="000F3C"/>
              </a:solidFill>
              <a:effectLst/>
              <a:uLnTx/>
              <a:uFillTx/>
              <a:latin typeface="Rational Text Book"/>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altLang="en-US" sz="1800" b="0" i="0" u="none" strike="noStrike" kern="1200" cap="none" spc="0" normalizeH="0" baseline="0" noProof="0" dirty="0">
                <a:ln>
                  <a:noFill/>
                </a:ln>
                <a:solidFill>
                  <a:srgbClr val="000F3C"/>
                </a:solidFill>
                <a:effectLst/>
                <a:uLnTx/>
                <a:uFillTx/>
                <a:latin typeface="Rational Text Book"/>
                <a:ea typeface="+mn-ea"/>
                <a:cs typeface="+mn-cs"/>
              </a:rPr>
              <a:t>Compostable solutions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1800" b="0" i="0" u="none" strike="noStrike" kern="1200" cap="none" spc="0" normalizeH="0" baseline="0" noProof="0" dirty="0">
                <a:ln>
                  <a:noFill/>
                </a:ln>
                <a:solidFill>
                  <a:srgbClr val="000F3C"/>
                </a:solidFill>
                <a:effectLst/>
                <a:uLnTx/>
                <a:uFillTx/>
                <a:latin typeface="Rational Text Book"/>
                <a:ea typeface="+mn-ea"/>
                <a:cs typeface="+mn-cs"/>
              </a:rPr>
              <a:t>    PBS, PLA, Bio PE, Cellulose, Paper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altLang="en-US" sz="1800" b="0" i="0" u="none" strike="noStrike" kern="1200" cap="none" spc="0" normalizeH="0" baseline="0" noProof="0" dirty="0">
              <a:ln>
                <a:noFill/>
              </a:ln>
              <a:solidFill>
                <a:srgbClr val="000F3C"/>
              </a:solidFill>
              <a:effectLst/>
              <a:uLnTx/>
              <a:uFillTx/>
              <a:latin typeface="Rational Text Book"/>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altLang="en-US" sz="1800" b="0" i="0" u="none" strike="noStrike" kern="1200" cap="none" spc="0" normalizeH="0" baseline="0" noProof="0" dirty="0">
                <a:ln>
                  <a:noFill/>
                </a:ln>
                <a:solidFill>
                  <a:srgbClr val="000F3C"/>
                </a:solidFill>
                <a:effectLst/>
                <a:uLnTx/>
                <a:uFillTx/>
                <a:latin typeface="Rational Text Book"/>
                <a:ea typeface="+mn-ea"/>
                <a:cs typeface="+mn-cs"/>
              </a:rPr>
              <a:t>Recycled solutions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1800" b="0" i="0" u="none" strike="noStrike" kern="1200" cap="none" spc="0" normalizeH="0" baseline="0" noProof="0" dirty="0">
                <a:ln>
                  <a:noFill/>
                </a:ln>
                <a:solidFill>
                  <a:srgbClr val="000F3C"/>
                </a:solidFill>
                <a:effectLst/>
                <a:uLnTx/>
                <a:uFillTx/>
                <a:latin typeface="Rational Text Book"/>
                <a:ea typeface="+mn-ea"/>
                <a:cs typeface="+mn-cs"/>
              </a:rPr>
              <a:t>    RPET</a:t>
            </a:r>
          </a:p>
        </p:txBody>
      </p:sp>
    </p:spTree>
    <p:extLst>
      <p:ext uri="{BB962C8B-B14F-4D97-AF65-F5344CB8AC3E}">
        <p14:creationId xmlns:p14="http://schemas.microsoft.com/office/powerpoint/2010/main" val="25751889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2C28F9-CB34-37E1-53D2-8D285CF9C38D}"/>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ABD364-9D21-46A6-8558-A0B17CB15E93}" type="datetime4">
              <a:rPr kumimoji="0" lang="en-US" sz="1200" b="0" i="0" u="none" strike="noStrike" kern="200" cap="none" spc="0" normalizeH="0" baseline="0" noProof="0" smtClean="0">
                <a:ln>
                  <a:noFill/>
                </a:ln>
                <a:solidFill>
                  <a:srgbClr val="000F3C"/>
                </a:solidFill>
                <a:effectLst/>
                <a:uLnTx/>
                <a:uFillTx/>
                <a:latin typeface="Rational Text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July 22, 2023</a:t>
            </a:fld>
            <a:endParaRPr kumimoji="0" lang="de-DE" sz="1200" b="0" i="0" u="none" strike="noStrike" kern="200" cap="none" spc="0" normalizeH="0" baseline="0" noProof="0">
              <a:ln>
                <a:noFill/>
              </a:ln>
              <a:solidFill>
                <a:srgbClr val="000F3C"/>
              </a:solidFill>
              <a:effectLst/>
              <a:uLnTx/>
              <a:uFillTx/>
              <a:latin typeface="Rational Text Book"/>
              <a:ea typeface="+mn-ea"/>
              <a:cs typeface="+mn-cs"/>
            </a:endParaRPr>
          </a:p>
        </p:txBody>
      </p:sp>
      <p:sp>
        <p:nvSpPr>
          <p:cNvPr id="4" name="Slide Number Placeholder 3">
            <a:extLst>
              <a:ext uri="{FF2B5EF4-FFF2-40B4-BE49-F238E27FC236}">
                <a16:creationId xmlns:a16="http://schemas.microsoft.com/office/drawing/2014/main" id="{1B7D5929-5969-7F68-060A-2DD9F607B2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89A3D-C6C4-4521-AE7D-4749D53E6130}" type="slidenum">
              <a:rPr kumimoji="0" lang="de-DE" sz="1200" b="0" i="0" u="none" strike="noStrike" kern="200" cap="none" spc="0" normalizeH="0" baseline="0" noProof="0" smtClean="0">
                <a:ln>
                  <a:noFill/>
                </a:ln>
                <a:solidFill>
                  <a:srgbClr val="000F3C"/>
                </a:solidFill>
                <a:effectLst/>
                <a:uLnTx/>
                <a:uFillTx/>
                <a:latin typeface="Rational Text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de-DE" sz="1200" b="0" i="0" u="none" strike="noStrike" kern="200" cap="none" spc="0" normalizeH="0" baseline="0" noProof="0">
              <a:ln>
                <a:noFill/>
              </a:ln>
              <a:solidFill>
                <a:srgbClr val="000F3C"/>
              </a:solidFill>
              <a:effectLst/>
              <a:uLnTx/>
              <a:uFillTx/>
              <a:latin typeface="Rational Text Book"/>
              <a:ea typeface="+mn-ea"/>
              <a:cs typeface="+mn-cs"/>
            </a:endParaRPr>
          </a:p>
        </p:txBody>
      </p:sp>
      <p:sp>
        <p:nvSpPr>
          <p:cNvPr id="5" name="Google Shape;424;p46">
            <a:extLst>
              <a:ext uri="{FF2B5EF4-FFF2-40B4-BE49-F238E27FC236}">
                <a16:creationId xmlns:a16="http://schemas.microsoft.com/office/drawing/2014/main" id="{1A1D7BF8-AB57-FB9F-FE88-D54B51A52514}"/>
              </a:ext>
            </a:extLst>
          </p:cNvPr>
          <p:cNvSpPr/>
          <p:nvPr/>
        </p:nvSpPr>
        <p:spPr>
          <a:xfrm>
            <a:off x="407368" y="2261372"/>
            <a:ext cx="11521280" cy="4110573"/>
          </a:xfrm>
          <a:prstGeom prst="roundRect">
            <a:avLst>
              <a:gd name="adj" fmla="val 0"/>
            </a:avLst>
          </a:prstGeom>
          <a:solidFill>
            <a:srgbClr val="265B8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Rational Text Book"/>
              <a:ea typeface="+mn-ea"/>
              <a:cs typeface="+mn-cs"/>
            </a:endParaRPr>
          </a:p>
        </p:txBody>
      </p:sp>
      <p:sp>
        <p:nvSpPr>
          <p:cNvPr id="6" name="Google Shape;425;p46">
            <a:extLst>
              <a:ext uri="{FF2B5EF4-FFF2-40B4-BE49-F238E27FC236}">
                <a16:creationId xmlns:a16="http://schemas.microsoft.com/office/drawing/2014/main" id="{CFF6D4CE-97F2-6053-9DCC-CFF39169CDE8}"/>
              </a:ext>
            </a:extLst>
          </p:cNvPr>
          <p:cNvSpPr/>
          <p:nvPr/>
        </p:nvSpPr>
        <p:spPr>
          <a:xfrm>
            <a:off x="3215680" y="486055"/>
            <a:ext cx="5544616" cy="1180800"/>
          </a:xfrm>
          <a:prstGeom prst="roundRect">
            <a:avLst>
              <a:gd name="adj" fmla="val 0"/>
            </a:avLst>
          </a:prstGeom>
          <a:solidFill>
            <a:srgbClr val="265B8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F3C"/>
              </a:solidFill>
              <a:effectLst/>
              <a:uLnTx/>
              <a:uFillTx/>
              <a:latin typeface="Rational Text Book"/>
              <a:ea typeface="+mn-ea"/>
              <a:cs typeface="+mn-cs"/>
            </a:endParaRPr>
          </a:p>
        </p:txBody>
      </p:sp>
      <p:sp>
        <p:nvSpPr>
          <p:cNvPr id="7" name="Title 1">
            <a:extLst>
              <a:ext uri="{FF2B5EF4-FFF2-40B4-BE49-F238E27FC236}">
                <a16:creationId xmlns:a16="http://schemas.microsoft.com/office/drawing/2014/main" id="{CA48A051-24FA-BF99-386A-87846B027187}"/>
              </a:ext>
            </a:extLst>
          </p:cNvPr>
          <p:cNvSpPr txBox="1">
            <a:spLocks/>
          </p:cNvSpPr>
          <p:nvPr/>
        </p:nvSpPr>
        <p:spPr>
          <a:xfrm>
            <a:off x="4114252" y="767072"/>
            <a:ext cx="4107512" cy="72072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Rational Text Medium"/>
                <a:ea typeface="+mj-ea"/>
                <a:cs typeface="Times New Roman" panose="02020603050405020304" pitchFamily="18" charset="0"/>
              </a:rPr>
              <a:t>Developments</a:t>
            </a:r>
          </a:p>
        </p:txBody>
      </p:sp>
      <p:sp>
        <p:nvSpPr>
          <p:cNvPr id="16" name="TextBox 15">
            <a:extLst>
              <a:ext uri="{FF2B5EF4-FFF2-40B4-BE49-F238E27FC236}">
                <a16:creationId xmlns:a16="http://schemas.microsoft.com/office/drawing/2014/main" id="{C8AC65B1-8237-9757-1FC1-FFCED82B6E5A}"/>
              </a:ext>
            </a:extLst>
          </p:cNvPr>
          <p:cNvSpPr txBox="1"/>
          <p:nvPr/>
        </p:nvSpPr>
        <p:spPr>
          <a:xfrm>
            <a:off x="1075652" y="2762386"/>
            <a:ext cx="10184711" cy="3108543"/>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Rational Text Book"/>
                <a:ea typeface="+mn-ea"/>
                <a:cs typeface="Times New Roman" panose="02020603050405020304" pitchFamily="18" charset="0"/>
              </a:rPr>
              <a:t>First in the world to introduce</a:t>
            </a:r>
            <a:r>
              <a:rPr kumimoji="0" lang="en-AU" sz="1800" b="0" i="0" u="none" strike="noStrike" kern="1200" cap="none" spc="0" normalizeH="0" baseline="0" noProof="0" dirty="0">
                <a:ln>
                  <a:noFill/>
                </a:ln>
                <a:solidFill>
                  <a:srgbClr val="FFFFFF"/>
                </a:solidFill>
                <a:effectLst/>
                <a:uLnTx/>
                <a:uFillTx/>
                <a:latin typeface="Rational Text Book"/>
                <a:ea typeface="+mn-ea"/>
                <a:cs typeface="Times New Roman" panose="02020603050405020304" pitchFamily="18" charset="0"/>
              </a:rPr>
              <a:t> a renewable plant based barrier material  2004</a:t>
            </a:r>
            <a:endParaRPr kumimoji="0" lang="en-US" sz="1800" b="0" i="0" u="none" strike="noStrike" kern="1200" cap="none" spc="0" normalizeH="0" baseline="0" noProof="0" dirty="0">
              <a:ln>
                <a:noFill/>
              </a:ln>
              <a:solidFill>
                <a:srgbClr val="FFFFFF"/>
              </a:solidFill>
              <a:effectLst/>
              <a:uLnTx/>
              <a:uFillTx/>
              <a:latin typeface="Rational Text Book"/>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FFFFFF"/>
              </a:solidFill>
              <a:effectLst/>
              <a:uLnTx/>
              <a:uFillTx/>
              <a:latin typeface="Rational Text Book"/>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Rational Text Book"/>
                <a:ea typeface="+mn-ea"/>
                <a:cs typeface="Times New Roman" panose="02020603050405020304" pitchFamily="18" charset="0"/>
              </a:rPr>
              <a:t>First in the world to introduce</a:t>
            </a:r>
            <a:r>
              <a:rPr kumimoji="0" lang="en-AU" sz="1800" b="0" i="0" u="none" strike="noStrike" kern="1200" cap="none" spc="0" normalizeH="0" baseline="0" noProof="0" dirty="0">
                <a:ln>
                  <a:noFill/>
                </a:ln>
                <a:solidFill>
                  <a:srgbClr val="FFFFFF"/>
                </a:solidFill>
                <a:effectLst/>
                <a:uLnTx/>
                <a:uFillTx/>
                <a:latin typeface="Rational Text Book"/>
                <a:ea typeface="+mn-ea"/>
                <a:cs typeface="Times New Roman" panose="02020603050405020304" pitchFamily="18" charset="0"/>
              </a:rPr>
              <a:t> a high barrier recyclable material 2011</a:t>
            </a:r>
            <a:endParaRPr kumimoji="0" lang="en-PK" sz="1800" b="0" i="0" u="none" strike="noStrike" kern="1200" cap="none" spc="0" normalizeH="0" baseline="0" noProof="0" dirty="0">
              <a:ln>
                <a:noFill/>
              </a:ln>
              <a:solidFill>
                <a:srgbClr val="FFFFFF"/>
              </a:solidFill>
              <a:effectLst/>
              <a:uLnTx/>
              <a:uFillTx/>
              <a:latin typeface="Rational Text Book"/>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FFFFFF"/>
              </a:solidFill>
              <a:effectLst/>
              <a:uLnTx/>
              <a:uFillTx/>
              <a:latin typeface="Rational Text Book"/>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Rational Text Book"/>
                <a:ea typeface="+mn-ea"/>
                <a:cs typeface="Times New Roman" panose="02020603050405020304" pitchFamily="18" charset="0"/>
              </a:rPr>
              <a:t>First in the world to introduce</a:t>
            </a:r>
            <a:r>
              <a:rPr kumimoji="0" lang="en-AU" sz="1800" b="0" i="0" u="none" strike="noStrike" kern="1200" cap="none" spc="0" normalizeH="0" baseline="0" noProof="0" dirty="0">
                <a:ln>
                  <a:noFill/>
                </a:ln>
                <a:solidFill>
                  <a:srgbClr val="FFFFFF"/>
                </a:solidFill>
                <a:effectLst/>
                <a:uLnTx/>
                <a:uFillTx/>
                <a:latin typeface="Rational Text Book"/>
                <a:ea typeface="+mn-ea"/>
                <a:cs typeface="Times New Roman" panose="02020603050405020304" pitchFamily="18" charset="0"/>
              </a:rPr>
              <a:t> high barrier structures made from recycled and renewable materials 2018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Rational Text Book"/>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srgbClr val="FFFFFF"/>
                </a:solidFill>
                <a:effectLst/>
                <a:uLnTx/>
                <a:uFillTx/>
                <a:latin typeface="Rational Text Book"/>
                <a:ea typeface="+mn-ea"/>
                <a:cs typeface="Times New Roman" panose="02020603050405020304" pitchFamily="18" charset="0"/>
              </a:rPr>
              <a:t>Use of Plantic materials have saved 65 million kilos of greenhouse gases and counting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800" b="0" i="0" u="none" strike="noStrike" kern="1200" cap="none" spc="0" normalizeH="0" baseline="0" noProof="0" dirty="0">
              <a:ln>
                <a:noFill/>
              </a:ln>
              <a:solidFill>
                <a:srgbClr val="FFFFFF"/>
              </a:solidFill>
              <a:effectLst/>
              <a:uLnTx/>
              <a:uFillTx/>
              <a:latin typeface="Rational Text Book"/>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Rational Text Book"/>
                <a:ea typeface="+mn-ea"/>
                <a:cs typeface="Times New Roman" panose="02020603050405020304" pitchFamily="18" charset="0"/>
              </a:rPr>
              <a:t>G</a:t>
            </a:r>
            <a:r>
              <a:rPr kumimoji="0" lang="en-AU" sz="1800" b="0" i="0" u="none" strike="noStrike" kern="1200" cap="none" spc="0" normalizeH="0" baseline="0" noProof="0" dirty="0">
                <a:ln>
                  <a:noFill/>
                </a:ln>
                <a:solidFill>
                  <a:srgbClr val="FFFFFF"/>
                </a:solidFill>
                <a:effectLst/>
                <a:uLnTx/>
                <a:uFillTx/>
                <a:latin typeface="Rational Text Book"/>
                <a:ea typeface="+mn-ea"/>
                <a:cs typeface="Times New Roman" panose="02020603050405020304" pitchFamily="18" charset="0"/>
              </a:rPr>
              <a:t>lobal award winning packaging formats</a:t>
            </a:r>
            <a:endParaRPr kumimoji="0" lang="en-PK" sz="1800" b="0" i="0" u="none" strike="noStrike" kern="1200" cap="none" spc="0" normalizeH="0" baseline="0" noProof="0" dirty="0">
              <a:ln>
                <a:noFill/>
              </a:ln>
              <a:solidFill>
                <a:srgbClr val="FFFFFF"/>
              </a:solidFill>
              <a:effectLst/>
              <a:uLnTx/>
              <a:uFillTx/>
              <a:latin typeface="Rational Text Book"/>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srgbClr val="FFFFFF"/>
              </a:solidFill>
              <a:effectLst/>
              <a:uLnTx/>
              <a:uFillTx/>
              <a:latin typeface="Rational Text Book"/>
              <a:ea typeface="+mn-ea"/>
              <a:cs typeface="Times New Roman" panose="02020603050405020304" pitchFamily="18" charset="0"/>
            </a:endParaRPr>
          </a:p>
        </p:txBody>
      </p:sp>
      <p:sp>
        <p:nvSpPr>
          <p:cNvPr id="20" name="Rectangle 19">
            <a:extLst>
              <a:ext uri="{FF2B5EF4-FFF2-40B4-BE49-F238E27FC236}">
                <a16:creationId xmlns:a16="http://schemas.microsoft.com/office/drawing/2014/main" id="{5B1382C8-C3EA-796D-CAFC-D58174F02621}"/>
              </a:ext>
            </a:extLst>
          </p:cNvPr>
          <p:cNvSpPr/>
          <p:nvPr/>
        </p:nvSpPr>
        <p:spPr>
          <a:xfrm>
            <a:off x="1631504" y="6453336"/>
            <a:ext cx="108012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Rational Text Book"/>
              <a:ea typeface="+mn-ea"/>
              <a:cs typeface="+mn-cs"/>
            </a:endParaRPr>
          </a:p>
        </p:txBody>
      </p:sp>
      <p:pic>
        <p:nvPicPr>
          <p:cNvPr id="9" name="Picture 8" descr="A picture containing logo&#10;&#10;Description automatically generated">
            <a:extLst>
              <a:ext uri="{FF2B5EF4-FFF2-40B4-BE49-F238E27FC236}">
                <a16:creationId xmlns:a16="http://schemas.microsoft.com/office/drawing/2014/main" id="{B2EA707C-F6D1-F8B0-A94F-E91C3C715E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9496" y="6399482"/>
            <a:ext cx="1152128" cy="243980"/>
          </a:xfrm>
          <a:prstGeom prst="rect">
            <a:avLst/>
          </a:prstGeom>
        </p:spPr>
      </p:pic>
    </p:spTree>
    <p:extLst>
      <p:ext uri="{BB962C8B-B14F-4D97-AF65-F5344CB8AC3E}">
        <p14:creationId xmlns:p14="http://schemas.microsoft.com/office/powerpoint/2010/main" val="25593723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980546-6E2E-221F-814E-814A940E8B7A}"/>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ABD364-9D21-46A6-8558-A0B17CB15E93}" type="datetime4">
              <a:rPr kumimoji="0" lang="en-US" sz="1200" b="0" i="0" u="none" strike="noStrike" kern="200" cap="none" spc="0" normalizeH="0" baseline="0" noProof="0" smtClean="0">
                <a:ln>
                  <a:noFill/>
                </a:ln>
                <a:solidFill>
                  <a:srgbClr val="000F3C"/>
                </a:solidFill>
                <a:effectLst/>
                <a:uLnTx/>
                <a:uFillTx/>
                <a:latin typeface="Rational Text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July 22, 2023</a:t>
            </a:fld>
            <a:endParaRPr kumimoji="0" lang="de-DE" sz="1200" b="0" i="0" u="none" strike="noStrike" kern="200" cap="none" spc="0" normalizeH="0" baseline="0" noProof="0">
              <a:ln>
                <a:noFill/>
              </a:ln>
              <a:solidFill>
                <a:srgbClr val="000F3C"/>
              </a:solidFill>
              <a:effectLst/>
              <a:uLnTx/>
              <a:uFillTx/>
              <a:latin typeface="Rational Text Book"/>
              <a:ea typeface="+mn-ea"/>
              <a:cs typeface="+mn-cs"/>
            </a:endParaRPr>
          </a:p>
        </p:txBody>
      </p:sp>
      <p:sp>
        <p:nvSpPr>
          <p:cNvPr id="4" name="Slide Number Placeholder 3">
            <a:extLst>
              <a:ext uri="{FF2B5EF4-FFF2-40B4-BE49-F238E27FC236}">
                <a16:creationId xmlns:a16="http://schemas.microsoft.com/office/drawing/2014/main" id="{30D42285-4421-7D4C-9AA7-4D47E4EF64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89A3D-C6C4-4521-AE7D-4749D53E6130}" type="slidenum">
              <a:rPr kumimoji="0" lang="de-DE" sz="1200" b="0" i="0" u="none" strike="noStrike" kern="200" cap="none" spc="0" normalizeH="0" baseline="0" noProof="0" smtClean="0">
                <a:ln>
                  <a:noFill/>
                </a:ln>
                <a:solidFill>
                  <a:srgbClr val="000F3C"/>
                </a:solidFill>
                <a:effectLst/>
                <a:uLnTx/>
                <a:uFillTx/>
                <a:latin typeface="Rational Text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de-DE" sz="1200" b="0" i="0" u="none" strike="noStrike" kern="200" cap="none" spc="0" normalizeH="0" baseline="0" noProof="0">
              <a:ln>
                <a:noFill/>
              </a:ln>
              <a:solidFill>
                <a:srgbClr val="000F3C"/>
              </a:solidFill>
              <a:effectLst/>
              <a:uLnTx/>
              <a:uFillTx/>
              <a:latin typeface="Rational Text Book"/>
              <a:ea typeface="+mn-ea"/>
              <a:cs typeface="+mn-cs"/>
            </a:endParaRPr>
          </a:p>
        </p:txBody>
      </p:sp>
      <p:sp>
        <p:nvSpPr>
          <p:cNvPr id="16" name="TextBox 15">
            <a:extLst>
              <a:ext uri="{FF2B5EF4-FFF2-40B4-BE49-F238E27FC236}">
                <a16:creationId xmlns:a16="http://schemas.microsoft.com/office/drawing/2014/main" id="{6C182AB3-1594-16E4-AE54-960EAC10A7B8}"/>
              </a:ext>
            </a:extLst>
          </p:cNvPr>
          <p:cNvSpPr txBox="1"/>
          <p:nvPr/>
        </p:nvSpPr>
        <p:spPr>
          <a:xfrm>
            <a:off x="3528949" y="5063753"/>
            <a:ext cx="775150" cy="376619"/>
          </a:xfrm>
          <a:prstGeom prst="rect">
            <a:avLst/>
          </a:prstGeom>
        </p:spPr>
        <p:txBody>
          <a:bodyPr vert="horz" lIns="91440" tIns="45720" rIns="91440" bIns="45720"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Rational Text Medium"/>
                <a:ea typeface="Cambria Math" panose="02040503050406030204" pitchFamily="18" charset="0"/>
                <a:cs typeface="Josefin Sans"/>
                <a:sym typeface="Josefin Sans"/>
              </a:rPr>
              <a:t>𝛍</a:t>
            </a:r>
            <a:r>
              <a:rPr kumimoji="0" lang="en-US" sz="1600" b="1" i="0" u="none" strike="noStrike" kern="1200" cap="none" spc="0" normalizeH="0" baseline="0" noProof="0" dirty="0">
                <a:ln>
                  <a:noFill/>
                </a:ln>
                <a:solidFill>
                  <a:srgbClr val="FFFFFF"/>
                </a:solidFill>
                <a:effectLst/>
                <a:uLnTx/>
                <a:uFillTx/>
                <a:latin typeface="Rational Text Medium"/>
                <a:ea typeface="Josefin Sans"/>
                <a:cs typeface="Josefin Sans"/>
                <a:sym typeface="Josefin Sans"/>
              </a:rPr>
              <a:t>m</a:t>
            </a:r>
            <a:endParaRPr kumimoji="0" lang="en-US" sz="1600" b="1" i="0" u="none" strike="noStrike" kern="1200" cap="none" spc="0" normalizeH="0" baseline="0" noProof="0" dirty="0">
              <a:ln>
                <a:noFill/>
              </a:ln>
              <a:solidFill>
                <a:srgbClr val="000F3C"/>
              </a:solidFill>
              <a:effectLst/>
              <a:uLnTx/>
              <a:uFillTx/>
              <a:latin typeface="Rational Text Book"/>
              <a:ea typeface="+mn-ea"/>
              <a:cs typeface="+mn-cs"/>
            </a:endParaRPr>
          </a:p>
        </p:txBody>
      </p:sp>
      <p:sp>
        <p:nvSpPr>
          <p:cNvPr id="17" name="Google Shape;552;p50">
            <a:extLst>
              <a:ext uri="{FF2B5EF4-FFF2-40B4-BE49-F238E27FC236}">
                <a16:creationId xmlns:a16="http://schemas.microsoft.com/office/drawing/2014/main" id="{8398546E-9558-BBBF-D6E5-DAF360F3D9EB}"/>
              </a:ext>
            </a:extLst>
          </p:cNvPr>
          <p:cNvSpPr/>
          <p:nvPr/>
        </p:nvSpPr>
        <p:spPr>
          <a:xfrm>
            <a:off x="1023114" y="351955"/>
            <a:ext cx="5000878" cy="720820"/>
          </a:xfrm>
          <a:prstGeom prst="foldedCorner">
            <a:avLst>
              <a:gd name="adj" fmla="val 37702"/>
            </a:avLst>
          </a:prstGeom>
          <a:solidFill>
            <a:srgbClr val="265B8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F3C"/>
              </a:solidFill>
              <a:effectLst/>
              <a:uLnTx/>
              <a:uFillTx/>
              <a:latin typeface="Rational Text Book"/>
              <a:ea typeface="+mn-ea"/>
              <a:cs typeface="+mn-cs"/>
            </a:endParaRPr>
          </a:p>
        </p:txBody>
      </p:sp>
      <p:sp>
        <p:nvSpPr>
          <p:cNvPr id="8" name="Title 1">
            <a:extLst>
              <a:ext uri="{FF2B5EF4-FFF2-40B4-BE49-F238E27FC236}">
                <a16:creationId xmlns:a16="http://schemas.microsoft.com/office/drawing/2014/main" id="{6B7984DA-5B09-9D36-1B4C-6CB783BB9922}"/>
              </a:ext>
            </a:extLst>
          </p:cNvPr>
          <p:cNvSpPr txBox="1">
            <a:spLocks/>
          </p:cNvSpPr>
          <p:nvPr/>
        </p:nvSpPr>
        <p:spPr>
          <a:xfrm>
            <a:off x="1167018" y="494721"/>
            <a:ext cx="4782966" cy="63860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Rational Text Medium"/>
                <a:ea typeface="+mj-ea"/>
                <a:cs typeface="Times New Roman" panose="02020603050405020304" pitchFamily="18" charset="0"/>
              </a:rPr>
              <a:t>Australian Targets</a:t>
            </a:r>
          </a:p>
        </p:txBody>
      </p:sp>
      <p:sp>
        <p:nvSpPr>
          <p:cNvPr id="13" name="Rectangle 12">
            <a:extLst>
              <a:ext uri="{FF2B5EF4-FFF2-40B4-BE49-F238E27FC236}">
                <a16:creationId xmlns:a16="http://schemas.microsoft.com/office/drawing/2014/main" id="{EDA1FBBF-1FFB-8244-754D-AC28A7334754}"/>
              </a:ext>
            </a:extLst>
          </p:cNvPr>
          <p:cNvSpPr/>
          <p:nvPr/>
        </p:nvSpPr>
        <p:spPr>
          <a:xfrm>
            <a:off x="1631504" y="6453336"/>
            <a:ext cx="108012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Rational Text Book"/>
              <a:ea typeface="+mn-ea"/>
              <a:cs typeface="+mn-cs"/>
            </a:endParaRPr>
          </a:p>
        </p:txBody>
      </p:sp>
      <p:pic>
        <p:nvPicPr>
          <p:cNvPr id="19" name="Picture 18" descr="A picture containing logo&#10;&#10;Description automatically generated">
            <a:extLst>
              <a:ext uri="{FF2B5EF4-FFF2-40B4-BE49-F238E27FC236}">
                <a16:creationId xmlns:a16="http://schemas.microsoft.com/office/drawing/2014/main" id="{AB8FA9F6-3A6F-9FAE-C63C-906FDF6C52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9496" y="6399482"/>
            <a:ext cx="1152128" cy="243980"/>
          </a:xfrm>
          <a:prstGeom prst="rect">
            <a:avLst/>
          </a:prstGeom>
        </p:spPr>
      </p:pic>
      <p:pic>
        <p:nvPicPr>
          <p:cNvPr id="11" name="Picture 10">
            <a:extLst>
              <a:ext uri="{FF2B5EF4-FFF2-40B4-BE49-F238E27FC236}">
                <a16:creationId xmlns:a16="http://schemas.microsoft.com/office/drawing/2014/main" id="{54C1783D-CAEF-9FDA-7AAC-07C84E7A4155}"/>
              </a:ext>
            </a:extLst>
          </p:cNvPr>
          <p:cNvPicPr>
            <a:picLocks noChangeAspect="1"/>
          </p:cNvPicPr>
          <p:nvPr/>
        </p:nvPicPr>
        <p:blipFill>
          <a:blip r:embed="rId3"/>
          <a:stretch>
            <a:fillRect/>
          </a:stretch>
        </p:blipFill>
        <p:spPr>
          <a:xfrm>
            <a:off x="999414" y="1276088"/>
            <a:ext cx="4753638" cy="4629796"/>
          </a:xfrm>
          <a:prstGeom prst="rect">
            <a:avLst/>
          </a:prstGeom>
        </p:spPr>
      </p:pic>
      <p:pic>
        <p:nvPicPr>
          <p:cNvPr id="21" name="Picture 20">
            <a:extLst>
              <a:ext uri="{FF2B5EF4-FFF2-40B4-BE49-F238E27FC236}">
                <a16:creationId xmlns:a16="http://schemas.microsoft.com/office/drawing/2014/main" id="{60E458A9-6751-2E6E-19B5-1445F48EC05B}"/>
              </a:ext>
            </a:extLst>
          </p:cNvPr>
          <p:cNvPicPr>
            <a:picLocks noChangeAspect="1"/>
          </p:cNvPicPr>
          <p:nvPr/>
        </p:nvPicPr>
        <p:blipFill>
          <a:blip r:embed="rId4"/>
          <a:stretch>
            <a:fillRect/>
          </a:stretch>
        </p:blipFill>
        <p:spPr>
          <a:xfrm>
            <a:off x="7176120" y="908720"/>
            <a:ext cx="3469025" cy="1901789"/>
          </a:xfrm>
          <a:prstGeom prst="rect">
            <a:avLst/>
          </a:prstGeom>
        </p:spPr>
      </p:pic>
      <p:sp>
        <p:nvSpPr>
          <p:cNvPr id="22" name="TextBox 21">
            <a:extLst>
              <a:ext uri="{FF2B5EF4-FFF2-40B4-BE49-F238E27FC236}">
                <a16:creationId xmlns:a16="http://schemas.microsoft.com/office/drawing/2014/main" id="{E5F6F064-61E3-88BC-60C0-FFA6A16676CA}"/>
              </a:ext>
            </a:extLst>
          </p:cNvPr>
          <p:cNvSpPr txBox="1"/>
          <p:nvPr/>
        </p:nvSpPr>
        <p:spPr>
          <a:xfrm>
            <a:off x="6096000" y="3140968"/>
            <a:ext cx="5832648" cy="244827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F3C"/>
                </a:solidFill>
                <a:effectLst/>
                <a:uLnTx/>
                <a:uFillTx/>
                <a:latin typeface="Rational Text Book"/>
                <a:ea typeface="+mn-ea"/>
                <a:cs typeface="+mn-cs"/>
              </a:rPr>
              <a:t>9</a:t>
            </a:r>
            <a:r>
              <a:rPr kumimoji="0" lang="en-US" sz="1800" b="0" i="0" u="none" strike="noStrike" kern="1200" cap="none" spc="0" normalizeH="0" baseline="30000" noProof="0" dirty="0">
                <a:ln>
                  <a:noFill/>
                </a:ln>
                <a:solidFill>
                  <a:srgbClr val="000F3C"/>
                </a:solidFill>
                <a:effectLst/>
                <a:uLnTx/>
                <a:uFillTx/>
                <a:latin typeface="Rational Text Book"/>
                <a:ea typeface="+mn-ea"/>
                <a:cs typeface="+mn-cs"/>
              </a:rPr>
              <a:t>th</a:t>
            </a:r>
            <a:r>
              <a:rPr kumimoji="0" lang="en-US" sz="1800" b="0" i="0" u="none" strike="noStrike" kern="1200" cap="none" spc="0" normalizeH="0" baseline="0" noProof="0" dirty="0">
                <a:ln>
                  <a:noFill/>
                </a:ln>
                <a:solidFill>
                  <a:srgbClr val="000F3C"/>
                </a:solidFill>
                <a:effectLst/>
                <a:uLnTx/>
                <a:uFillTx/>
                <a:latin typeface="Rational Text Book"/>
                <a:ea typeface="+mn-ea"/>
                <a:cs typeface="+mn-cs"/>
              </a:rPr>
              <a:t> June 2023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F3C"/>
              </a:solidFill>
              <a:effectLst/>
              <a:uLnTx/>
              <a:uFillTx/>
              <a:latin typeface="Rational Text Book"/>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F3C"/>
                </a:solidFill>
                <a:effectLst/>
                <a:uLnTx/>
                <a:uFillTx/>
                <a:latin typeface="Rational Text Book"/>
                <a:ea typeface="+mn-ea"/>
                <a:cs typeface="+mn-cs"/>
              </a:rPr>
              <a:t>Mandatory designs for recycled content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F3C"/>
              </a:solidFill>
              <a:effectLst/>
              <a:uLnTx/>
              <a:uFillTx/>
              <a:latin typeface="Rational Text Book"/>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F3C"/>
                </a:solidFill>
                <a:effectLst/>
                <a:uLnTx/>
                <a:uFillTx/>
                <a:latin typeface="Rational Text Book"/>
                <a:ea typeface="+mn-ea"/>
                <a:cs typeface="+mn-cs"/>
              </a:rPr>
              <a:t>Voluntary targets and designs aren’t working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F3C"/>
              </a:solidFill>
              <a:effectLst/>
              <a:uLnTx/>
              <a:uFillTx/>
              <a:latin typeface="Rational Text Book"/>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F3C"/>
                </a:solidFill>
                <a:effectLst/>
                <a:uLnTx/>
                <a:uFillTx/>
                <a:latin typeface="Rational Text Book"/>
                <a:ea typeface="+mn-ea"/>
                <a:cs typeface="+mn-cs"/>
              </a:rPr>
              <a:t>Three million </a:t>
            </a:r>
            <a:r>
              <a:rPr kumimoji="0" lang="en-US" sz="1800" b="0" i="0" u="none" strike="noStrike" kern="1200" cap="none" spc="0" normalizeH="0" baseline="0" noProof="0" dirty="0" err="1">
                <a:ln>
                  <a:noFill/>
                </a:ln>
                <a:solidFill>
                  <a:srgbClr val="000F3C"/>
                </a:solidFill>
                <a:effectLst/>
                <a:uLnTx/>
                <a:uFillTx/>
                <a:latin typeface="Rational Text Book"/>
                <a:ea typeface="+mn-ea"/>
                <a:cs typeface="+mn-cs"/>
              </a:rPr>
              <a:t>tonnes</a:t>
            </a:r>
            <a:r>
              <a:rPr kumimoji="0" lang="en-US" sz="1800" b="0" i="0" u="none" strike="noStrike" kern="1200" cap="none" spc="0" normalizeH="0" baseline="0" noProof="0" dirty="0">
                <a:ln>
                  <a:noFill/>
                </a:ln>
                <a:solidFill>
                  <a:srgbClr val="000F3C"/>
                </a:solidFill>
                <a:effectLst/>
                <a:uLnTx/>
                <a:uFillTx/>
                <a:latin typeface="Rational Text Book"/>
                <a:ea typeface="+mn-ea"/>
                <a:cs typeface="+mn-cs"/>
              </a:rPr>
              <a:t> of packaging sent to landfill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800" b="0" i="0" u="none" strike="noStrike" kern="1200" cap="none" spc="0" normalizeH="0" baseline="0" noProof="0" dirty="0">
              <a:ln>
                <a:noFill/>
              </a:ln>
              <a:solidFill>
                <a:srgbClr val="000F3C"/>
              </a:solidFill>
              <a:effectLst/>
              <a:uLnTx/>
              <a:uFillTx/>
              <a:latin typeface="Rational Text Book"/>
              <a:ea typeface="+mn-ea"/>
              <a:cs typeface="+mn-cs"/>
            </a:endParaRPr>
          </a:p>
        </p:txBody>
      </p:sp>
    </p:spTree>
    <p:extLst>
      <p:ext uri="{BB962C8B-B14F-4D97-AF65-F5344CB8AC3E}">
        <p14:creationId xmlns:p14="http://schemas.microsoft.com/office/powerpoint/2010/main" val="6422467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B0F98EF-4626-A378-3A1F-DF452D0E7EE5}"/>
              </a:ext>
            </a:extLst>
          </p:cNvPr>
          <p:cNvSpPr>
            <a:spLocks noGrp="1"/>
          </p:cNvSpPr>
          <p:nvPr>
            <p:ph type="ctrTitle"/>
          </p:nvPr>
        </p:nvSpPr>
        <p:spPr>
          <a:xfrm>
            <a:off x="350836" y="2980207"/>
            <a:ext cx="8066162" cy="1494459"/>
          </a:xfrm>
        </p:spPr>
        <p:txBody>
          <a:bodyPr/>
          <a:lstStyle/>
          <a:p>
            <a:r>
              <a:rPr lang="en-US"/>
              <a:t>Partnering with </a:t>
            </a:r>
            <a:br>
              <a:rPr lang="en-US"/>
            </a:br>
            <a:r>
              <a:rPr lang="en-US"/>
              <a:t>Kuraray Paper &amp; Packaging</a:t>
            </a:r>
          </a:p>
        </p:txBody>
      </p:sp>
      <p:pic>
        <p:nvPicPr>
          <p:cNvPr id="3" name="Picture 2">
            <a:extLst>
              <a:ext uri="{FF2B5EF4-FFF2-40B4-BE49-F238E27FC236}">
                <a16:creationId xmlns:a16="http://schemas.microsoft.com/office/drawing/2014/main" id="{3C97798F-209B-B675-628C-1F2ABDCF00DD}"/>
              </a:ext>
            </a:extLst>
          </p:cNvPr>
          <p:cNvPicPr>
            <a:picLocks noChangeAspect="1"/>
          </p:cNvPicPr>
          <p:nvPr/>
        </p:nvPicPr>
        <p:blipFill>
          <a:blip r:embed="rId2"/>
          <a:stretch>
            <a:fillRect/>
          </a:stretch>
        </p:blipFill>
        <p:spPr>
          <a:xfrm>
            <a:off x="1631504" y="6420390"/>
            <a:ext cx="1152244" cy="243861"/>
          </a:xfrm>
          <a:prstGeom prst="rect">
            <a:avLst/>
          </a:prstGeom>
        </p:spPr>
      </p:pic>
    </p:spTree>
    <p:extLst>
      <p:ext uri="{BB962C8B-B14F-4D97-AF65-F5344CB8AC3E}">
        <p14:creationId xmlns:p14="http://schemas.microsoft.com/office/powerpoint/2010/main" val="4424834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69E27A-3089-4626-BB90-0C1AA82AE7B0}"/>
              </a:ext>
            </a:extLst>
          </p:cNvPr>
          <p:cNvSpPr>
            <a:spLocks noGrp="1"/>
          </p:cNvSpPr>
          <p:nvPr>
            <p:ph idx="1"/>
          </p:nvPr>
        </p:nvSpPr>
        <p:spPr>
          <a:xfrm>
            <a:off x="838200" y="1245362"/>
            <a:ext cx="10515600" cy="4547669"/>
          </a:xfrm>
        </p:spPr>
        <p:txBody>
          <a:bodyPr>
            <a:normAutofit/>
          </a:bodyPr>
          <a:lstStyle/>
          <a:p>
            <a:pPr>
              <a:spcBef>
                <a:spcPts val="1200"/>
              </a:spcBef>
              <a:buClr>
                <a:schemeClr val="accent1">
                  <a:lumMod val="75000"/>
                </a:schemeClr>
              </a:buClr>
              <a:defRPr/>
            </a:pPr>
            <a:endParaRPr lang="en-AU" sz="2400" kern="0" dirty="0">
              <a:solidFill>
                <a:schemeClr val="tx1">
                  <a:lumMod val="50000"/>
                  <a:lumOff val="50000"/>
                </a:schemeClr>
              </a:solidFill>
            </a:endParaRPr>
          </a:p>
          <a:p>
            <a:endParaRPr lang="en-AU" dirty="0"/>
          </a:p>
        </p:txBody>
      </p:sp>
      <p:pic>
        <p:nvPicPr>
          <p:cNvPr id="5" name="Picture 4" descr="A picture containing table, drawing&#10;&#10;Description automatically generated">
            <a:extLst>
              <a:ext uri="{FF2B5EF4-FFF2-40B4-BE49-F238E27FC236}">
                <a16:creationId xmlns:a16="http://schemas.microsoft.com/office/drawing/2014/main" id="{68300351-0DF5-BD9E-BE4D-4F2DA0708D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4333" y="6425683"/>
            <a:ext cx="1127422" cy="237080"/>
          </a:xfrm>
          <a:prstGeom prst="rect">
            <a:avLst/>
          </a:prstGeom>
        </p:spPr>
      </p:pic>
      <p:sp>
        <p:nvSpPr>
          <p:cNvPr id="7" name="TextBox 6">
            <a:extLst>
              <a:ext uri="{FF2B5EF4-FFF2-40B4-BE49-F238E27FC236}">
                <a16:creationId xmlns:a16="http://schemas.microsoft.com/office/drawing/2014/main" id="{9137641E-F379-96D0-656D-016FC63E4170}"/>
              </a:ext>
            </a:extLst>
          </p:cNvPr>
          <p:cNvSpPr txBox="1"/>
          <p:nvPr/>
        </p:nvSpPr>
        <p:spPr>
          <a:xfrm>
            <a:off x="565255" y="1453793"/>
            <a:ext cx="6102626" cy="3416320"/>
          </a:xfrm>
          <a:prstGeom prst="rect">
            <a:avLst/>
          </a:prstGeom>
          <a:noFill/>
        </p:spPr>
        <p:txBody>
          <a:bodyPr wrap="square">
            <a:spAutoFit/>
          </a:body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F3C"/>
                </a:solidFill>
                <a:effectLst/>
                <a:uLnTx/>
                <a:uFillTx/>
                <a:latin typeface="Rational Text Book"/>
                <a:ea typeface="Helvetica Neue Medium"/>
                <a:cs typeface="Helvetica Neue Medium"/>
                <a:sym typeface="Helvetica Neue Medium"/>
              </a:rPr>
              <a:t>Recycling Colours</a:t>
            </a:r>
          </a:p>
          <a:p>
            <a:pPr marL="0" marR="0" lvl="0" indent="0" algn="l" defTabSz="584200" rtl="0" eaLnBrk="1" fontAlgn="auto" latinLnBrk="0" hangingPunct="0">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0F3C"/>
              </a:solidFill>
              <a:effectLst/>
              <a:uLnTx/>
              <a:uFillTx/>
              <a:latin typeface="Rational Text Book"/>
              <a:ea typeface="+mn-ea"/>
              <a:cs typeface="+mn-cs"/>
            </a:endParaRP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F3C"/>
                </a:solidFill>
                <a:effectLst/>
                <a:uLnTx/>
                <a:uFillTx/>
                <a:latin typeface="Rational Text Book"/>
                <a:ea typeface="+mn-ea"/>
                <a:cs typeface="+mn-cs"/>
              </a:rPr>
              <a:t>Black tray has no carbon</a:t>
            </a:r>
          </a:p>
          <a:p>
            <a:pPr marL="0" marR="0" lvl="0" indent="0" algn="l" defTabSz="584200" rtl="0" eaLnBrk="1" fontAlgn="auto" latinLnBrk="0" hangingPunct="0">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0F3C"/>
              </a:solidFill>
              <a:effectLst/>
              <a:uLnTx/>
              <a:uFillTx/>
              <a:latin typeface="Rational Text Book"/>
              <a:ea typeface="+mn-ea"/>
              <a:cs typeface="+mn-cs"/>
            </a:endParaRP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F3C"/>
                </a:solidFill>
                <a:effectLst/>
                <a:uLnTx/>
                <a:uFillTx/>
                <a:latin typeface="Rational Text Book"/>
                <a:ea typeface="+mn-ea"/>
                <a:cs typeface="+mn-cs"/>
              </a:rPr>
              <a:t>Plantic core is coloured</a:t>
            </a:r>
          </a:p>
          <a:p>
            <a:pPr marL="0" marR="0" lvl="0" indent="0" algn="l" defTabSz="584200" rtl="0" eaLnBrk="1" fontAlgn="auto" latinLnBrk="0" hangingPunct="0">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0F3C"/>
              </a:solidFill>
              <a:effectLst/>
              <a:uLnTx/>
              <a:uFillTx/>
              <a:latin typeface="Rational Text Book"/>
              <a:ea typeface="+mn-ea"/>
              <a:cs typeface="+mn-cs"/>
            </a:endParaRP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F3C"/>
                </a:solidFill>
                <a:effectLst/>
                <a:uLnTx/>
                <a:uFillTx/>
                <a:latin typeface="Rational Text Book"/>
                <a:ea typeface="Helvetica Neue Medium"/>
                <a:cs typeface="Helvetica Neue Medium"/>
                <a:sym typeface="Helvetica Neue Medium"/>
              </a:rPr>
              <a:t>Patent technology makes the finished pack recyclable</a:t>
            </a:r>
          </a:p>
          <a:p>
            <a:pPr marL="0" marR="0" lvl="0" indent="0" algn="l" defTabSz="584200" rtl="0" eaLnBrk="1" fontAlgn="auto" latinLnBrk="0" hangingPunct="0">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0F3C"/>
              </a:solidFill>
              <a:effectLst/>
              <a:uLnTx/>
              <a:uFillTx/>
              <a:latin typeface="Rational Text Book"/>
              <a:ea typeface="Helvetica Neue Medium"/>
              <a:cs typeface="Helvetica Neue Medium"/>
              <a:sym typeface="Helvetica Neue Medium"/>
            </a:endParaRP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F3C"/>
                </a:solidFill>
                <a:effectLst/>
                <a:uLnTx/>
                <a:uFillTx/>
                <a:latin typeface="Rational Text Book"/>
                <a:ea typeface="Helvetica Neue Medium"/>
                <a:cs typeface="Helvetica Neue Medium"/>
                <a:sym typeface="Helvetica Neue Medium"/>
              </a:rPr>
              <a:t>Recycled and renewable content</a:t>
            </a:r>
          </a:p>
          <a:p>
            <a:pPr marL="0" marR="0" lvl="0" indent="0" algn="l" defTabSz="584200" rtl="0" eaLnBrk="1" fontAlgn="auto" latinLnBrk="0" hangingPunct="0">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0F3C"/>
              </a:solidFill>
              <a:effectLst/>
              <a:uLnTx/>
              <a:uFillTx/>
              <a:latin typeface="Rational Text Book"/>
              <a:ea typeface="Helvetica Neue Medium"/>
              <a:cs typeface="Helvetica Neue Medium"/>
              <a:sym typeface="Helvetica Neue Medium"/>
            </a:endParaRPr>
          </a:p>
          <a:p>
            <a:pPr marL="0" marR="0" lvl="0" indent="0" algn="l" defTabSz="584200" rtl="0" eaLnBrk="1" fontAlgn="auto" latinLnBrk="0" hangingPunct="0">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0F3C"/>
              </a:solidFill>
              <a:effectLst/>
              <a:uLnTx/>
              <a:uFillTx/>
              <a:latin typeface="Rational Text Book"/>
              <a:ea typeface="Helvetica Neue Medium"/>
              <a:cs typeface="Helvetica Neue Medium"/>
              <a:sym typeface="Helvetica Neue Medium"/>
            </a:endParaRPr>
          </a:p>
        </p:txBody>
      </p:sp>
      <p:pic>
        <p:nvPicPr>
          <p:cNvPr id="6" name="Picture 5">
            <a:extLst>
              <a:ext uri="{FF2B5EF4-FFF2-40B4-BE49-F238E27FC236}">
                <a16:creationId xmlns:a16="http://schemas.microsoft.com/office/drawing/2014/main" id="{02CFDBF7-C76C-0FDF-5006-CE00D76DB002}"/>
              </a:ext>
            </a:extLst>
          </p:cNvPr>
          <p:cNvPicPr>
            <a:picLocks noChangeAspect="1"/>
          </p:cNvPicPr>
          <p:nvPr/>
        </p:nvPicPr>
        <p:blipFill>
          <a:blip r:embed="rId3"/>
          <a:stretch>
            <a:fillRect/>
          </a:stretch>
        </p:blipFill>
        <p:spPr>
          <a:xfrm>
            <a:off x="6662365" y="1212073"/>
            <a:ext cx="3009388" cy="4580958"/>
          </a:xfrm>
          <a:prstGeom prst="rect">
            <a:avLst/>
          </a:prstGeom>
        </p:spPr>
      </p:pic>
      <p:pic>
        <p:nvPicPr>
          <p:cNvPr id="12" name="Picture 11">
            <a:extLst>
              <a:ext uri="{FF2B5EF4-FFF2-40B4-BE49-F238E27FC236}">
                <a16:creationId xmlns:a16="http://schemas.microsoft.com/office/drawing/2014/main" id="{6D3F61D9-BD0F-3121-AD11-724E10CFE3EF}"/>
              </a:ext>
            </a:extLst>
          </p:cNvPr>
          <p:cNvPicPr>
            <a:picLocks noChangeAspect="1"/>
          </p:cNvPicPr>
          <p:nvPr/>
        </p:nvPicPr>
        <p:blipFill>
          <a:blip r:embed="rId4"/>
          <a:stretch>
            <a:fillRect/>
          </a:stretch>
        </p:blipFill>
        <p:spPr>
          <a:xfrm>
            <a:off x="1624333" y="4616483"/>
            <a:ext cx="3816424" cy="1452662"/>
          </a:xfrm>
          <a:prstGeom prst="rect">
            <a:avLst/>
          </a:prstGeom>
        </p:spPr>
      </p:pic>
      <p:pic>
        <p:nvPicPr>
          <p:cNvPr id="14" name="Picture 13">
            <a:extLst>
              <a:ext uri="{FF2B5EF4-FFF2-40B4-BE49-F238E27FC236}">
                <a16:creationId xmlns:a16="http://schemas.microsoft.com/office/drawing/2014/main" id="{CACBD8FD-9ABF-70FF-D33F-1ECC9F7B4673}"/>
              </a:ext>
            </a:extLst>
          </p:cNvPr>
          <p:cNvPicPr>
            <a:picLocks noChangeAspect="1"/>
          </p:cNvPicPr>
          <p:nvPr/>
        </p:nvPicPr>
        <p:blipFill>
          <a:blip r:embed="rId5"/>
          <a:stretch>
            <a:fillRect/>
          </a:stretch>
        </p:blipFill>
        <p:spPr>
          <a:xfrm>
            <a:off x="9808225" y="470980"/>
            <a:ext cx="2063526" cy="2953373"/>
          </a:xfrm>
          <a:prstGeom prst="rect">
            <a:avLst/>
          </a:prstGeom>
        </p:spPr>
      </p:pic>
      <p:sp>
        <p:nvSpPr>
          <p:cNvPr id="8" name="Google Shape;552;p50">
            <a:extLst>
              <a:ext uri="{FF2B5EF4-FFF2-40B4-BE49-F238E27FC236}">
                <a16:creationId xmlns:a16="http://schemas.microsoft.com/office/drawing/2014/main" id="{60E26218-1B4A-B68F-277A-80FC4E68907B}"/>
              </a:ext>
            </a:extLst>
          </p:cNvPr>
          <p:cNvSpPr>
            <a:spLocks noGrp="1"/>
          </p:cNvSpPr>
          <p:nvPr>
            <p:ph type="title"/>
          </p:nvPr>
        </p:nvSpPr>
        <p:spPr>
          <a:xfrm>
            <a:off x="695400" y="568675"/>
            <a:ext cx="4176464" cy="676688"/>
          </a:xfrm>
          <a:prstGeom prst="foldedCorner">
            <a:avLst>
              <a:gd name="adj" fmla="val 37702"/>
            </a:avLst>
          </a:prstGeom>
          <a:solidFill>
            <a:srgbClr val="265B8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lgn="ctr"/>
            <a:br>
              <a:rPr lang="en-US" dirty="0">
                <a:solidFill>
                  <a:schemeClr val="bg1"/>
                </a:solidFill>
              </a:rPr>
            </a:br>
            <a:r>
              <a:rPr lang="en-US" dirty="0">
                <a:solidFill>
                  <a:schemeClr val="bg1"/>
                </a:solidFill>
              </a:rPr>
              <a:t>Award Winning Designs</a:t>
            </a:r>
            <a:endParaRPr lang="en-AU" dirty="0">
              <a:solidFill>
                <a:schemeClr val="bg1"/>
              </a:solidFill>
            </a:endParaRPr>
          </a:p>
        </p:txBody>
      </p:sp>
    </p:spTree>
    <p:extLst>
      <p:ext uri="{BB962C8B-B14F-4D97-AF65-F5344CB8AC3E}">
        <p14:creationId xmlns:p14="http://schemas.microsoft.com/office/powerpoint/2010/main" val="4097509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69E27A-3089-4626-BB90-0C1AA82AE7B0}"/>
              </a:ext>
            </a:extLst>
          </p:cNvPr>
          <p:cNvSpPr>
            <a:spLocks noGrp="1"/>
          </p:cNvSpPr>
          <p:nvPr>
            <p:ph idx="1"/>
          </p:nvPr>
        </p:nvSpPr>
        <p:spPr>
          <a:xfrm>
            <a:off x="838200" y="1245362"/>
            <a:ext cx="10515600" cy="4547669"/>
          </a:xfrm>
        </p:spPr>
        <p:txBody>
          <a:bodyPr>
            <a:normAutofit/>
          </a:bodyPr>
          <a:lstStyle/>
          <a:p>
            <a:pPr>
              <a:spcBef>
                <a:spcPts val="1200"/>
              </a:spcBef>
              <a:buClr>
                <a:schemeClr val="accent1">
                  <a:lumMod val="75000"/>
                </a:schemeClr>
              </a:buClr>
              <a:defRPr/>
            </a:pPr>
            <a:endParaRPr lang="en-AU" sz="2400" kern="0" dirty="0">
              <a:solidFill>
                <a:schemeClr val="tx1">
                  <a:lumMod val="50000"/>
                  <a:lumOff val="50000"/>
                </a:schemeClr>
              </a:solidFill>
            </a:endParaRPr>
          </a:p>
          <a:p>
            <a:endParaRPr lang="en-AU" dirty="0"/>
          </a:p>
        </p:txBody>
      </p:sp>
      <p:sp>
        <p:nvSpPr>
          <p:cNvPr id="7" name="TextBox 6">
            <a:extLst>
              <a:ext uri="{FF2B5EF4-FFF2-40B4-BE49-F238E27FC236}">
                <a16:creationId xmlns:a16="http://schemas.microsoft.com/office/drawing/2014/main" id="{9137641E-F379-96D0-656D-016FC63E4170}"/>
              </a:ext>
            </a:extLst>
          </p:cNvPr>
          <p:cNvSpPr txBox="1"/>
          <p:nvPr/>
        </p:nvSpPr>
        <p:spPr>
          <a:xfrm>
            <a:off x="456313" y="1496999"/>
            <a:ext cx="6102626" cy="3970318"/>
          </a:xfrm>
          <a:prstGeom prst="rect">
            <a:avLst/>
          </a:prstGeom>
          <a:noFill/>
        </p:spPr>
        <p:txBody>
          <a:bodyPr wrap="square">
            <a:spAutoFit/>
          </a:body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F3C"/>
                </a:solidFill>
                <a:effectLst/>
                <a:uLnTx/>
                <a:uFillTx/>
                <a:latin typeface="Rational Text Book"/>
                <a:ea typeface="Helvetica Neue Medium"/>
                <a:cs typeface="Helvetica Neue Medium"/>
                <a:sym typeface="Helvetica Neue Medium"/>
              </a:rPr>
              <a:t>Combination believed to be a World first Carbon neutral product and pack</a:t>
            </a:r>
          </a:p>
          <a:p>
            <a:pPr marL="0" marR="0" lvl="0" indent="0" algn="l" defTabSz="584200" rtl="0" eaLnBrk="1" fontAlgn="auto" latinLnBrk="0" hangingPunct="0">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0F3C"/>
              </a:solidFill>
              <a:effectLst/>
              <a:uLnTx/>
              <a:uFillTx/>
              <a:latin typeface="Rational Text Book"/>
              <a:ea typeface="+mn-ea"/>
              <a:cs typeface="+mn-cs"/>
            </a:endParaRP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F3C"/>
                </a:solidFill>
                <a:effectLst/>
                <a:uLnTx/>
                <a:uFillTx/>
                <a:latin typeface="Rational Text Book"/>
                <a:ea typeface="Helvetica Neue Medium"/>
                <a:cs typeface="Helvetica Neue Medium"/>
                <a:sym typeface="Helvetica Neue Medium"/>
              </a:rPr>
              <a:t>Plantic is a ultra high barrier plant based polymer.</a:t>
            </a:r>
          </a:p>
          <a:p>
            <a:pPr marL="0" marR="0" lvl="0" indent="0" algn="l" defTabSz="584200" rtl="0" eaLnBrk="1" fontAlgn="auto" latinLnBrk="0" hangingPunct="0">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0F3C"/>
              </a:solidFill>
              <a:effectLst/>
              <a:uLnTx/>
              <a:uFillTx/>
              <a:latin typeface="Rational Text Book"/>
              <a:ea typeface="+mn-ea"/>
              <a:cs typeface="+mn-cs"/>
            </a:endParaRP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F3C"/>
                </a:solidFill>
                <a:effectLst/>
                <a:uLnTx/>
                <a:uFillTx/>
                <a:latin typeface="Rational Text Book"/>
                <a:ea typeface="Helvetica Neue Medium"/>
                <a:cs typeface="Helvetica Neue Medium"/>
                <a:sym typeface="Helvetica Neue Medium"/>
              </a:rPr>
              <a:t>Combined with recycle content.</a:t>
            </a:r>
          </a:p>
          <a:p>
            <a:pPr marL="0" marR="0" lvl="0" indent="0" algn="l" defTabSz="584200" rtl="0" eaLnBrk="1" fontAlgn="auto" latinLnBrk="0" hangingPunct="0">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0F3C"/>
              </a:solidFill>
              <a:effectLst/>
              <a:uLnTx/>
              <a:uFillTx/>
              <a:latin typeface="Rational Text Book"/>
              <a:ea typeface="+mn-ea"/>
              <a:cs typeface="+mn-cs"/>
            </a:endParaRP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F3C"/>
                </a:solidFill>
                <a:effectLst/>
                <a:uLnTx/>
                <a:uFillTx/>
                <a:latin typeface="Rational Text Book"/>
                <a:ea typeface="Helvetica Neue Medium"/>
                <a:cs typeface="Helvetica Neue Medium"/>
                <a:sym typeface="Helvetica Neue Medium"/>
              </a:rPr>
              <a:t>Patent technology makes the finished pack recyclable.</a:t>
            </a:r>
          </a:p>
          <a:p>
            <a:pPr marL="0" marR="0" lvl="0" indent="0" algn="l" defTabSz="584200" rtl="0" eaLnBrk="1" fontAlgn="auto" latinLnBrk="0" hangingPunct="0">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0F3C"/>
              </a:solidFill>
              <a:effectLst/>
              <a:uLnTx/>
              <a:uFillTx/>
              <a:latin typeface="Rational Text Book"/>
              <a:ea typeface="Helvetica Neue Medium"/>
              <a:cs typeface="Helvetica Neue Medium"/>
              <a:sym typeface="Helvetica Neue Medium"/>
            </a:endParaRP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F3C"/>
                </a:solidFill>
                <a:effectLst/>
                <a:uLnTx/>
                <a:uFillTx/>
                <a:latin typeface="Rational Text Book"/>
                <a:ea typeface="Helvetica Neue Medium"/>
                <a:cs typeface="Helvetica Neue Medium"/>
                <a:sym typeface="Helvetica Neue Medium"/>
              </a:rPr>
              <a:t>Carbon neutral beef.</a:t>
            </a:r>
          </a:p>
          <a:p>
            <a:pPr marL="0" marR="0" lvl="0" indent="0" algn="l" defTabSz="584200" rtl="0" eaLnBrk="1" fontAlgn="auto" latinLnBrk="0" hangingPunct="0">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0F3C"/>
              </a:solidFill>
              <a:effectLst/>
              <a:uLnTx/>
              <a:uFillTx/>
              <a:latin typeface="Rational Text Book"/>
              <a:ea typeface="Helvetica Neue Medium"/>
              <a:cs typeface="Helvetica Neue Medium"/>
              <a:sym typeface="Helvetica Neue Medium"/>
            </a:endParaRP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F3C"/>
                </a:solidFill>
                <a:effectLst/>
                <a:uLnTx/>
                <a:uFillTx/>
                <a:latin typeface="Rational Text Book"/>
                <a:ea typeface="Helvetica Neue Medium"/>
                <a:cs typeface="Helvetica Neue Medium"/>
                <a:sym typeface="Helvetica Neue Medium"/>
              </a:rPr>
              <a:t>Extended shelf life.</a:t>
            </a:r>
          </a:p>
          <a:p>
            <a:pPr marL="0" marR="0" lvl="0" indent="0" algn="l" defTabSz="584200" rtl="0" eaLnBrk="1" fontAlgn="auto" latinLnBrk="0" hangingPunct="0">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0F3C"/>
              </a:solidFill>
              <a:effectLst/>
              <a:uLnTx/>
              <a:uFillTx/>
              <a:latin typeface="Rational Text Book"/>
              <a:ea typeface="Helvetica Neue Medium"/>
              <a:cs typeface="Helvetica Neue Medium"/>
              <a:sym typeface="Helvetica Neue Medium"/>
            </a:endParaRPr>
          </a:p>
        </p:txBody>
      </p:sp>
      <p:pic>
        <p:nvPicPr>
          <p:cNvPr id="9" name="Picture 3">
            <a:extLst>
              <a:ext uri="{FF2B5EF4-FFF2-40B4-BE49-F238E27FC236}">
                <a16:creationId xmlns:a16="http://schemas.microsoft.com/office/drawing/2014/main" id="{EF2268E9-41E5-42D7-21F3-C65371BEA1D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r="43420"/>
          <a:stretch>
            <a:fillRect/>
          </a:stretch>
        </p:blipFill>
        <p:spPr bwMode="auto">
          <a:xfrm>
            <a:off x="6673111" y="1565738"/>
            <a:ext cx="2016096" cy="252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 name="Picture 2" descr="Coles expands carbon neutral beef range">
            <a:extLst>
              <a:ext uri="{FF2B5EF4-FFF2-40B4-BE49-F238E27FC236}">
                <a16:creationId xmlns:a16="http://schemas.microsoft.com/office/drawing/2014/main" id="{144DC450-9E92-212D-8074-9DC6E21545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4312" y="1852833"/>
            <a:ext cx="3000589" cy="2291012"/>
          </a:xfrm>
          <a:prstGeom prst="rect">
            <a:avLst/>
          </a:prstGeom>
          <a:noFill/>
          <a:extLst>
            <a:ext uri="{909E8E84-426E-40DD-AFC4-6F175D3DCCD1}">
              <a14:hiddenFill xmlns:a14="http://schemas.microsoft.com/office/drawing/2010/main">
                <a:solidFill>
                  <a:srgbClr val="FFFFFF"/>
                </a:solidFill>
              </a14:hiddenFill>
            </a:ext>
          </a:extLst>
        </p:spPr>
      </p:pic>
      <p:pic>
        <p:nvPicPr>
          <p:cNvPr id="10243" name="4F64642B-B464-45D2-865F-92A3584D937A" descr="IMG_1474.jpg">
            <a:extLst>
              <a:ext uri="{FF2B5EF4-FFF2-40B4-BE49-F238E27FC236}">
                <a16:creationId xmlns:a16="http://schemas.microsoft.com/office/drawing/2014/main" id="{DD2B2A7E-1C23-8BEE-D17F-3FDD87DE52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8088" y="4504962"/>
            <a:ext cx="1060496" cy="171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D1E59823-B180-AB53-2BA5-1FF045176A75}"/>
              </a:ext>
            </a:extLst>
          </p:cNvPr>
          <p:cNvPicPr>
            <a:picLocks noChangeAspect="1"/>
          </p:cNvPicPr>
          <p:nvPr/>
        </p:nvPicPr>
        <p:blipFill>
          <a:blip r:embed="rId5"/>
          <a:stretch>
            <a:fillRect/>
          </a:stretch>
        </p:blipFill>
        <p:spPr>
          <a:xfrm>
            <a:off x="1631504" y="6425973"/>
            <a:ext cx="1100450" cy="234415"/>
          </a:xfrm>
          <a:prstGeom prst="rect">
            <a:avLst/>
          </a:prstGeom>
        </p:spPr>
      </p:pic>
      <p:sp>
        <p:nvSpPr>
          <p:cNvPr id="10" name="Google Shape;552;p50">
            <a:extLst>
              <a:ext uri="{FF2B5EF4-FFF2-40B4-BE49-F238E27FC236}">
                <a16:creationId xmlns:a16="http://schemas.microsoft.com/office/drawing/2014/main" id="{629A0E68-DD86-C57C-517E-5A92F5DDD980}"/>
              </a:ext>
            </a:extLst>
          </p:cNvPr>
          <p:cNvSpPr>
            <a:spLocks noGrp="1"/>
          </p:cNvSpPr>
          <p:nvPr>
            <p:ph type="title"/>
          </p:nvPr>
        </p:nvSpPr>
        <p:spPr>
          <a:xfrm>
            <a:off x="407989" y="620713"/>
            <a:ext cx="4175844" cy="720725"/>
          </a:xfrm>
          <a:prstGeom prst="foldedCorner">
            <a:avLst>
              <a:gd name="adj" fmla="val 37702"/>
            </a:avLst>
          </a:prstGeom>
          <a:solidFill>
            <a:srgbClr val="265B8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lgn="ctr"/>
            <a:br>
              <a:rPr lang="en-US" dirty="0">
                <a:solidFill>
                  <a:schemeClr val="bg1"/>
                </a:solidFill>
              </a:rPr>
            </a:br>
            <a:r>
              <a:rPr lang="en-US" dirty="0">
                <a:solidFill>
                  <a:schemeClr val="bg1"/>
                </a:solidFill>
              </a:rPr>
              <a:t>Award Winning Designs</a:t>
            </a:r>
            <a:endParaRPr lang="en-AU" dirty="0">
              <a:solidFill>
                <a:schemeClr val="bg1"/>
              </a:solidFill>
            </a:endParaRPr>
          </a:p>
        </p:txBody>
      </p:sp>
      <p:pic>
        <p:nvPicPr>
          <p:cNvPr id="13" name="Picture 12">
            <a:extLst>
              <a:ext uri="{FF2B5EF4-FFF2-40B4-BE49-F238E27FC236}">
                <a16:creationId xmlns:a16="http://schemas.microsoft.com/office/drawing/2014/main" id="{A312289B-2619-8269-5C57-8EEAA11502A1}"/>
              </a:ext>
            </a:extLst>
          </p:cNvPr>
          <p:cNvPicPr>
            <a:picLocks noChangeAspect="1"/>
          </p:cNvPicPr>
          <p:nvPr/>
        </p:nvPicPr>
        <p:blipFill>
          <a:blip r:embed="rId6"/>
          <a:stretch>
            <a:fillRect/>
          </a:stretch>
        </p:blipFill>
        <p:spPr>
          <a:xfrm>
            <a:off x="4019694" y="4758933"/>
            <a:ext cx="1963887" cy="1204135"/>
          </a:xfrm>
          <a:prstGeom prst="rect">
            <a:avLst/>
          </a:prstGeom>
        </p:spPr>
      </p:pic>
      <p:pic>
        <p:nvPicPr>
          <p:cNvPr id="14" name="Picture 13">
            <a:extLst>
              <a:ext uri="{FF2B5EF4-FFF2-40B4-BE49-F238E27FC236}">
                <a16:creationId xmlns:a16="http://schemas.microsoft.com/office/drawing/2014/main" id="{E85BB5CC-E2FA-3695-196B-0FE73737E817}"/>
              </a:ext>
            </a:extLst>
          </p:cNvPr>
          <p:cNvPicPr>
            <a:picLocks noChangeAspect="1"/>
          </p:cNvPicPr>
          <p:nvPr/>
        </p:nvPicPr>
        <p:blipFill>
          <a:blip r:embed="rId7"/>
          <a:stretch>
            <a:fillRect/>
          </a:stretch>
        </p:blipFill>
        <p:spPr>
          <a:xfrm>
            <a:off x="7464152" y="512688"/>
            <a:ext cx="3322608" cy="1036410"/>
          </a:xfrm>
          <a:prstGeom prst="rect">
            <a:avLst/>
          </a:prstGeom>
        </p:spPr>
      </p:pic>
    </p:spTree>
    <p:extLst>
      <p:ext uri="{BB962C8B-B14F-4D97-AF65-F5344CB8AC3E}">
        <p14:creationId xmlns:p14="http://schemas.microsoft.com/office/powerpoint/2010/main" val="32783299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69E27A-3089-4626-BB90-0C1AA82AE7B0}"/>
              </a:ext>
            </a:extLst>
          </p:cNvPr>
          <p:cNvSpPr>
            <a:spLocks noGrp="1"/>
          </p:cNvSpPr>
          <p:nvPr>
            <p:ph idx="1"/>
          </p:nvPr>
        </p:nvSpPr>
        <p:spPr>
          <a:xfrm>
            <a:off x="723900" y="1245362"/>
            <a:ext cx="10515600" cy="4547669"/>
          </a:xfrm>
        </p:spPr>
        <p:txBody>
          <a:bodyPr>
            <a:normAutofit/>
          </a:bodyPr>
          <a:lstStyle/>
          <a:p>
            <a:pPr>
              <a:spcBef>
                <a:spcPts val="1200"/>
              </a:spcBef>
              <a:buClr>
                <a:schemeClr val="accent1">
                  <a:lumMod val="75000"/>
                </a:schemeClr>
              </a:buClr>
              <a:defRPr/>
            </a:pPr>
            <a:endParaRPr lang="en-AU" sz="2400" kern="0" dirty="0">
              <a:solidFill>
                <a:schemeClr val="tx1">
                  <a:lumMod val="50000"/>
                  <a:lumOff val="50000"/>
                </a:schemeClr>
              </a:solidFill>
            </a:endParaRPr>
          </a:p>
          <a:p>
            <a:endParaRPr lang="en-AU" dirty="0"/>
          </a:p>
        </p:txBody>
      </p:sp>
      <p:pic>
        <p:nvPicPr>
          <p:cNvPr id="5" name="Picture 4" descr="A picture containing table, drawing&#10;&#10;Description automatically generated">
            <a:extLst>
              <a:ext uri="{FF2B5EF4-FFF2-40B4-BE49-F238E27FC236}">
                <a16:creationId xmlns:a16="http://schemas.microsoft.com/office/drawing/2014/main" id="{68300351-0DF5-BD9E-BE4D-4F2DA0708D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1504" y="6417680"/>
            <a:ext cx="1196855" cy="251680"/>
          </a:xfrm>
          <a:prstGeom prst="rect">
            <a:avLst/>
          </a:prstGeom>
        </p:spPr>
      </p:pic>
      <p:pic>
        <p:nvPicPr>
          <p:cNvPr id="7" name="Picture 15">
            <a:extLst>
              <a:ext uri="{FF2B5EF4-FFF2-40B4-BE49-F238E27FC236}">
                <a16:creationId xmlns:a16="http://schemas.microsoft.com/office/drawing/2014/main" id="{FD404507-1E48-6655-6D5A-C507EEE6A2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11" r="19978"/>
          <a:stretch/>
        </p:blipFill>
        <p:spPr bwMode="auto">
          <a:xfrm>
            <a:off x="9486392" y="518424"/>
            <a:ext cx="1778000" cy="358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0F27510D-2DFE-3CD3-A748-537BCA976CDC}"/>
              </a:ext>
            </a:extLst>
          </p:cNvPr>
          <p:cNvSpPr txBox="1"/>
          <p:nvPr/>
        </p:nvSpPr>
        <p:spPr>
          <a:xfrm>
            <a:off x="431800" y="1562100"/>
            <a:ext cx="8140700"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F3C"/>
                </a:solidFill>
                <a:effectLst/>
                <a:uLnTx/>
                <a:uFillTx/>
                <a:latin typeface="Rational Text Book"/>
                <a:ea typeface="+mn-ea"/>
                <a:cs typeface="+mn-cs"/>
              </a:rPr>
              <a:t>New core resin layer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F3C"/>
              </a:solidFill>
              <a:effectLst/>
              <a:uLnTx/>
              <a:uFillTx/>
              <a:latin typeface="Rational Text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F3C"/>
                </a:solidFill>
                <a:effectLst/>
                <a:uLnTx/>
                <a:uFillTx/>
                <a:latin typeface="Rational Text Book"/>
                <a:ea typeface="+mn-ea"/>
                <a:cs typeface="+mn-cs"/>
              </a:rPr>
              <a:t>High Barrier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F3C"/>
              </a:solidFill>
              <a:effectLst/>
              <a:uLnTx/>
              <a:uFillTx/>
              <a:latin typeface="Rational Text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F3C"/>
                </a:solidFill>
                <a:effectLst/>
                <a:uLnTx/>
                <a:uFillTx/>
                <a:latin typeface="Rational Text Book"/>
                <a:ea typeface="+mn-ea"/>
                <a:cs typeface="+mn-cs"/>
              </a:rPr>
              <a:t>Deep draw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F3C"/>
              </a:solidFill>
              <a:effectLst/>
              <a:uLnTx/>
              <a:uFillTx/>
              <a:latin typeface="Rational Text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F3C"/>
                </a:solidFill>
                <a:effectLst/>
                <a:uLnTx/>
                <a:uFillTx/>
                <a:latin typeface="Rational Text Book"/>
                <a:ea typeface="+mn-ea"/>
                <a:cs typeface="+mn-cs"/>
              </a:rPr>
              <a:t>Combined with paper lidding or base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F3C"/>
              </a:solidFill>
              <a:effectLst/>
              <a:uLnTx/>
              <a:uFillTx/>
              <a:latin typeface="Rational Text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F3C"/>
                </a:solidFill>
                <a:effectLst/>
                <a:uLnTx/>
                <a:uFillTx/>
                <a:latin typeface="Rational Text Book"/>
                <a:ea typeface="+mn-ea"/>
                <a:cs typeface="+mn-cs"/>
              </a:rPr>
              <a:t>High impact resistance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F3C"/>
              </a:solidFill>
              <a:effectLst/>
              <a:uLnTx/>
              <a:uFillTx/>
              <a:latin typeface="Rational Text Book"/>
              <a:ea typeface="+mn-ea"/>
              <a:cs typeface="+mn-cs"/>
            </a:endParaRPr>
          </a:p>
        </p:txBody>
      </p:sp>
      <p:pic>
        <p:nvPicPr>
          <p:cNvPr id="5121" name="8E959566-94A8-48D6-9767-74B4B3FDFF1D" descr="IMG_1239.jpg">
            <a:extLst>
              <a:ext uri="{FF2B5EF4-FFF2-40B4-BE49-F238E27FC236}">
                <a16:creationId xmlns:a16="http://schemas.microsoft.com/office/drawing/2014/main" id="{24FE22B4-A9E1-1EDB-9B1B-0E2EAD5221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692"/>
          <a:stretch/>
        </p:blipFill>
        <p:spPr bwMode="auto">
          <a:xfrm flipH="1">
            <a:off x="5194299" y="1935582"/>
            <a:ext cx="2699499" cy="3857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552;p50">
            <a:extLst>
              <a:ext uri="{FF2B5EF4-FFF2-40B4-BE49-F238E27FC236}">
                <a16:creationId xmlns:a16="http://schemas.microsoft.com/office/drawing/2014/main" id="{20B334AC-BD04-0FFA-10D7-B4DC51B33865}"/>
              </a:ext>
            </a:extLst>
          </p:cNvPr>
          <p:cNvSpPr>
            <a:spLocks noGrp="1"/>
          </p:cNvSpPr>
          <p:nvPr>
            <p:ph type="title"/>
          </p:nvPr>
        </p:nvSpPr>
        <p:spPr>
          <a:xfrm>
            <a:off x="407989" y="620713"/>
            <a:ext cx="4319860" cy="720725"/>
          </a:xfrm>
          <a:prstGeom prst="foldedCorner">
            <a:avLst>
              <a:gd name="adj" fmla="val 37702"/>
            </a:avLst>
          </a:prstGeom>
          <a:solidFill>
            <a:srgbClr val="265B8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lgn="ctr"/>
            <a:br>
              <a:rPr lang="en-US" dirty="0">
                <a:solidFill>
                  <a:schemeClr val="bg1"/>
                </a:solidFill>
              </a:rPr>
            </a:br>
            <a:r>
              <a:rPr lang="en-US" dirty="0">
                <a:solidFill>
                  <a:schemeClr val="bg1"/>
                </a:solidFill>
              </a:rPr>
              <a:t>Award Winning Designs</a:t>
            </a:r>
            <a:endParaRPr lang="en-AU" dirty="0">
              <a:solidFill>
                <a:schemeClr val="bg1"/>
              </a:solidFill>
            </a:endParaRPr>
          </a:p>
        </p:txBody>
      </p:sp>
    </p:spTree>
    <p:extLst>
      <p:ext uri="{BB962C8B-B14F-4D97-AF65-F5344CB8AC3E}">
        <p14:creationId xmlns:p14="http://schemas.microsoft.com/office/powerpoint/2010/main" val="15396178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69E27A-3089-4626-BB90-0C1AA82AE7B0}"/>
              </a:ext>
            </a:extLst>
          </p:cNvPr>
          <p:cNvSpPr>
            <a:spLocks noGrp="1"/>
          </p:cNvSpPr>
          <p:nvPr>
            <p:ph idx="1"/>
          </p:nvPr>
        </p:nvSpPr>
        <p:spPr>
          <a:xfrm>
            <a:off x="838200" y="1245362"/>
            <a:ext cx="10515600" cy="4547669"/>
          </a:xfrm>
        </p:spPr>
        <p:txBody>
          <a:bodyPr>
            <a:normAutofit/>
          </a:bodyPr>
          <a:lstStyle/>
          <a:p>
            <a:pPr>
              <a:spcBef>
                <a:spcPts val="1200"/>
              </a:spcBef>
              <a:buClr>
                <a:schemeClr val="accent1">
                  <a:lumMod val="75000"/>
                </a:schemeClr>
              </a:buClr>
              <a:defRPr/>
            </a:pPr>
            <a:endParaRPr lang="en-AU" sz="2400" kern="0" dirty="0">
              <a:solidFill>
                <a:schemeClr val="tx1">
                  <a:lumMod val="50000"/>
                  <a:lumOff val="50000"/>
                </a:schemeClr>
              </a:solidFill>
            </a:endParaRPr>
          </a:p>
          <a:p>
            <a:endParaRPr lang="en-AU" dirty="0"/>
          </a:p>
        </p:txBody>
      </p:sp>
      <p:pic>
        <p:nvPicPr>
          <p:cNvPr id="5" name="Picture 4" descr="A picture containing table, drawing&#10;&#10;Description automatically generated">
            <a:extLst>
              <a:ext uri="{FF2B5EF4-FFF2-40B4-BE49-F238E27FC236}">
                <a16:creationId xmlns:a16="http://schemas.microsoft.com/office/drawing/2014/main" id="{68300351-0DF5-BD9E-BE4D-4F2DA0708D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1530" y="6380616"/>
            <a:ext cx="1271438" cy="267364"/>
          </a:xfrm>
          <a:prstGeom prst="rect">
            <a:avLst/>
          </a:prstGeom>
        </p:spPr>
      </p:pic>
      <p:sp>
        <p:nvSpPr>
          <p:cNvPr id="9" name="TextBox 8">
            <a:extLst>
              <a:ext uri="{FF2B5EF4-FFF2-40B4-BE49-F238E27FC236}">
                <a16:creationId xmlns:a16="http://schemas.microsoft.com/office/drawing/2014/main" id="{1B29AF3A-C987-EE3B-6FD6-36AB40F38217}"/>
              </a:ext>
            </a:extLst>
          </p:cNvPr>
          <p:cNvSpPr txBox="1"/>
          <p:nvPr/>
        </p:nvSpPr>
        <p:spPr>
          <a:xfrm>
            <a:off x="4515276" y="1848788"/>
            <a:ext cx="4134976" cy="3775777"/>
          </a:xfrm>
          <a:prstGeom prst="rect">
            <a:avLst/>
          </a:prstGeom>
          <a:noFill/>
        </p:spPr>
        <p:txBody>
          <a:bodyPr wrap="square">
            <a:spAutoFit/>
          </a:bodyPr>
          <a:lstStyle/>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000F3C"/>
                </a:solidFill>
                <a:effectLst/>
                <a:uLnTx/>
                <a:uFillTx/>
                <a:latin typeface="Rational Text Book"/>
                <a:ea typeface="+mn-ea"/>
                <a:cs typeface="+mn-cs"/>
              </a:rPr>
              <a:t>Life Cycle Assessment comparing a barrier pouch film against both brown and bleached Kraft Plantic PF pouch films.</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000F3C"/>
                </a:solidFill>
                <a:effectLst/>
                <a:uLnTx/>
                <a:uFillTx/>
                <a:latin typeface="Rational Text Book"/>
                <a:ea typeface="+mn-ea"/>
                <a:cs typeface="+mn-cs"/>
              </a:rPr>
              <a:t>Both Plantic PF showed 3 times lower Greenhouse Gases (GHG) level  (199.5% Higher  Kg- CO</a:t>
            </a:r>
            <a:r>
              <a:rPr kumimoji="0" lang="en-AU" sz="1600" b="0" i="0" u="none" strike="noStrike" kern="1200" cap="none" spc="0" normalizeH="0" baseline="-25000" noProof="0" dirty="0">
                <a:ln>
                  <a:noFill/>
                </a:ln>
                <a:solidFill>
                  <a:srgbClr val="000F3C"/>
                </a:solidFill>
                <a:effectLst/>
                <a:uLnTx/>
                <a:uFillTx/>
                <a:latin typeface="Rational Text Book"/>
                <a:ea typeface="+mn-ea"/>
                <a:cs typeface="+mn-cs"/>
              </a:rPr>
              <a:t>2</a:t>
            </a:r>
            <a:r>
              <a:rPr kumimoji="0" lang="en-AU" sz="1600" b="0" i="0" u="none" strike="noStrike" kern="1200" cap="none" spc="0" normalizeH="0" baseline="0" noProof="0" dirty="0">
                <a:ln>
                  <a:noFill/>
                </a:ln>
                <a:solidFill>
                  <a:srgbClr val="000F3C"/>
                </a:solidFill>
                <a:effectLst/>
                <a:uLnTx/>
                <a:uFillTx/>
                <a:latin typeface="Rational Text Book"/>
                <a:ea typeface="+mn-ea"/>
                <a:cs typeface="+mn-cs"/>
              </a:rPr>
              <a:t> compared to equivalent oil based plastic barrier pouch</a:t>
            </a:r>
          </a:p>
          <a:p>
            <a:pPr marL="457200" marR="0" lvl="1" indent="0" algn="l" defTabSz="914400" rtl="0" eaLnBrk="1" fontAlgn="auto" latinLnBrk="0" hangingPunct="1">
              <a:lnSpc>
                <a:spcPct val="15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0F3C"/>
              </a:solidFill>
              <a:effectLst/>
              <a:uLnTx/>
              <a:uFillTx/>
              <a:latin typeface="Rational Text Book"/>
              <a:ea typeface="+mn-ea"/>
              <a:cs typeface="+mn-cs"/>
            </a:endParaRPr>
          </a:p>
        </p:txBody>
      </p:sp>
      <p:grpSp>
        <p:nvGrpSpPr>
          <p:cNvPr id="12" name="Group 11">
            <a:extLst>
              <a:ext uri="{FF2B5EF4-FFF2-40B4-BE49-F238E27FC236}">
                <a16:creationId xmlns:a16="http://schemas.microsoft.com/office/drawing/2014/main" id="{3EE7C5CC-8B99-8CD7-51CB-300F233D0E6E}"/>
              </a:ext>
            </a:extLst>
          </p:cNvPr>
          <p:cNvGrpSpPr/>
          <p:nvPr/>
        </p:nvGrpSpPr>
        <p:grpSpPr>
          <a:xfrm>
            <a:off x="8667964" y="1762873"/>
            <a:ext cx="3383989" cy="3849765"/>
            <a:chOff x="390039" y="1664436"/>
            <a:chExt cx="3455997" cy="3986744"/>
          </a:xfrm>
        </p:grpSpPr>
        <p:pic>
          <p:nvPicPr>
            <p:cNvPr id="13" name="Picture 12">
              <a:extLst>
                <a:ext uri="{FF2B5EF4-FFF2-40B4-BE49-F238E27FC236}">
                  <a16:creationId xmlns:a16="http://schemas.microsoft.com/office/drawing/2014/main" id="{9F935CE9-91FD-B84E-84BB-7930413F63B2}"/>
                </a:ext>
              </a:extLst>
            </p:cNvPr>
            <p:cNvPicPr>
              <a:picLocks noChangeAspect="1"/>
            </p:cNvPicPr>
            <p:nvPr/>
          </p:nvPicPr>
          <p:blipFill>
            <a:blip r:embed="rId3"/>
            <a:stretch>
              <a:fillRect/>
            </a:stretch>
          </p:blipFill>
          <p:spPr>
            <a:xfrm>
              <a:off x="417175" y="1707890"/>
              <a:ext cx="1434108" cy="1217054"/>
            </a:xfrm>
            <a:prstGeom prst="rect">
              <a:avLst/>
            </a:prstGeom>
          </p:spPr>
        </p:pic>
        <p:pic>
          <p:nvPicPr>
            <p:cNvPr id="14" name="Picture 13">
              <a:extLst>
                <a:ext uri="{FF2B5EF4-FFF2-40B4-BE49-F238E27FC236}">
                  <a16:creationId xmlns:a16="http://schemas.microsoft.com/office/drawing/2014/main" id="{41322EC0-7F1E-63AF-3368-58BB85564D9F}"/>
                </a:ext>
              </a:extLst>
            </p:cNvPr>
            <p:cNvPicPr>
              <a:picLocks noChangeAspect="1"/>
            </p:cNvPicPr>
            <p:nvPr/>
          </p:nvPicPr>
          <p:blipFill>
            <a:blip r:embed="rId4"/>
            <a:stretch>
              <a:fillRect/>
            </a:stretch>
          </p:blipFill>
          <p:spPr>
            <a:xfrm>
              <a:off x="2016938" y="1664436"/>
              <a:ext cx="1455587" cy="1233418"/>
            </a:xfrm>
            <a:prstGeom prst="rect">
              <a:avLst/>
            </a:prstGeom>
          </p:spPr>
        </p:pic>
        <p:pic>
          <p:nvPicPr>
            <p:cNvPr id="15" name="Picture 14">
              <a:extLst>
                <a:ext uri="{FF2B5EF4-FFF2-40B4-BE49-F238E27FC236}">
                  <a16:creationId xmlns:a16="http://schemas.microsoft.com/office/drawing/2014/main" id="{DAD391B2-DAF4-1980-D66C-B1D557F1B184}"/>
                </a:ext>
              </a:extLst>
            </p:cNvPr>
            <p:cNvPicPr>
              <a:picLocks noChangeAspect="1"/>
            </p:cNvPicPr>
            <p:nvPr/>
          </p:nvPicPr>
          <p:blipFill>
            <a:blip r:embed="rId5"/>
            <a:stretch>
              <a:fillRect/>
            </a:stretch>
          </p:blipFill>
          <p:spPr>
            <a:xfrm>
              <a:off x="1044234" y="2897854"/>
              <a:ext cx="1614098" cy="1379793"/>
            </a:xfrm>
            <a:prstGeom prst="rect">
              <a:avLst/>
            </a:prstGeom>
          </p:spPr>
        </p:pic>
        <p:pic>
          <p:nvPicPr>
            <p:cNvPr id="16" name="Picture 15">
              <a:extLst>
                <a:ext uri="{FF2B5EF4-FFF2-40B4-BE49-F238E27FC236}">
                  <a16:creationId xmlns:a16="http://schemas.microsoft.com/office/drawing/2014/main" id="{98CADBD7-2A42-1AB3-168A-1BD27ECF2EED}"/>
                </a:ext>
              </a:extLst>
            </p:cNvPr>
            <p:cNvPicPr>
              <a:picLocks noChangeAspect="1"/>
            </p:cNvPicPr>
            <p:nvPr/>
          </p:nvPicPr>
          <p:blipFill rotWithShape="1">
            <a:blip r:embed="rId6"/>
            <a:srcRect t="12634" r="10573"/>
            <a:stretch/>
          </p:blipFill>
          <p:spPr>
            <a:xfrm>
              <a:off x="390039" y="4277647"/>
              <a:ext cx="3455997" cy="1373533"/>
            </a:xfrm>
            <a:prstGeom prst="rect">
              <a:avLst/>
            </a:prstGeom>
          </p:spPr>
        </p:pic>
      </p:grpSp>
      <p:pic>
        <p:nvPicPr>
          <p:cNvPr id="6" name="Picture 5">
            <a:extLst>
              <a:ext uri="{FF2B5EF4-FFF2-40B4-BE49-F238E27FC236}">
                <a16:creationId xmlns:a16="http://schemas.microsoft.com/office/drawing/2014/main" id="{4B443A49-F484-AD05-4C42-9BD369AB7F55}"/>
              </a:ext>
            </a:extLst>
          </p:cNvPr>
          <p:cNvPicPr>
            <a:picLocks noChangeAspect="1"/>
          </p:cNvPicPr>
          <p:nvPr/>
        </p:nvPicPr>
        <p:blipFill>
          <a:blip r:embed="rId7"/>
          <a:stretch>
            <a:fillRect/>
          </a:stretch>
        </p:blipFill>
        <p:spPr>
          <a:xfrm>
            <a:off x="231369" y="1162251"/>
            <a:ext cx="1860558" cy="2873820"/>
          </a:xfrm>
          <a:prstGeom prst="rect">
            <a:avLst/>
          </a:prstGeom>
        </p:spPr>
      </p:pic>
      <p:pic>
        <p:nvPicPr>
          <p:cNvPr id="7" name="Picture 6">
            <a:extLst>
              <a:ext uri="{FF2B5EF4-FFF2-40B4-BE49-F238E27FC236}">
                <a16:creationId xmlns:a16="http://schemas.microsoft.com/office/drawing/2014/main" id="{D1BDE3CA-5CF6-D149-5ECE-9AF319C6C7B4}"/>
              </a:ext>
            </a:extLst>
          </p:cNvPr>
          <p:cNvPicPr>
            <a:picLocks noChangeAspect="1"/>
          </p:cNvPicPr>
          <p:nvPr/>
        </p:nvPicPr>
        <p:blipFill>
          <a:blip r:embed="rId8"/>
          <a:stretch>
            <a:fillRect/>
          </a:stretch>
        </p:blipFill>
        <p:spPr>
          <a:xfrm>
            <a:off x="2397371" y="2087553"/>
            <a:ext cx="1667561" cy="1020155"/>
          </a:xfrm>
          <a:prstGeom prst="rect">
            <a:avLst/>
          </a:prstGeom>
        </p:spPr>
      </p:pic>
      <p:sp>
        <p:nvSpPr>
          <p:cNvPr id="10" name="TextBox 9">
            <a:extLst>
              <a:ext uri="{FF2B5EF4-FFF2-40B4-BE49-F238E27FC236}">
                <a16:creationId xmlns:a16="http://schemas.microsoft.com/office/drawing/2014/main" id="{3E7BA5A1-EB19-7DE7-CA9E-0C34DB3B3B54}"/>
              </a:ext>
            </a:extLst>
          </p:cNvPr>
          <p:cNvSpPr txBox="1"/>
          <p:nvPr/>
        </p:nvSpPr>
        <p:spPr>
          <a:xfrm>
            <a:off x="565255" y="4054905"/>
            <a:ext cx="3383989"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000F3C"/>
                </a:solidFill>
                <a:effectLst/>
                <a:uLnTx/>
                <a:uFillTx/>
                <a:latin typeface="Rational Text Book"/>
                <a:ea typeface="+mn-ea"/>
                <a:cs typeface="+mn-cs"/>
              </a:rPr>
              <a:t>Combining Plantic with other materials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srgbClr val="000F3C"/>
              </a:solidFill>
              <a:effectLst/>
              <a:uLnTx/>
              <a:uFillTx/>
              <a:latin typeface="Rational Text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000F3C"/>
                </a:solidFill>
                <a:effectLst/>
                <a:uLnTx/>
                <a:uFillTx/>
                <a:latin typeface="Rational Text Book"/>
                <a:ea typeface="+mn-ea"/>
                <a:cs typeface="+mn-cs"/>
              </a:rPr>
              <a:t>High barrier paper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srgbClr val="000F3C"/>
              </a:solidFill>
              <a:effectLst/>
              <a:uLnTx/>
              <a:uFillTx/>
              <a:latin typeface="Rational Text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000F3C"/>
                </a:solidFill>
                <a:effectLst/>
                <a:uLnTx/>
                <a:uFillTx/>
                <a:latin typeface="Rational Text Book"/>
                <a:ea typeface="+mn-ea"/>
                <a:cs typeface="+mn-cs"/>
              </a:rPr>
              <a:t>Compostable solutions</a:t>
            </a:r>
          </a:p>
        </p:txBody>
      </p:sp>
      <p:sp>
        <p:nvSpPr>
          <p:cNvPr id="8" name="Google Shape;552;p50">
            <a:extLst>
              <a:ext uri="{FF2B5EF4-FFF2-40B4-BE49-F238E27FC236}">
                <a16:creationId xmlns:a16="http://schemas.microsoft.com/office/drawing/2014/main" id="{24E0955C-F108-88C8-0C80-253E9DBEC337}"/>
              </a:ext>
            </a:extLst>
          </p:cNvPr>
          <p:cNvSpPr>
            <a:spLocks noGrp="1"/>
          </p:cNvSpPr>
          <p:nvPr>
            <p:ph type="title"/>
          </p:nvPr>
        </p:nvSpPr>
        <p:spPr>
          <a:xfrm>
            <a:off x="407989" y="620713"/>
            <a:ext cx="4391868" cy="720725"/>
          </a:xfrm>
          <a:prstGeom prst="foldedCorner">
            <a:avLst>
              <a:gd name="adj" fmla="val 37702"/>
            </a:avLst>
          </a:prstGeom>
          <a:solidFill>
            <a:srgbClr val="265B8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lgn="ctr"/>
            <a:br>
              <a:rPr lang="en-US" dirty="0">
                <a:solidFill>
                  <a:schemeClr val="bg1"/>
                </a:solidFill>
              </a:rPr>
            </a:br>
            <a:r>
              <a:rPr lang="en-US" dirty="0">
                <a:solidFill>
                  <a:schemeClr val="bg1"/>
                </a:solidFill>
              </a:rPr>
              <a:t>Award Winning Designs</a:t>
            </a:r>
            <a:endParaRPr lang="en-AU" dirty="0">
              <a:solidFill>
                <a:schemeClr val="bg1"/>
              </a:solidFill>
            </a:endParaRPr>
          </a:p>
        </p:txBody>
      </p:sp>
    </p:spTree>
    <p:extLst>
      <p:ext uri="{BB962C8B-B14F-4D97-AF65-F5344CB8AC3E}">
        <p14:creationId xmlns:p14="http://schemas.microsoft.com/office/powerpoint/2010/main" val="20682607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980546-6E2E-221F-814E-814A940E8B7A}"/>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ABD364-9D21-46A6-8558-A0B17CB15E93}" type="datetime4">
              <a:rPr kumimoji="0" lang="en-US" sz="1200" b="0" i="0" u="none" strike="noStrike" kern="200" cap="none" spc="0" normalizeH="0" baseline="0" noProof="0" smtClean="0">
                <a:ln>
                  <a:noFill/>
                </a:ln>
                <a:solidFill>
                  <a:srgbClr val="000F3C"/>
                </a:solidFill>
                <a:effectLst/>
                <a:uLnTx/>
                <a:uFillTx/>
                <a:latin typeface="Rational Text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July 22, 2023</a:t>
            </a:fld>
            <a:endParaRPr kumimoji="0" lang="de-DE" sz="1200" b="0" i="0" u="none" strike="noStrike" kern="200" cap="none" spc="0" normalizeH="0" baseline="0" noProof="0">
              <a:ln>
                <a:noFill/>
              </a:ln>
              <a:solidFill>
                <a:srgbClr val="000F3C"/>
              </a:solidFill>
              <a:effectLst/>
              <a:uLnTx/>
              <a:uFillTx/>
              <a:latin typeface="Rational Text Book"/>
              <a:ea typeface="+mn-ea"/>
              <a:cs typeface="+mn-cs"/>
            </a:endParaRPr>
          </a:p>
        </p:txBody>
      </p:sp>
      <p:sp>
        <p:nvSpPr>
          <p:cNvPr id="4" name="Slide Number Placeholder 3">
            <a:extLst>
              <a:ext uri="{FF2B5EF4-FFF2-40B4-BE49-F238E27FC236}">
                <a16:creationId xmlns:a16="http://schemas.microsoft.com/office/drawing/2014/main" id="{30D42285-4421-7D4C-9AA7-4D47E4EF64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89A3D-C6C4-4521-AE7D-4749D53E6130}" type="slidenum">
              <a:rPr kumimoji="0" lang="de-DE" sz="1200" b="0" i="0" u="none" strike="noStrike" kern="200" cap="none" spc="0" normalizeH="0" baseline="0" noProof="0" smtClean="0">
                <a:ln>
                  <a:noFill/>
                </a:ln>
                <a:solidFill>
                  <a:srgbClr val="000F3C"/>
                </a:solidFill>
                <a:effectLst/>
                <a:uLnTx/>
                <a:uFillTx/>
                <a:latin typeface="Rational Text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de-DE" sz="1200" b="0" i="0" u="none" strike="noStrike" kern="200" cap="none" spc="0" normalizeH="0" baseline="0" noProof="0">
              <a:ln>
                <a:noFill/>
              </a:ln>
              <a:solidFill>
                <a:srgbClr val="000F3C"/>
              </a:solidFill>
              <a:effectLst/>
              <a:uLnTx/>
              <a:uFillTx/>
              <a:latin typeface="Rational Text Book"/>
              <a:ea typeface="+mn-ea"/>
              <a:cs typeface="+mn-cs"/>
            </a:endParaRPr>
          </a:p>
        </p:txBody>
      </p:sp>
      <p:sp>
        <p:nvSpPr>
          <p:cNvPr id="16" name="TextBox 15">
            <a:extLst>
              <a:ext uri="{FF2B5EF4-FFF2-40B4-BE49-F238E27FC236}">
                <a16:creationId xmlns:a16="http://schemas.microsoft.com/office/drawing/2014/main" id="{6C182AB3-1594-16E4-AE54-960EAC10A7B8}"/>
              </a:ext>
            </a:extLst>
          </p:cNvPr>
          <p:cNvSpPr txBox="1"/>
          <p:nvPr/>
        </p:nvSpPr>
        <p:spPr>
          <a:xfrm>
            <a:off x="3528949" y="5063753"/>
            <a:ext cx="775150" cy="376619"/>
          </a:xfrm>
          <a:prstGeom prst="rect">
            <a:avLst/>
          </a:prstGeom>
        </p:spPr>
        <p:txBody>
          <a:bodyPr vert="horz" lIns="91440" tIns="45720" rIns="91440" bIns="45720"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Rational Text Medium"/>
                <a:ea typeface="Cambria Math" panose="02040503050406030204" pitchFamily="18" charset="0"/>
                <a:cs typeface="Josefin Sans"/>
                <a:sym typeface="Josefin Sans"/>
              </a:rPr>
              <a:t>𝛍</a:t>
            </a:r>
            <a:r>
              <a:rPr kumimoji="0" lang="en-US" sz="1600" b="1" i="0" u="none" strike="noStrike" kern="1200" cap="none" spc="0" normalizeH="0" baseline="0" noProof="0" dirty="0">
                <a:ln>
                  <a:noFill/>
                </a:ln>
                <a:solidFill>
                  <a:srgbClr val="FFFFFF"/>
                </a:solidFill>
                <a:effectLst/>
                <a:uLnTx/>
                <a:uFillTx/>
                <a:latin typeface="Rational Text Medium"/>
                <a:ea typeface="Josefin Sans"/>
                <a:cs typeface="Josefin Sans"/>
                <a:sym typeface="Josefin Sans"/>
              </a:rPr>
              <a:t>m</a:t>
            </a:r>
            <a:endParaRPr kumimoji="0" lang="en-US" sz="1600" b="1" i="0" u="none" strike="noStrike" kern="1200" cap="none" spc="0" normalizeH="0" baseline="0" noProof="0" dirty="0">
              <a:ln>
                <a:noFill/>
              </a:ln>
              <a:solidFill>
                <a:srgbClr val="000F3C"/>
              </a:solidFill>
              <a:effectLst/>
              <a:uLnTx/>
              <a:uFillTx/>
              <a:latin typeface="Rational Text Book"/>
              <a:ea typeface="+mn-ea"/>
              <a:cs typeface="+mn-cs"/>
            </a:endParaRPr>
          </a:p>
        </p:txBody>
      </p:sp>
      <p:sp>
        <p:nvSpPr>
          <p:cNvPr id="17" name="Google Shape;552;p50">
            <a:extLst>
              <a:ext uri="{FF2B5EF4-FFF2-40B4-BE49-F238E27FC236}">
                <a16:creationId xmlns:a16="http://schemas.microsoft.com/office/drawing/2014/main" id="{8398546E-9558-BBBF-D6E5-DAF360F3D9EB}"/>
              </a:ext>
            </a:extLst>
          </p:cNvPr>
          <p:cNvSpPr/>
          <p:nvPr/>
        </p:nvSpPr>
        <p:spPr>
          <a:xfrm>
            <a:off x="1023114" y="351955"/>
            <a:ext cx="5000878" cy="720820"/>
          </a:xfrm>
          <a:prstGeom prst="foldedCorner">
            <a:avLst>
              <a:gd name="adj" fmla="val 37702"/>
            </a:avLst>
          </a:prstGeom>
          <a:solidFill>
            <a:srgbClr val="265B8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F3C"/>
              </a:solidFill>
              <a:effectLst/>
              <a:uLnTx/>
              <a:uFillTx/>
              <a:latin typeface="Rational Text Book"/>
              <a:ea typeface="+mn-ea"/>
              <a:cs typeface="+mn-cs"/>
            </a:endParaRPr>
          </a:p>
        </p:txBody>
      </p:sp>
      <p:sp>
        <p:nvSpPr>
          <p:cNvPr id="8" name="Title 1">
            <a:extLst>
              <a:ext uri="{FF2B5EF4-FFF2-40B4-BE49-F238E27FC236}">
                <a16:creationId xmlns:a16="http://schemas.microsoft.com/office/drawing/2014/main" id="{6B7984DA-5B09-9D36-1B4C-6CB783BB9922}"/>
              </a:ext>
            </a:extLst>
          </p:cNvPr>
          <p:cNvSpPr txBox="1">
            <a:spLocks/>
          </p:cNvSpPr>
          <p:nvPr/>
        </p:nvSpPr>
        <p:spPr>
          <a:xfrm>
            <a:off x="1167018" y="494721"/>
            <a:ext cx="4782966" cy="63860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Rational Text Medium"/>
                <a:ea typeface="+mj-ea"/>
                <a:cs typeface="Times New Roman" panose="02020603050405020304" pitchFamily="18" charset="0"/>
              </a:rPr>
              <a:t>Supplying market leaders </a:t>
            </a:r>
          </a:p>
        </p:txBody>
      </p:sp>
      <p:sp>
        <p:nvSpPr>
          <p:cNvPr id="13" name="Rectangle 12">
            <a:extLst>
              <a:ext uri="{FF2B5EF4-FFF2-40B4-BE49-F238E27FC236}">
                <a16:creationId xmlns:a16="http://schemas.microsoft.com/office/drawing/2014/main" id="{EDA1FBBF-1FFB-8244-754D-AC28A7334754}"/>
              </a:ext>
            </a:extLst>
          </p:cNvPr>
          <p:cNvSpPr/>
          <p:nvPr/>
        </p:nvSpPr>
        <p:spPr>
          <a:xfrm>
            <a:off x="1631504" y="6453336"/>
            <a:ext cx="108012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Rational Text Book"/>
              <a:ea typeface="+mn-ea"/>
              <a:cs typeface="+mn-cs"/>
            </a:endParaRPr>
          </a:p>
        </p:txBody>
      </p:sp>
      <p:pic>
        <p:nvPicPr>
          <p:cNvPr id="14" name="Picture 13">
            <a:extLst>
              <a:ext uri="{FF2B5EF4-FFF2-40B4-BE49-F238E27FC236}">
                <a16:creationId xmlns:a16="http://schemas.microsoft.com/office/drawing/2014/main" id="{C0D65601-F978-B06A-C2B4-F161C8E14ADC}"/>
              </a:ext>
            </a:extLst>
          </p:cNvPr>
          <p:cNvPicPr>
            <a:picLocks noChangeAspect="1"/>
          </p:cNvPicPr>
          <p:nvPr/>
        </p:nvPicPr>
        <p:blipFill rotWithShape="1">
          <a:blip r:embed="rId2"/>
          <a:srcRect t="30144" r="1936" b="31100"/>
          <a:stretch/>
        </p:blipFill>
        <p:spPr>
          <a:xfrm>
            <a:off x="6888088" y="1417628"/>
            <a:ext cx="4100340" cy="1150557"/>
          </a:xfrm>
          <a:prstGeom prst="rect">
            <a:avLst/>
          </a:prstGeom>
        </p:spPr>
      </p:pic>
      <p:pic>
        <p:nvPicPr>
          <p:cNvPr id="18" name="Picture 17">
            <a:extLst>
              <a:ext uri="{FF2B5EF4-FFF2-40B4-BE49-F238E27FC236}">
                <a16:creationId xmlns:a16="http://schemas.microsoft.com/office/drawing/2014/main" id="{F6DBA447-0E33-3F9F-5C13-B49EDA5FD8E3}"/>
              </a:ext>
            </a:extLst>
          </p:cNvPr>
          <p:cNvPicPr>
            <a:picLocks noChangeAspect="1"/>
          </p:cNvPicPr>
          <p:nvPr/>
        </p:nvPicPr>
        <p:blipFill>
          <a:blip r:embed="rId3"/>
          <a:stretch>
            <a:fillRect/>
          </a:stretch>
        </p:blipFill>
        <p:spPr>
          <a:xfrm>
            <a:off x="1851120" y="3148458"/>
            <a:ext cx="2879830" cy="1307227"/>
          </a:xfrm>
          <a:prstGeom prst="rect">
            <a:avLst/>
          </a:prstGeom>
        </p:spPr>
      </p:pic>
      <p:pic>
        <p:nvPicPr>
          <p:cNvPr id="20" name="Picture 2" descr="Image result for Cargill">
            <a:extLst>
              <a:ext uri="{FF2B5EF4-FFF2-40B4-BE49-F238E27FC236}">
                <a16:creationId xmlns:a16="http://schemas.microsoft.com/office/drawing/2014/main" id="{A9B49974-68F5-AFA7-C320-B03FD66D370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268"/>
          <a:stretch/>
        </p:blipFill>
        <p:spPr bwMode="auto">
          <a:xfrm>
            <a:off x="4835345" y="4765475"/>
            <a:ext cx="1931714" cy="172773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ee the source image">
            <a:extLst>
              <a:ext uri="{FF2B5EF4-FFF2-40B4-BE49-F238E27FC236}">
                <a16:creationId xmlns:a16="http://schemas.microsoft.com/office/drawing/2014/main" id="{DA3CCC9B-463B-6230-C9F8-C9465934E4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7922" y="1276088"/>
            <a:ext cx="2286070" cy="171455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picture containing logo&#10;&#10;Description automatically generated">
            <a:extLst>
              <a:ext uri="{FF2B5EF4-FFF2-40B4-BE49-F238E27FC236}">
                <a16:creationId xmlns:a16="http://schemas.microsoft.com/office/drawing/2014/main" id="{AB8FA9F6-3A6F-9FAE-C63C-906FDF6C52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9496" y="6399482"/>
            <a:ext cx="1152128" cy="243980"/>
          </a:xfrm>
          <a:prstGeom prst="rect">
            <a:avLst/>
          </a:prstGeom>
        </p:spPr>
      </p:pic>
      <p:pic>
        <p:nvPicPr>
          <p:cNvPr id="3" name="Picture 2">
            <a:extLst>
              <a:ext uri="{FF2B5EF4-FFF2-40B4-BE49-F238E27FC236}">
                <a16:creationId xmlns:a16="http://schemas.microsoft.com/office/drawing/2014/main" id="{A540E246-9E84-A238-80D3-5B15EC1A3A0A}"/>
              </a:ext>
            </a:extLst>
          </p:cNvPr>
          <p:cNvPicPr>
            <a:picLocks noChangeAspect="1"/>
          </p:cNvPicPr>
          <p:nvPr/>
        </p:nvPicPr>
        <p:blipFill>
          <a:blip r:embed="rId7"/>
          <a:stretch>
            <a:fillRect/>
          </a:stretch>
        </p:blipFill>
        <p:spPr>
          <a:xfrm>
            <a:off x="8359534" y="4289816"/>
            <a:ext cx="2293288" cy="1577240"/>
          </a:xfrm>
          <a:prstGeom prst="rect">
            <a:avLst/>
          </a:prstGeom>
        </p:spPr>
      </p:pic>
      <p:pic>
        <p:nvPicPr>
          <p:cNvPr id="9" name="Picture 8">
            <a:extLst>
              <a:ext uri="{FF2B5EF4-FFF2-40B4-BE49-F238E27FC236}">
                <a16:creationId xmlns:a16="http://schemas.microsoft.com/office/drawing/2014/main" id="{D62C8FF3-912C-569A-93DC-2311B6B613D2}"/>
              </a:ext>
            </a:extLst>
          </p:cNvPr>
          <p:cNvPicPr>
            <a:picLocks noChangeAspect="1"/>
          </p:cNvPicPr>
          <p:nvPr/>
        </p:nvPicPr>
        <p:blipFill>
          <a:blip r:embed="rId8"/>
          <a:stretch>
            <a:fillRect/>
          </a:stretch>
        </p:blipFill>
        <p:spPr>
          <a:xfrm>
            <a:off x="994035" y="5071462"/>
            <a:ext cx="2175804" cy="601330"/>
          </a:xfrm>
          <a:prstGeom prst="rect">
            <a:avLst/>
          </a:prstGeom>
        </p:spPr>
      </p:pic>
      <p:pic>
        <p:nvPicPr>
          <p:cNvPr id="10" name="Picture 9">
            <a:extLst>
              <a:ext uri="{FF2B5EF4-FFF2-40B4-BE49-F238E27FC236}">
                <a16:creationId xmlns:a16="http://schemas.microsoft.com/office/drawing/2014/main" id="{20BC82E3-02D7-1E19-D7B0-9BE25788E329}"/>
              </a:ext>
            </a:extLst>
          </p:cNvPr>
          <p:cNvPicPr>
            <a:picLocks noChangeAspect="1"/>
          </p:cNvPicPr>
          <p:nvPr/>
        </p:nvPicPr>
        <p:blipFill>
          <a:blip r:embed="rId9"/>
          <a:stretch>
            <a:fillRect/>
          </a:stretch>
        </p:blipFill>
        <p:spPr>
          <a:xfrm>
            <a:off x="738004" y="1629034"/>
            <a:ext cx="1631982" cy="1631982"/>
          </a:xfrm>
          <a:prstGeom prst="rect">
            <a:avLst/>
          </a:prstGeom>
        </p:spPr>
      </p:pic>
      <p:pic>
        <p:nvPicPr>
          <p:cNvPr id="5" name="Picture 4">
            <a:extLst>
              <a:ext uri="{FF2B5EF4-FFF2-40B4-BE49-F238E27FC236}">
                <a16:creationId xmlns:a16="http://schemas.microsoft.com/office/drawing/2014/main" id="{E88EC948-8A48-6D16-2B50-D2B085002363}"/>
              </a:ext>
            </a:extLst>
          </p:cNvPr>
          <p:cNvPicPr>
            <a:picLocks noChangeAspect="1"/>
          </p:cNvPicPr>
          <p:nvPr/>
        </p:nvPicPr>
        <p:blipFill>
          <a:blip r:embed="rId10"/>
          <a:stretch>
            <a:fillRect/>
          </a:stretch>
        </p:blipFill>
        <p:spPr>
          <a:xfrm>
            <a:off x="6096000" y="3207017"/>
            <a:ext cx="1876363" cy="1082799"/>
          </a:xfrm>
          <a:prstGeom prst="rect">
            <a:avLst/>
          </a:prstGeom>
        </p:spPr>
      </p:pic>
    </p:spTree>
    <p:extLst>
      <p:ext uri="{BB962C8B-B14F-4D97-AF65-F5344CB8AC3E}">
        <p14:creationId xmlns:p14="http://schemas.microsoft.com/office/powerpoint/2010/main" val="12566282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2702" r="39145" b="4138"/>
          <a:stretch>
            <a:fillRect/>
          </a:stretch>
        </p:blipFill>
        <p:spPr>
          <a:xfrm>
            <a:off x="7279014" y="-39144"/>
            <a:ext cx="5222922" cy="6936288"/>
          </a:xfrm>
          <a:prstGeom prst="rect">
            <a:avLst/>
          </a:prstGeom>
        </p:spPr>
      </p:pic>
      <p:pic>
        <p:nvPicPr>
          <p:cNvPr id="3" name="Picture 3"/>
          <p:cNvPicPr>
            <a:picLocks noChangeAspect="1"/>
          </p:cNvPicPr>
          <p:nvPr/>
        </p:nvPicPr>
        <p:blipFill>
          <a:blip r:embed="rId4"/>
          <a:srcRect l="9472" t="6789" b="2683"/>
          <a:stretch>
            <a:fillRect/>
          </a:stretch>
        </p:blipFill>
        <p:spPr>
          <a:xfrm>
            <a:off x="-3336444" y="-2809876"/>
            <a:ext cx="14374831" cy="14556791"/>
          </a:xfrm>
          <a:prstGeom prst="rect">
            <a:avLst/>
          </a:prstGeom>
        </p:spPr>
      </p:pic>
      <p:pic>
        <p:nvPicPr>
          <p:cNvPr id="4" name="Picture 4"/>
          <p:cNvPicPr>
            <a:picLocks noChangeAspect="1"/>
          </p:cNvPicPr>
          <p:nvPr/>
        </p:nvPicPr>
        <p:blipFill>
          <a:blip r:embed="rId5"/>
          <a:srcRect/>
          <a:stretch>
            <a:fillRect/>
          </a:stretch>
        </p:blipFill>
        <p:spPr>
          <a:xfrm>
            <a:off x="1782356" y="5089167"/>
            <a:ext cx="4601917" cy="1291605"/>
          </a:xfrm>
          <a:prstGeom prst="rect">
            <a:avLst/>
          </a:prstGeom>
        </p:spPr>
      </p:pic>
      <p:sp>
        <p:nvSpPr>
          <p:cNvPr id="5" name="TextBox 5"/>
          <p:cNvSpPr txBox="1"/>
          <p:nvPr/>
        </p:nvSpPr>
        <p:spPr>
          <a:xfrm>
            <a:off x="-1621904" y="2223080"/>
            <a:ext cx="9693617" cy="3385542"/>
          </a:xfrm>
          <a:prstGeom prst="rect">
            <a:avLst/>
          </a:prstGeom>
        </p:spPr>
        <p:txBody>
          <a:bodyPr wrap="square" lIns="0" tIns="0" rIns="0" bIns="0" rtlCol="0" anchor="t">
            <a:spAutoFit/>
          </a:bodyPr>
          <a:lstStyle/>
          <a:p>
            <a:pPr defTabSz="609630" eaLnBrk="1" fontAlgn="auto" hangingPunct="1">
              <a:spcBef>
                <a:spcPts val="0"/>
              </a:spcBef>
              <a:spcAft>
                <a:spcPts val="0"/>
              </a:spcAft>
            </a:pPr>
            <a:r>
              <a:rPr lang="en-US" sz="4400" b="1" dirty="0">
                <a:solidFill>
                  <a:srgbClr val="E9E1D9"/>
                </a:solidFill>
                <a:latin typeface="Helvetica Bold"/>
                <a:ea typeface="+mn-ea"/>
              </a:rPr>
              <a:t>Thank you.</a:t>
            </a:r>
          </a:p>
          <a:p>
            <a:pPr algn="just" defTabSz="609630">
              <a:spcBef>
                <a:spcPts val="0"/>
              </a:spcBef>
              <a:spcAft>
                <a:spcPts val="0"/>
              </a:spcAft>
            </a:pPr>
            <a:r>
              <a:rPr lang="en-US" sz="4400" b="1" dirty="0">
                <a:solidFill>
                  <a:srgbClr val="E9E1D9"/>
                </a:solidFill>
                <a:latin typeface="Helvetica Bold"/>
                <a:ea typeface="+mn-ea"/>
              </a:rPr>
              <a:t>Please visit the AIP stand K49 to find out how we can help you with all of your packaging training &amp; education.</a:t>
            </a:r>
          </a:p>
        </p:txBody>
      </p:sp>
      <p:pic>
        <p:nvPicPr>
          <p:cNvPr id="8" name="Picture 7" descr="A picture containing font, graphics, text, logo&#10;&#10;Description automatically generated">
            <a:extLst>
              <a:ext uri="{FF2B5EF4-FFF2-40B4-BE49-F238E27FC236}">
                <a16:creationId xmlns:a16="http://schemas.microsoft.com/office/drawing/2014/main" id="{68D66093-E568-4D81-EB87-4043882F5B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70025" y="221120"/>
            <a:ext cx="3481959" cy="1491896"/>
          </a:xfrm>
          <a:prstGeom prst="rect">
            <a:avLst/>
          </a:prstGeom>
        </p:spPr>
      </p:pic>
    </p:spTree>
    <p:extLst>
      <p:ext uri="{BB962C8B-B14F-4D97-AF65-F5344CB8AC3E}">
        <p14:creationId xmlns:p14="http://schemas.microsoft.com/office/powerpoint/2010/main" val="1637254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4C7FD4-E3C3-AAFF-066E-B830BC7E838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2120"/>
          <a:stretch/>
        </p:blipFill>
        <p:spPr>
          <a:xfrm>
            <a:off x="7047059" y="3231002"/>
            <a:ext cx="7138235" cy="3493448"/>
          </a:xfrm>
          <a:prstGeom prst="rect">
            <a:avLst/>
          </a:prstGeom>
        </p:spPr>
      </p:pic>
      <p:pic>
        <p:nvPicPr>
          <p:cNvPr id="3" name="Picture 2">
            <a:extLst>
              <a:ext uri="{FF2B5EF4-FFF2-40B4-BE49-F238E27FC236}">
                <a16:creationId xmlns:a16="http://schemas.microsoft.com/office/drawing/2014/main" id="{26A6FCF4-E6DD-7E06-FE2E-9BFB9714885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9922" b="89936" l="0" r="100000">
                        <a14:foregroundMark x1="75310" y1="41176" x2="75310" y2="41176"/>
                        <a14:foregroundMark x1="26978" y1="64281" x2="26978" y2="64281"/>
                        <a14:foregroundMark x1="71306" y1="64564" x2="71306" y2="64564"/>
                        <a14:backgroundMark x1="23737" y1="54359" x2="23737" y2="54359"/>
                        <a14:backgroundMark x1="77788" y1="69029" x2="77788" y2="69029"/>
                        <a14:backgroundMark x1="79409" y1="65769" x2="80172" y2="66052"/>
                        <a14:backgroundMark x1="32984" y1="66052" x2="39085" y2="70517"/>
                      </a14:backgroundRemoval>
                    </a14:imgEffect>
                  </a14:imgLayer>
                </a14:imgProps>
              </a:ext>
              <a:ext uri="{28A0092B-C50C-407E-A947-70E740481C1C}">
                <a14:useLocalDpi xmlns:a14="http://schemas.microsoft.com/office/drawing/2010/main"/>
              </a:ext>
            </a:extLst>
          </a:blip>
          <a:srcRect/>
          <a:stretch/>
        </p:blipFill>
        <p:spPr>
          <a:xfrm rot="15252714">
            <a:off x="6155285" y="5843705"/>
            <a:ext cx="832491" cy="1119628"/>
          </a:xfrm>
          <a:prstGeom prst="rect">
            <a:avLst/>
          </a:prstGeom>
        </p:spPr>
      </p:pic>
      <p:pic>
        <p:nvPicPr>
          <p:cNvPr id="4" name="Picture 3">
            <a:extLst>
              <a:ext uri="{FF2B5EF4-FFF2-40B4-BE49-F238E27FC236}">
                <a16:creationId xmlns:a16="http://schemas.microsoft.com/office/drawing/2014/main" id="{C81766A7-BA18-6AFF-1B88-A13B95BA4FA6}"/>
              </a:ext>
            </a:extLst>
          </p:cNvPr>
          <p:cNvPicPr>
            <a:picLocks noChangeAspect="1"/>
          </p:cNvPicPr>
          <p:nvPr/>
        </p:nvPicPr>
        <p:blipFill>
          <a:blip r:embed="rId5"/>
          <a:stretch>
            <a:fillRect/>
          </a:stretch>
        </p:blipFill>
        <p:spPr>
          <a:xfrm>
            <a:off x="278993" y="3429000"/>
            <a:ext cx="6584251" cy="1481456"/>
          </a:xfrm>
          <a:prstGeom prst="rect">
            <a:avLst/>
          </a:prstGeom>
        </p:spPr>
      </p:pic>
      <p:pic>
        <p:nvPicPr>
          <p:cNvPr id="5" name="Picture 4">
            <a:extLst>
              <a:ext uri="{FF2B5EF4-FFF2-40B4-BE49-F238E27FC236}">
                <a16:creationId xmlns:a16="http://schemas.microsoft.com/office/drawing/2014/main" id="{C27F3CBD-0188-7312-C25C-8E2C7ADF61A1}"/>
              </a:ext>
            </a:extLst>
          </p:cNvPr>
          <p:cNvPicPr>
            <a:picLocks noChangeAspect="1"/>
          </p:cNvPicPr>
          <p:nvPr/>
        </p:nvPicPr>
        <p:blipFill>
          <a:blip r:embed="rId6">
            <a:duotone>
              <a:prstClr val="black"/>
              <a:schemeClr val="accent6">
                <a:tint val="45000"/>
                <a:satMod val="400000"/>
              </a:schemeClr>
            </a:duotone>
          </a:blip>
          <a:stretch>
            <a:fillRect/>
          </a:stretch>
        </p:blipFill>
        <p:spPr>
          <a:xfrm>
            <a:off x="462808" y="4962670"/>
            <a:ext cx="5633192" cy="792549"/>
          </a:xfrm>
          <a:prstGeom prst="rect">
            <a:avLst/>
          </a:prstGeom>
        </p:spPr>
      </p:pic>
      <p:sp>
        <p:nvSpPr>
          <p:cNvPr id="7" name="Line">
            <a:extLst>
              <a:ext uri="{FF2B5EF4-FFF2-40B4-BE49-F238E27FC236}">
                <a16:creationId xmlns:a16="http://schemas.microsoft.com/office/drawing/2014/main" id="{6D717D5F-F8C8-A0B9-D17C-809927EC7338}"/>
              </a:ext>
            </a:extLst>
          </p:cNvPr>
          <p:cNvSpPr/>
          <p:nvPr/>
        </p:nvSpPr>
        <p:spPr>
          <a:xfrm flipV="1">
            <a:off x="571832" y="4796414"/>
            <a:ext cx="2802574" cy="0"/>
          </a:xfrm>
          <a:prstGeom prst="line">
            <a:avLst/>
          </a:prstGeom>
          <a:ln w="133350">
            <a:solidFill>
              <a:schemeClr val="accent1"/>
            </a:solidFill>
            <a:miter lim="400000"/>
          </a:ln>
        </p:spPr>
        <p:txBody>
          <a:bodyPr lIns="0" tIns="0" rIns="0" bIns="0" anchor="ctr"/>
          <a:lstStyle/>
          <a:p>
            <a:pPr defTabSz="412740" eaLnBrk="1" fontAlgn="auto">
              <a:spcBef>
                <a:spcPts val="0"/>
              </a:spcBef>
              <a:spcAft>
                <a:spcPts val="0"/>
              </a:spcAft>
              <a:defRPr sz="3200" b="0">
                <a:solidFill>
                  <a:srgbClr val="FFFFFF"/>
                </a:solidFill>
                <a:latin typeface="+mn-lt"/>
                <a:ea typeface="+mn-ea"/>
                <a:cs typeface="+mn-cs"/>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8422366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31A2599-7988-0E90-9D8A-C632DEF6EED6}"/>
              </a:ext>
            </a:extLst>
          </p:cNvPr>
          <p:cNvSpPr/>
          <p:nvPr/>
        </p:nvSpPr>
        <p:spPr>
          <a:xfrm>
            <a:off x="0" y="-5940"/>
            <a:ext cx="12265571" cy="6858000"/>
          </a:xfrm>
          <a:prstGeom prst="rect">
            <a:avLst/>
          </a:prstGeom>
          <a:solidFill>
            <a:srgbClr val="65B9C2">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98750" eaLnBrk="1" fontAlgn="auto" hangingPunct="1">
              <a:spcBef>
                <a:spcPts val="0"/>
              </a:spcBef>
              <a:spcAft>
                <a:spcPts val="0"/>
              </a:spcAft>
            </a:pPr>
            <a:endParaRPr lang="en-US" sz="1977">
              <a:solidFill>
                <a:srgbClr val="FFFFFF"/>
              </a:solidFill>
              <a:latin typeface="Arial" panose="020B0604020202020204" pitchFamily="34" charset="0"/>
            </a:endParaRPr>
          </a:p>
        </p:txBody>
      </p:sp>
      <p:pic>
        <p:nvPicPr>
          <p:cNvPr id="2" name="Picture 1" descr="Shape, arrow&#10;&#10;Description automatically generated">
            <a:extLst>
              <a:ext uri="{FF2B5EF4-FFF2-40B4-BE49-F238E27FC236}">
                <a16:creationId xmlns:a16="http://schemas.microsoft.com/office/drawing/2014/main" id="{C1AC7F4E-BBCA-0CF3-6404-574ADFA9B4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13813" y="-1302375"/>
            <a:ext cx="349270" cy="386525"/>
          </a:xfrm>
          <a:prstGeom prst="rect">
            <a:avLst/>
          </a:prstGeom>
        </p:spPr>
      </p:pic>
      <p:pic>
        <p:nvPicPr>
          <p:cNvPr id="3" name="Picture 2" descr="Shape, arrow&#10;&#10;Description automatically generated">
            <a:extLst>
              <a:ext uri="{FF2B5EF4-FFF2-40B4-BE49-F238E27FC236}">
                <a16:creationId xmlns:a16="http://schemas.microsoft.com/office/drawing/2014/main" id="{1DC0F67C-4E46-85B2-E43F-F060E6B257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89516" y="-1157230"/>
            <a:ext cx="349270" cy="386525"/>
          </a:xfrm>
          <a:prstGeom prst="rect">
            <a:avLst/>
          </a:prstGeom>
        </p:spPr>
      </p:pic>
      <p:sp>
        <p:nvSpPr>
          <p:cNvPr id="5" name="TextBox 4">
            <a:extLst>
              <a:ext uri="{FF2B5EF4-FFF2-40B4-BE49-F238E27FC236}">
                <a16:creationId xmlns:a16="http://schemas.microsoft.com/office/drawing/2014/main" id="{FB4D1032-DDDF-DDF7-39F8-0DFF036D6354}"/>
              </a:ext>
            </a:extLst>
          </p:cNvPr>
          <p:cNvSpPr txBox="1"/>
          <p:nvPr/>
        </p:nvSpPr>
        <p:spPr>
          <a:xfrm>
            <a:off x="-919586" y="-1054300"/>
            <a:ext cx="5501746" cy="470000"/>
          </a:xfrm>
          <a:prstGeom prst="rect">
            <a:avLst/>
          </a:prstGeom>
          <a:noFill/>
        </p:spPr>
        <p:txBody>
          <a:bodyPr wrap="square">
            <a:spAutoFit/>
          </a:bodyPr>
          <a:lstStyle/>
          <a:p>
            <a:pPr defTabSz="498750" eaLnBrk="1" fontAlgn="auto" hangingPunct="1">
              <a:spcBef>
                <a:spcPts val="0"/>
              </a:spcBef>
              <a:spcAft>
                <a:spcPts val="0"/>
              </a:spcAft>
            </a:pPr>
            <a:r>
              <a:rPr lang="en-US" sz="1227" dirty="0">
                <a:solidFill>
                  <a:srgbClr val="2F3E49"/>
                </a:solidFill>
                <a:latin typeface="Arial" panose="020B0604020202020204" pitchFamily="34" charset="0"/>
                <a:ea typeface="+mn-lt"/>
                <a:cs typeface="Arial" panose="020B0604020202020204" pitchFamily="34" charset="0"/>
              </a:rPr>
              <a:t>SEE is in business to protect, to solve critical packaging challenges, and to make our world better than we find it. </a:t>
            </a:r>
          </a:p>
        </p:txBody>
      </p:sp>
      <p:sp>
        <p:nvSpPr>
          <p:cNvPr id="19" name="TextBox 18">
            <a:extLst>
              <a:ext uri="{FF2B5EF4-FFF2-40B4-BE49-F238E27FC236}">
                <a16:creationId xmlns:a16="http://schemas.microsoft.com/office/drawing/2014/main" id="{8E90009A-0570-BD46-1E09-D1DC76365B39}"/>
              </a:ext>
            </a:extLst>
          </p:cNvPr>
          <p:cNvSpPr txBox="1"/>
          <p:nvPr/>
        </p:nvSpPr>
        <p:spPr>
          <a:xfrm>
            <a:off x="1726661" y="2477404"/>
            <a:ext cx="8757940" cy="763927"/>
          </a:xfrm>
          <a:prstGeom prst="rect">
            <a:avLst/>
          </a:prstGeom>
          <a:noFill/>
        </p:spPr>
        <p:txBody>
          <a:bodyPr wrap="square" rtlCol="0">
            <a:spAutoFit/>
          </a:bodyPr>
          <a:lstStyle/>
          <a:p>
            <a:pPr algn="ctr" defTabSz="498750" eaLnBrk="1" fontAlgn="auto" hangingPunct="1">
              <a:spcBef>
                <a:spcPts val="0"/>
              </a:spcBef>
              <a:spcAft>
                <a:spcPts val="0"/>
              </a:spcAft>
            </a:pPr>
            <a:r>
              <a:rPr lang="en-US" sz="2182" dirty="0">
                <a:solidFill>
                  <a:srgbClr val="2F3E49"/>
                </a:solidFill>
                <a:latin typeface="Forza Light" pitchFamily="50" charset="0"/>
                <a:ea typeface="+mn-lt"/>
                <a:cs typeface="Arial" panose="020B0604020202020204" pitchFamily="34" charset="0"/>
              </a:rPr>
              <a:t>SEE supplies packaging for more than </a:t>
            </a:r>
          </a:p>
          <a:p>
            <a:pPr algn="ctr" defTabSz="498750" eaLnBrk="1" fontAlgn="auto" hangingPunct="1">
              <a:spcBef>
                <a:spcPts val="0"/>
              </a:spcBef>
              <a:spcAft>
                <a:spcPts val="0"/>
              </a:spcAft>
            </a:pPr>
            <a:r>
              <a:rPr lang="en-US" sz="2182" dirty="0">
                <a:solidFill>
                  <a:srgbClr val="008A99"/>
                </a:solidFill>
                <a:latin typeface="Forza Black" pitchFamily="50" charset="0"/>
                <a:ea typeface="+mn-lt"/>
                <a:cs typeface="Arial" panose="020B0604020202020204" pitchFamily="34" charset="0"/>
              </a:rPr>
              <a:t>30 BILLION </a:t>
            </a:r>
            <a:r>
              <a:rPr lang="en-US" sz="2182" dirty="0">
                <a:solidFill>
                  <a:srgbClr val="2F3E49"/>
                </a:solidFill>
                <a:latin typeface="Forza Light" pitchFamily="50" charset="0"/>
                <a:ea typeface="+mn-lt"/>
                <a:cs typeface="Arial" panose="020B0604020202020204" pitchFamily="34" charset="0"/>
              </a:rPr>
              <a:t>products globally each year.</a:t>
            </a:r>
            <a:endParaRPr lang="en-AU" sz="2182" dirty="0">
              <a:solidFill>
                <a:srgbClr val="2F3E49"/>
              </a:solidFill>
              <a:latin typeface="Forza Light" pitchFamily="50" charset="0"/>
              <a:ea typeface="+mn-lt"/>
              <a:cs typeface="Arial" panose="020B0604020202020204" pitchFamily="34" charset="0"/>
            </a:endParaRPr>
          </a:p>
        </p:txBody>
      </p:sp>
      <p:grpSp>
        <p:nvGrpSpPr>
          <p:cNvPr id="31" name="Group 30">
            <a:extLst>
              <a:ext uri="{FF2B5EF4-FFF2-40B4-BE49-F238E27FC236}">
                <a16:creationId xmlns:a16="http://schemas.microsoft.com/office/drawing/2014/main" id="{98052F6F-9033-EE13-93FD-65EC14CE64C3}"/>
              </a:ext>
            </a:extLst>
          </p:cNvPr>
          <p:cNvGrpSpPr/>
          <p:nvPr/>
        </p:nvGrpSpPr>
        <p:grpSpPr>
          <a:xfrm>
            <a:off x="796637" y="8014109"/>
            <a:ext cx="11631680" cy="2245807"/>
            <a:chOff x="-847926" y="6906915"/>
            <a:chExt cx="17059797" cy="3293850"/>
          </a:xfrm>
        </p:grpSpPr>
        <p:pic>
          <p:nvPicPr>
            <p:cNvPr id="23" name="Picture 22" descr="A person in a white helmet reaching for oranges&#10;&#10;Description automatically generated">
              <a:extLst>
                <a:ext uri="{FF2B5EF4-FFF2-40B4-BE49-F238E27FC236}">
                  <a16:creationId xmlns:a16="http://schemas.microsoft.com/office/drawing/2014/main" id="{14FB359B-0A37-31C2-FC79-7FD9598F1D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7926" y="6906915"/>
              <a:ext cx="8296528" cy="3250594"/>
            </a:xfrm>
            <a:prstGeom prst="parallelogram">
              <a:avLst/>
            </a:prstGeom>
          </p:spPr>
        </p:pic>
        <p:pic>
          <p:nvPicPr>
            <p:cNvPr id="14" name="Picture 13">
              <a:extLst>
                <a:ext uri="{FF2B5EF4-FFF2-40B4-BE49-F238E27FC236}">
                  <a16:creationId xmlns:a16="http://schemas.microsoft.com/office/drawing/2014/main" id="{30AFACB0-3A84-FDA0-54C5-4A0D23D48D1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96159" y="6906915"/>
              <a:ext cx="3231092" cy="3250594"/>
            </a:xfrm>
            <a:prstGeom prst="parallelogram">
              <a:avLst/>
            </a:prstGeom>
          </p:spPr>
        </p:pic>
        <p:pic>
          <p:nvPicPr>
            <p:cNvPr id="24" name="Picture 23" descr="A person pouring a drink into a glass&#10;&#10;Description automatically generated with low confidence">
              <a:extLst>
                <a:ext uri="{FF2B5EF4-FFF2-40B4-BE49-F238E27FC236}">
                  <a16:creationId xmlns:a16="http://schemas.microsoft.com/office/drawing/2014/main" id="{53562CFD-F7E4-66C0-B13B-4016C177E33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080923" y="6913699"/>
              <a:ext cx="1986782" cy="3245502"/>
            </a:xfrm>
            <a:prstGeom prst="parallelogram">
              <a:avLst/>
            </a:prstGeom>
          </p:spPr>
        </p:pic>
        <p:pic>
          <p:nvPicPr>
            <p:cNvPr id="20" name="Picture 19">
              <a:extLst>
                <a:ext uri="{FF2B5EF4-FFF2-40B4-BE49-F238E27FC236}">
                  <a16:creationId xmlns:a16="http://schemas.microsoft.com/office/drawing/2014/main" id="{FF694E78-59EC-3F29-0788-630F2876B22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19064" y="6906915"/>
              <a:ext cx="2693722" cy="3191357"/>
            </a:xfrm>
            <a:prstGeom prst="parallelogram">
              <a:avLst/>
            </a:prstGeom>
          </p:spPr>
        </p:pic>
        <p:pic>
          <p:nvPicPr>
            <p:cNvPr id="25" name="Picture 24">
              <a:extLst>
                <a:ext uri="{FF2B5EF4-FFF2-40B4-BE49-F238E27FC236}">
                  <a16:creationId xmlns:a16="http://schemas.microsoft.com/office/drawing/2014/main" id="{88FB6F2C-3B10-4C80-D067-3D079D18763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720224" y="6906915"/>
              <a:ext cx="3577881" cy="3182645"/>
            </a:xfrm>
            <a:prstGeom prst="parallelogram">
              <a:avLst/>
            </a:prstGeom>
          </p:spPr>
        </p:pic>
        <p:pic>
          <p:nvPicPr>
            <p:cNvPr id="29" name="Picture 28">
              <a:extLst>
                <a:ext uri="{FF2B5EF4-FFF2-40B4-BE49-F238E27FC236}">
                  <a16:creationId xmlns:a16="http://schemas.microsoft.com/office/drawing/2014/main" id="{3F6FC61F-59CC-50D4-1613-9C95241A3F1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361087" y="6906915"/>
              <a:ext cx="2850784" cy="3293850"/>
            </a:xfrm>
            <a:prstGeom prst="parallelogram">
              <a:avLst/>
            </a:prstGeom>
          </p:spPr>
        </p:pic>
      </p:grpSp>
      <p:pic>
        <p:nvPicPr>
          <p:cNvPr id="32" name="Picture 31">
            <a:extLst>
              <a:ext uri="{FF2B5EF4-FFF2-40B4-BE49-F238E27FC236}">
                <a16:creationId xmlns:a16="http://schemas.microsoft.com/office/drawing/2014/main" id="{0EFFF3BB-5BF4-C10C-F060-A883324D064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78069" y="4435367"/>
            <a:ext cx="13314106" cy="2569556"/>
          </a:xfrm>
          <a:prstGeom prst="rect">
            <a:avLst/>
          </a:prstGeom>
        </p:spPr>
      </p:pic>
      <p:pic>
        <p:nvPicPr>
          <p:cNvPr id="4" name="Graphic 3">
            <a:extLst>
              <a:ext uri="{FF2B5EF4-FFF2-40B4-BE49-F238E27FC236}">
                <a16:creationId xmlns:a16="http://schemas.microsoft.com/office/drawing/2014/main" id="{23E58F4C-AC09-03BA-097E-8116C62CC112}"/>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1000440" y="187372"/>
            <a:ext cx="1000243" cy="459128"/>
          </a:xfrm>
          <a:prstGeom prst="rect">
            <a:avLst/>
          </a:prstGeom>
        </p:spPr>
      </p:pic>
      <p:sp>
        <p:nvSpPr>
          <p:cNvPr id="6" name="Footer Placeholder 4">
            <a:extLst>
              <a:ext uri="{FF2B5EF4-FFF2-40B4-BE49-F238E27FC236}">
                <a16:creationId xmlns:a16="http://schemas.microsoft.com/office/drawing/2014/main" id="{5B2E5E77-AAD6-3209-E086-6E9B010DA5D8}"/>
              </a:ext>
            </a:extLst>
          </p:cNvPr>
          <p:cNvSpPr txBox="1">
            <a:spLocks/>
          </p:cNvSpPr>
          <p:nvPr/>
        </p:nvSpPr>
        <p:spPr>
          <a:xfrm>
            <a:off x="8420987" y="6634716"/>
            <a:ext cx="3573778" cy="130417"/>
          </a:xfrm>
          <a:prstGeom prst="rect">
            <a:avLst/>
          </a:prstGeom>
        </p:spPr>
        <p:txBody>
          <a:bodyPr vert="horz" lIns="0" tIns="0" rIns="0" bIns="0" rtlCol="0" anchor="b">
            <a:noAutofit/>
          </a:bodyPr>
          <a:lstStyle>
            <a:defPPr>
              <a:defRPr lang="en-US"/>
            </a:defPPr>
            <a:lvl1pPr algn="r" defTabSz="607469" rtl="0" eaLnBrk="0" fontAlgn="base" hangingPunct="0">
              <a:spcBef>
                <a:spcPct val="0"/>
              </a:spcBef>
              <a:spcAft>
                <a:spcPct val="0"/>
              </a:spcAft>
              <a:defRPr sz="1000" kern="1200">
                <a:solidFill>
                  <a:schemeClr val="accent1"/>
                </a:solidFill>
                <a:latin typeface="+mn-lt"/>
                <a:ea typeface="MS PGothic" panose="020B0600070205080204" pitchFamily="34" charset="-128"/>
                <a:cs typeface="+mn-cs"/>
              </a:defRPr>
            </a:lvl1pPr>
            <a:lvl2pPr marL="607469" indent="2117" algn="l" defTabSz="607469"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1217054" indent="2117" algn="l" defTabSz="607469"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826638" indent="2117" algn="l" defTabSz="607469"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2436223" indent="2117" algn="l" defTabSz="607469"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3047924"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3657509"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4267093"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4876678"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r>
              <a:rPr lang="en-US" sz="800">
                <a:solidFill>
                  <a:schemeClr val="bg1"/>
                </a:solidFill>
              </a:rPr>
              <a:t>© 2023  |  SEE  |  </a:t>
            </a:r>
            <a:r>
              <a:rPr lang="en-US" altLang="en-US" sz="800">
                <a:solidFill>
                  <a:schemeClr val="bg1"/>
                </a:solidFill>
              </a:rPr>
              <a:t>SUSTAINABLE MEAT PACKAGING</a:t>
            </a:r>
            <a:endParaRPr lang="en-US" altLang="en-US" sz="800" dirty="0">
              <a:solidFill>
                <a:schemeClr val="bg1"/>
              </a:solidFill>
            </a:endParaRPr>
          </a:p>
        </p:txBody>
      </p:sp>
    </p:spTree>
    <p:extLst>
      <p:ext uri="{BB962C8B-B14F-4D97-AF65-F5344CB8AC3E}">
        <p14:creationId xmlns:p14="http://schemas.microsoft.com/office/powerpoint/2010/main" val="2248874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31A2599-7988-0E90-9D8A-C632DEF6EED6}"/>
              </a:ext>
            </a:extLst>
          </p:cNvPr>
          <p:cNvSpPr/>
          <p:nvPr/>
        </p:nvSpPr>
        <p:spPr>
          <a:xfrm>
            <a:off x="0" y="-5940"/>
            <a:ext cx="12265571" cy="6858000"/>
          </a:xfrm>
          <a:prstGeom prst="rect">
            <a:avLst/>
          </a:prstGeom>
          <a:solidFill>
            <a:srgbClr val="65B9C2">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98750" eaLnBrk="1" fontAlgn="auto" hangingPunct="1">
              <a:spcBef>
                <a:spcPts val="0"/>
              </a:spcBef>
              <a:spcAft>
                <a:spcPts val="0"/>
              </a:spcAft>
            </a:pPr>
            <a:endParaRPr lang="en-US" sz="1977">
              <a:solidFill>
                <a:srgbClr val="FFFFFF"/>
              </a:solidFill>
              <a:latin typeface="Arial" panose="020B0604020202020204" pitchFamily="34" charset="0"/>
            </a:endParaRPr>
          </a:p>
        </p:txBody>
      </p:sp>
      <p:pic>
        <p:nvPicPr>
          <p:cNvPr id="2" name="Picture 1" descr="Shape, arrow&#10;&#10;Description automatically generated">
            <a:extLst>
              <a:ext uri="{FF2B5EF4-FFF2-40B4-BE49-F238E27FC236}">
                <a16:creationId xmlns:a16="http://schemas.microsoft.com/office/drawing/2014/main" id="{C1AC7F4E-BBCA-0CF3-6404-574ADFA9B4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13813" y="-1302375"/>
            <a:ext cx="349270" cy="386525"/>
          </a:xfrm>
          <a:prstGeom prst="rect">
            <a:avLst/>
          </a:prstGeom>
        </p:spPr>
      </p:pic>
      <p:pic>
        <p:nvPicPr>
          <p:cNvPr id="3" name="Picture 2" descr="Shape, arrow&#10;&#10;Description automatically generated">
            <a:extLst>
              <a:ext uri="{FF2B5EF4-FFF2-40B4-BE49-F238E27FC236}">
                <a16:creationId xmlns:a16="http://schemas.microsoft.com/office/drawing/2014/main" id="{1DC0F67C-4E46-85B2-E43F-F060E6B257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89516" y="-1157230"/>
            <a:ext cx="349270" cy="386525"/>
          </a:xfrm>
          <a:prstGeom prst="rect">
            <a:avLst/>
          </a:prstGeom>
        </p:spPr>
      </p:pic>
      <p:sp>
        <p:nvSpPr>
          <p:cNvPr id="5" name="TextBox 4">
            <a:extLst>
              <a:ext uri="{FF2B5EF4-FFF2-40B4-BE49-F238E27FC236}">
                <a16:creationId xmlns:a16="http://schemas.microsoft.com/office/drawing/2014/main" id="{FB4D1032-DDDF-DDF7-39F8-0DFF036D6354}"/>
              </a:ext>
            </a:extLst>
          </p:cNvPr>
          <p:cNvSpPr txBox="1"/>
          <p:nvPr/>
        </p:nvSpPr>
        <p:spPr>
          <a:xfrm>
            <a:off x="-919586" y="-1054300"/>
            <a:ext cx="5501746" cy="470000"/>
          </a:xfrm>
          <a:prstGeom prst="rect">
            <a:avLst/>
          </a:prstGeom>
          <a:noFill/>
        </p:spPr>
        <p:txBody>
          <a:bodyPr wrap="square">
            <a:spAutoFit/>
          </a:bodyPr>
          <a:lstStyle/>
          <a:p>
            <a:pPr defTabSz="498750" eaLnBrk="1" fontAlgn="auto" hangingPunct="1">
              <a:spcBef>
                <a:spcPts val="0"/>
              </a:spcBef>
              <a:spcAft>
                <a:spcPts val="0"/>
              </a:spcAft>
            </a:pPr>
            <a:r>
              <a:rPr lang="en-US" sz="1227" dirty="0">
                <a:solidFill>
                  <a:srgbClr val="2F3E49"/>
                </a:solidFill>
                <a:latin typeface="Arial" panose="020B0604020202020204" pitchFamily="34" charset="0"/>
                <a:ea typeface="+mn-lt"/>
                <a:cs typeface="Arial" panose="020B0604020202020204" pitchFamily="34" charset="0"/>
              </a:rPr>
              <a:t>SEE is in business to protect, to solve critical packaging challenges, and to make our world better than we find it. </a:t>
            </a:r>
          </a:p>
        </p:txBody>
      </p:sp>
      <p:sp>
        <p:nvSpPr>
          <p:cNvPr id="19" name="TextBox 18">
            <a:extLst>
              <a:ext uri="{FF2B5EF4-FFF2-40B4-BE49-F238E27FC236}">
                <a16:creationId xmlns:a16="http://schemas.microsoft.com/office/drawing/2014/main" id="{8E90009A-0570-BD46-1E09-D1DC76365B39}"/>
              </a:ext>
            </a:extLst>
          </p:cNvPr>
          <p:cNvSpPr txBox="1"/>
          <p:nvPr/>
        </p:nvSpPr>
        <p:spPr>
          <a:xfrm>
            <a:off x="1726661" y="2477404"/>
            <a:ext cx="8757940" cy="763927"/>
          </a:xfrm>
          <a:prstGeom prst="rect">
            <a:avLst/>
          </a:prstGeom>
          <a:noFill/>
        </p:spPr>
        <p:txBody>
          <a:bodyPr wrap="square" rtlCol="0">
            <a:spAutoFit/>
          </a:bodyPr>
          <a:lstStyle/>
          <a:p>
            <a:pPr algn="ctr" defTabSz="498750" eaLnBrk="1" fontAlgn="auto" hangingPunct="1">
              <a:spcBef>
                <a:spcPts val="0"/>
              </a:spcBef>
              <a:spcAft>
                <a:spcPts val="0"/>
              </a:spcAft>
            </a:pPr>
            <a:r>
              <a:rPr lang="en-US" sz="2182" dirty="0">
                <a:solidFill>
                  <a:srgbClr val="2F3E49"/>
                </a:solidFill>
                <a:latin typeface="Forza Light" pitchFamily="50" charset="0"/>
                <a:ea typeface="+mn-lt"/>
                <a:cs typeface="Arial" panose="020B0604020202020204" pitchFamily="34" charset="0"/>
              </a:rPr>
              <a:t>SEE supplies packaging for more than </a:t>
            </a:r>
          </a:p>
          <a:p>
            <a:pPr algn="ctr" defTabSz="498750" eaLnBrk="1" fontAlgn="auto" hangingPunct="1">
              <a:spcBef>
                <a:spcPts val="0"/>
              </a:spcBef>
              <a:spcAft>
                <a:spcPts val="0"/>
              </a:spcAft>
            </a:pPr>
            <a:r>
              <a:rPr lang="en-US" sz="2182" dirty="0">
                <a:solidFill>
                  <a:srgbClr val="008A99"/>
                </a:solidFill>
                <a:latin typeface="Forza Black" pitchFamily="50" charset="0"/>
                <a:ea typeface="+mn-lt"/>
                <a:cs typeface="Arial" panose="020B0604020202020204" pitchFamily="34" charset="0"/>
              </a:rPr>
              <a:t>30 BILLION </a:t>
            </a:r>
            <a:r>
              <a:rPr lang="en-US" sz="2182" dirty="0">
                <a:solidFill>
                  <a:srgbClr val="2F3E49"/>
                </a:solidFill>
                <a:latin typeface="Forza Light" pitchFamily="50" charset="0"/>
                <a:ea typeface="+mn-lt"/>
                <a:cs typeface="Arial" panose="020B0604020202020204" pitchFamily="34" charset="0"/>
              </a:rPr>
              <a:t>products globally each year.</a:t>
            </a:r>
            <a:endParaRPr lang="en-AU" sz="2182" dirty="0">
              <a:solidFill>
                <a:srgbClr val="2F3E49"/>
              </a:solidFill>
              <a:latin typeface="Forza Light" pitchFamily="50" charset="0"/>
              <a:ea typeface="+mn-lt"/>
              <a:cs typeface="Arial" panose="020B0604020202020204" pitchFamily="34" charset="0"/>
            </a:endParaRPr>
          </a:p>
        </p:txBody>
      </p:sp>
      <p:grpSp>
        <p:nvGrpSpPr>
          <p:cNvPr id="31" name="Group 30">
            <a:extLst>
              <a:ext uri="{FF2B5EF4-FFF2-40B4-BE49-F238E27FC236}">
                <a16:creationId xmlns:a16="http://schemas.microsoft.com/office/drawing/2014/main" id="{98052F6F-9033-EE13-93FD-65EC14CE64C3}"/>
              </a:ext>
            </a:extLst>
          </p:cNvPr>
          <p:cNvGrpSpPr/>
          <p:nvPr/>
        </p:nvGrpSpPr>
        <p:grpSpPr>
          <a:xfrm>
            <a:off x="796637" y="8014109"/>
            <a:ext cx="11631680" cy="2245807"/>
            <a:chOff x="-847926" y="6906915"/>
            <a:chExt cx="17059797" cy="3293850"/>
          </a:xfrm>
        </p:grpSpPr>
        <p:pic>
          <p:nvPicPr>
            <p:cNvPr id="23" name="Picture 22" descr="A person in a white helmet reaching for oranges&#10;&#10;Description automatically generated">
              <a:extLst>
                <a:ext uri="{FF2B5EF4-FFF2-40B4-BE49-F238E27FC236}">
                  <a16:creationId xmlns:a16="http://schemas.microsoft.com/office/drawing/2014/main" id="{14FB359B-0A37-31C2-FC79-7FD9598F1D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7926" y="6906915"/>
              <a:ext cx="8296528" cy="3250594"/>
            </a:xfrm>
            <a:prstGeom prst="parallelogram">
              <a:avLst/>
            </a:prstGeom>
          </p:spPr>
        </p:pic>
        <p:pic>
          <p:nvPicPr>
            <p:cNvPr id="14" name="Picture 13">
              <a:extLst>
                <a:ext uri="{FF2B5EF4-FFF2-40B4-BE49-F238E27FC236}">
                  <a16:creationId xmlns:a16="http://schemas.microsoft.com/office/drawing/2014/main" id="{30AFACB0-3A84-FDA0-54C5-4A0D23D48D1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96159" y="6906915"/>
              <a:ext cx="3231092" cy="3250594"/>
            </a:xfrm>
            <a:prstGeom prst="parallelogram">
              <a:avLst/>
            </a:prstGeom>
          </p:spPr>
        </p:pic>
        <p:pic>
          <p:nvPicPr>
            <p:cNvPr id="24" name="Picture 23" descr="A person pouring a drink into a glass&#10;&#10;Description automatically generated with low confidence">
              <a:extLst>
                <a:ext uri="{FF2B5EF4-FFF2-40B4-BE49-F238E27FC236}">
                  <a16:creationId xmlns:a16="http://schemas.microsoft.com/office/drawing/2014/main" id="{53562CFD-F7E4-66C0-B13B-4016C177E33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080923" y="6913699"/>
              <a:ext cx="1986782" cy="3245502"/>
            </a:xfrm>
            <a:prstGeom prst="parallelogram">
              <a:avLst/>
            </a:prstGeom>
          </p:spPr>
        </p:pic>
        <p:pic>
          <p:nvPicPr>
            <p:cNvPr id="20" name="Picture 19">
              <a:extLst>
                <a:ext uri="{FF2B5EF4-FFF2-40B4-BE49-F238E27FC236}">
                  <a16:creationId xmlns:a16="http://schemas.microsoft.com/office/drawing/2014/main" id="{FF694E78-59EC-3F29-0788-630F2876B22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19064" y="6906915"/>
              <a:ext cx="2693722" cy="3191357"/>
            </a:xfrm>
            <a:prstGeom prst="parallelogram">
              <a:avLst/>
            </a:prstGeom>
          </p:spPr>
        </p:pic>
        <p:pic>
          <p:nvPicPr>
            <p:cNvPr id="25" name="Picture 24">
              <a:extLst>
                <a:ext uri="{FF2B5EF4-FFF2-40B4-BE49-F238E27FC236}">
                  <a16:creationId xmlns:a16="http://schemas.microsoft.com/office/drawing/2014/main" id="{88FB6F2C-3B10-4C80-D067-3D079D18763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720224" y="6906915"/>
              <a:ext cx="3577881" cy="3182645"/>
            </a:xfrm>
            <a:prstGeom prst="parallelogram">
              <a:avLst/>
            </a:prstGeom>
          </p:spPr>
        </p:pic>
        <p:pic>
          <p:nvPicPr>
            <p:cNvPr id="29" name="Picture 28">
              <a:extLst>
                <a:ext uri="{FF2B5EF4-FFF2-40B4-BE49-F238E27FC236}">
                  <a16:creationId xmlns:a16="http://schemas.microsoft.com/office/drawing/2014/main" id="{3F6FC61F-59CC-50D4-1613-9C95241A3F1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361087" y="6906915"/>
              <a:ext cx="2850784" cy="3293850"/>
            </a:xfrm>
            <a:prstGeom prst="parallelogram">
              <a:avLst/>
            </a:prstGeom>
          </p:spPr>
        </p:pic>
      </p:grpSp>
      <p:pic>
        <p:nvPicPr>
          <p:cNvPr id="4" name="Picture 13" descr="A picture containing text, clipart&#10;&#10;Description automatically generated">
            <a:extLst>
              <a:ext uri="{FF2B5EF4-FFF2-40B4-BE49-F238E27FC236}">
                <a16:creationId xmlns:a16="http://schemas.microsoft.com/office/drawing/2014/main" id="{B5C48219-E6B7-153C-2AD9-0BE04AD0B49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97862" y="4169191"/>
            <a:ext cx="2845228" cy="468378"/>
          </a:xfrm>
          <a:prstGeom prst="rect">
            <a:avLst/>
          </a:prstGeom>
        </p:spPr>
      </p:pic>
      <p:pic>
        <p:nvPicPr>
          <p:cNvPr id="6" name="Picture 23">
            <a:extLst>
              <a:ext uri="{FF2B5EF4-FFF2-40B4-BE49-F238E27FC236}">
                <a16:creationId xmlns:a16="http://schemas.microsoft.com/office/drawing/2014/main" id="{F143A454-6D0C-4234-86A1-B01B5CDE24CE}"/>
              </a:ext>
            </a:extLst>
          </p:cNvPr>
          <p:cNvPicPr>
            <a:picLocks noChangeAspect="1"/>
          </p:cNvPicPr>
          <p:nvPr/>
        </p:nvPicPr>
        <p:blipFill>
          <a:blip r:embed="rId11"/>
          <a:stretch>
            <a:fillRect/>
          </a:stretch>
        </p:blipFill>
        <p:spPr>
          <a:xfrm>
            <a:off x="8144633" y="4058908"/>
            <a:ext cx="2845228" cy="835396"/>
          </a:xfrm>
          <a:prstGeom prst="rect">
            <a:avLst/>
          </a:prstGeom>
        </p:spPr>
      </p:pic>
      <p:pic>
        <p:nvPicPr>
          <p:cNvPr id="7" name="Picture 21" descr="A picture containing logo&#10;&#10;Description automatically generated">
            <a:extLst>
              <a:ext uri="{FF2B5EF4-FFF2-40B4-BE49-F238E27FC236}">
                <a16:creationId xmlns:a16="http://schemas.microsoft.com/office/drawing/2014/main" id="{348AF02A-BEBC-ADFF-C645-7BC265D1605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521247" y="5169076"/>
            <a:ext cx="2845228" cy="697180"/>
          </a:xfrm>
          <a:prstGeom prst="rect">
            <a:avLst/>
          </a:prstGeom>
        </p:spPr>
      </p:pic>
      <p:pic>
        <p:nvPicPr>
          <p:cNvPr id="8" name="Picture 17" descr="Logo&#10;&#10;Description automatically generated">
            <a:extLst>
              <a:ext uri="{FF2B5EF4-FFF2-40B4-BE49-F238E27FC236}">
                <a16:creationId xmlns:a16="http://schemas.microsoft.com/office/drawing/2014/main" id="{79783997-5DF2-E98D-CD43-670C8D642BA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97862" y="4851131"/>
            <a:ext cx="2845228" cy="1015125"/>
          </a:xfrm>
          <a:prstGeom prst="rect">
            <a:avLst/>
          </a:prstGeom>
        </p:spPr>
      </p:pic>
      <p:pic>
        <p:nvPicPr>
          <p:cNvPr id="9" name="Graphic 8">
            <a:extLst>
              <a:ext uri="{FF2B5EF4-FFF2-40B4-BE49-F238E27FC236}">
                <a16:creationId xmlns:a16="http://schemas.microsoft.com/office/drawing/2014/main" id="{BE5552C9-2254-F155-38FD-286C47B2BFDF}"/>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4640952" y="4006096"/>
            <a:ext cx="2845228" cy="845035"/>
          </a:xfrm>
          <a:prstGeom prst="rect">
            <a:avLst/>
          </a:prstGeom>
        </p:spPr>
      </p:pic>
      <p:pic>
        <p:nvPicPr>
          <p:cNvPr id="11" name="Picture 10" descr="Logo&#10;&#10;Description automatically generated">
            <a:extLst>
              <a:ext uri="{FF2B5EF4-FFF2-40B4-BE49-F238E27FC236}">
                <a16:creationId xmlns:a16="http://schemas.microsoft.com/office/drawing/2014/main" id="{199705FF-4ED3-8AED-CB0D-B770BC78A75F}"/>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8039529" y="5162864"/>
            <a:ext cx="2845228" cy="549017"/>
          </a:xfrm>
          <a:prstGeom prst="rect">
            <a:avLst/>
          </a:prstGeom>
        </p:spPr>
      </p:pic>
      <p:pic>
        <p:nvPicPr>
          <p:cNvPr id="15" name="Graphic 14">
            <a:extLst>
              <a:ext uri="{FF2B5EF4-FFF2-40B4-BE49-F238E27FC236}">
                <a16:creationId xmlns:a16="http://schemas.microsoft.com/office/drawing/2014/main" id="{64C9B633-9691-200A-F7F6-3E5D6C14D2BE}"/>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11000440" y="187372"/>
            <a:ext cx="1000243" cy="459128"/>
          </a:xfrm>
          <a:prstGeom prst="rect">
            <a:avLst/>
          </a:prstGeom>
        </p:spPr>
      </p:pic>
      <p:sp>
        <p:nvSpPr>
          <p:cNvPr id="16" name="Footer Placeholder 4">
            <a:extLst>
              <a:ext uri="{FF2B5EF4-FFF2-40B4-BE49-F238E27FC236}">
                <a16:creationId xmlns:a16="http://schemas.microsoft.com/office/drawing/2014/main" id="{C8FD00D0-EEDF-8A0C-7324-5EE1E9A6B81E}"/>
              </a:ext>
            </a:extLst>
          </p:cNvPr>
          <p:cNvSpPr txBox="1">
            <a:spLocks/>
          </p:cNvSpPr>
          <p:nvPr/>
        </p:nvSpPr>
        <p:spPr>
          <a:xfrm>
            <a:off x="8420987" y="6634716"/>
            <a:ext cx="3573778" cy="130417"/>
          </a:xfrm>
          <a:prstGeom prst="rect">
            <a:avLst/>
          </a:prstGeom>
        </p:spPr>
        <p:txBody>
          <a:bodyPr vert="horz" lIns="0" tIns="0" rIns="0" bIns="0" rtlCol="0" anchor="b">
            <a:noAutofit/>
          </a:bodyPr>
          <a:lstStyle>
            <a:defPPr>
              <a:defRPr lang="en-US"/>
            </a:defPPr>
            <a:lvl1pPr algn="r" defTabSz="607469" rtl="0" eaLnBrk="0" fontAlgn="base" hangingPunct="0">
              <a:spcBef>
                <a:spcPct val="0"/>
              </a:spcBef>
              <a:spcAft>
                <a:spcPct val="0"/>
              </a:spcAft>
              <a:defRPr sz="1000" kern="1200">
                <a:solidFill>
                  <a:schemeClr val="accent1"/>
                </a:solidFill>
                <a:latin typeface="+mn-lt"/>
                <a:ea typeface="MS PGothic" panose="020B0600070205080204" pitchFamily="34" charset="-128"/>
                <a:cs typeface="+mn-cs"/>
              </a:defRPr>
            </a:lvl1pPr>
            <a:lvl2pPr marL="607469" indent="2117" algn="l" defTabSz="607469"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1217054" indent="2117" algn="l" defTabSz="607469"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826638" indent="2117" algn="l" defTabSz="607469"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2436223" indent="2117" algn="l" defTabSz="607469"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3047924"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3657509"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4267093"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4876678"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r>
              <a:rPr lang="en-US" sz="800">
                <a:solidFill>
                  <a:schemeClr val="bg1">
                    <a:lumMod val="75000"/>
                  </a:schemeClr>
                </a:solidFill>
              </a:rPr>
              <a:t>© 2023  |  SEE  |  </a:t>
            </a:r>
            <a:r>
              <a:rPr lang="en-US" altLang="en-US" sz="800">
                <a:solidFill>
                  <a:schemeClr val="bg1">
                    <a:lumMod val="75000"/>
                  </a:schemeClr>
                </a:solidFill>
              </a:rPr>
              <a:t>SUSTAINABLE MEAT PACKAGING</a:t>
            </a:r>
            <a:endParaRPr lang="en-US" altLang="en-US" sz="800" dirty="0">
              <a:solidFill>
                <a:schemeClr val="bg1">
                  <a:lumMod val="75000"/>
                </a:schemeClr>
              </a:solidFill>
            </a:endParaRPr>
          </a:p>
        </p:txBody>
      </p:sp>
    </p:spTree>
    <p:extLst>
      <p:ext uri="{BB962C8B-B14F-4D97-AF65-F5344CB8AC3E}">
        <p14:creationId xmlns:p14="http://schemas.microsoft.com/office/powerpoint/2010/main" val="8923606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FD13935-25B3-FDF7-F5BC-545B18CFBE16}"/>
              </a:ext>
            </a:extLst>
          </p:cNvPr>
          <p:cNvSpPr/>
          <p:nvPr/>
        </p:nvSpPr>
        <p:spPr>
          <a:xfrm>
            <a:off x="796636" y="0"/>
            <a:ext cx="11395364" cy="685800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98750" eaLnBrk="1" fontAlgn="auto" hangingPunct="1">
              <a:spcBef>
                <a:spcPts val="0"/>
              </a:spcBef>
              <a:spcAft>
                <a:spcPts val="0"/>
              </a:spcAft>
            </a:pPr>
            <a:endParaRPr lang="en-US" sz="1977" dirty="0">
              <a:solidFill>
                <a:srgbClr val="FFFFFF"/>
              </a:solidFill>
              <a:latin typeface="Arial" panose="020B0604020202020204" pitchFamily="34" charset="0"/>
            </a:endParaRPr>
          </a:p>
        </p:txBody>
      </p:sp>
      <p:pic>
        <p:nvPicPr>
          <p:cNvPr id="3" name="Picture 2">
            <a:extLst>
              <a:ext uri="{FF2B5EF4-FFF2-40B4-BE49-F238E27FC236}">
                <a16:creationId xmlns:a16="http://schemas.microsoft.com/office/drawing/2014/main" id="{68437E4E-5701-C406-A7BF-2510ECBD0F0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74219"/>
            <a:ext cx="5181752" cy="7057330"/>
          </a:xfrm>
          <a:prstGeom prst="rect">
            <a:avLst/>
          </a:prstGeom>
        </p:spPr>
      </p:pic>
      <p:sp>
        <p:nvSpPr>
          <p:cNvPr id="5" name="TextBox 4">
            <a:extLst>
              <a:ext uri="{FF2B5EF4-FFF2-40B4-BE49-F238E27FC236}">
                <a16:creationId xmlns:a16="http://schemas.microsoft.com/office/drawing/2014/main" id="{DEF637CD-34E9-EEDF-96C5-E211FB67D485}"/>
              </a:ext>
            </a:extLst>
          </p:cNvPr>
          <p:cNvSpPr txBox="1"/>
          <p:nvPr/>
        </p:nvSpPr>
        <p:spPr>
          <a:xfrm>
            <a:off x="5786869" y="2185634"/>
            <a:ext cx="5232765" cy="734549"/>
          </a:xfrm>
          <a:prstGeom prst="rect">
            <a:avLst/>
          </a:prstGeom>
          <a:noFill/>
        </p:spPr>
        <p:txBody>
          <a:bodyPr rot="0" spcFirstLastPara="0" vertOverflow="overflow" horzOverflow="overflow" vert="horz" wrap="square" lIns="62345" tIns="31173" rIns="62345" bIns="31173" numCol="1" spcCol="0" rtlCol="0" fromWordArt="0" anchor="t" anchorCtr="0" forceAA="0" compatLnSpc="1">
            <a:prstTxWarp prst="textNoShape">
              <a:avLst/>
            </a:prstTxWarp>
            <a:spAutoFit/>
          </a:bodyPr>
          <a:lstStyle/>
          <a:p>
            <a:pPr defTabSz="498750" eaLnBrk="1" fontAlgn="auto" hangingPunct="1">
              <a:spcBef>
                <a:spcPts val="0"/>
              </a:spcBef>
              <a:spcAft>
                <a:spcPts val="0"/>
              </a:spcAft>
            </a:pPr>
            <a:r>
              <a:rPr lang="en-US" sz="2182" dirty="0">
                <a:solidFill>
                  <a:schemeClr val="bg1"/>
                </a:solidFill>
                <a:latin typeface="Forza Bold" pitchFamily="2" charset="0"/>
                <a:ea typeface="+mn-lt"/>
                <a:cs typeface="Arial" panose="020B0604020202020204" pitchFamily="34" charset="0"/>
              </a:rPr>
              <a:t>Together, our actions pay dividends for your business and our planet</a:t>
            </a:r>
          </a:p>
        </p:txBody>
      </p:sp>
      <p:sp>
        <p:nvSpPr>
          <p:cNvPr id="9" name="TextBox 8">
            <a:extLst>
              <a:ext uri="{FF2B5EF4-FFF2-40B4-BE49-F238E27FC236}">
                <a16:creationId xmlns:a16="http://schemas.microsoft.com/office/drawing/2014/main" id="{7256DB65-6BAF-CB59-F87E-81EEF6CD361A}"/>
              </a:ext>
            </a:extLst>
          </p:cNvPr>
          <p:cNvSpPr txBox="1"/>
          <p:nvPr/>
        </p:nvSpPr>
        <p:spPr>
          <a:xfrm>
            <a:off x="6296912" y="3127891"/>
            <a:ext cx="4597977" cy="2749331"/>
          </a:xfrm>
          <a:prstGeom prst="rect">
            <a:avLst/>
          </a:prstGeom>
          <a:noFill/>
        </p:spPr>
        <p:txBody>
          <a:bodyPr rot="0" spcFirstLastPara="0" vertOverflow="overflow" horzOverflow="overflow" vert="horz" wrap="square" lIns="62345" tIns="31173" rIns="62345" bIns="31173" numCol="1" spcCol="0" rtlCol="0" fromWordArt="0" anchor="t" anchorCtr="0" forceAA="0" compatLnSpc="1">
            <a:prstTxWarp prst="textNoShape">
              <a:avLst/>
            </a:prstTxWarp>
            <a:spAutoFit/>
          </a:bodyPr>
          <a:lstStyle/>
          <a:p>
            <a:pPr defTabSz="498750" eaLnBrk="1" fontAlgn="auto" hangingPunct="1">
              <a:spcBef>
                <a:spcPts val="0"/>
              </a:spcBef>
              <a:spcAft>
                <a:spcPts val="0"/>
              </a:spcAft>
            </a:pPr>
            <a:r>
              <a:rPr lang="en-US" sz="2182" dirty="0">
                <a:solidFill>
                  <a:schemeClr val="bg1"/>
                </a:solidFill>
                <a:latin typeface="Arial" panose="020B0604020202020204" pitchFamily="34" charset="0"/>
                <a:ea typeface="+mn-ea"/>
                <a:cs typeface="Arial" panose="020B0604020202020204" pitchFamily="34" charset="0"/>
              </a:rPr>
              <a:t>Innovative market-ready solutions</a:t>
            </a:r>
          </a:p>
          <a:p>
            <a:pPr defTabSz="498750" eaLnBrk="1" fontAlgn="auto" hangingPunct="1">
              <a:spcBef>
                <a:spcPts val="0"/>
              </a:spcBef>
              <a:spcAft>
                <a:spcPts val="0"/>
              </a:spcAft>
            </a:pPr>
            <a:endParaRPr lang="en-US" sz="2182" dirty="0">
              <a:solidFill>
                <a:schemeClr val="bg1"/>
              </a:solidFill>
              <a:latin typeface="Arial" panose="020B0604020202020204" pitchFamily="34" charset="0"/>
              <a:ea typeface="+mn-ea"/>
              <a:cs typeface="Arial" panose="020B0604020202020204" pitchFamily="34" charset="0"/>
            </a:endParaRPr>
          </a:p>
          <a:p>
            <a:pPr defTabSz="498750" eaLnBrk="1" fontAlgn="auto" hangingPunct="1">
              <a:spcBef>
                <a:spcPts val="0"/>
              </a:spcBef>
              <a:spcAft>
                <a:spcPts val="0"/>
              </a:spcAft>
            </a:pPr>
            <a:r>
              <a:rPr lang="en-US" sz="2182" dirty="0">
                <a:solidFill>
                  <a:schemeClr val="bg1"/>
                </a:solidFill>
                <a:latin typeface="Arial" panose="020B0604020202020204" pitchFamily="34" charset="0"/>
                <a:ea typeface="+mn-ea"/>
                <a:cs typeface="Arial" panose="020B0604020202020204" pitchFamily="34" charset="0"/>
              </a:rPr>
              <a:t>Design out costly waste </a:t>
            </a:r>
          </a:p>
          <a:p>
            <a:pPr defTabSz="498750" eaLnBrk="1" fontAlgn="auto" hangingPunct="1">
              <a:spcBef>
                <a:spcPts val="0"/>
              </a:spcBef>
              <a:spcAft>
                <a:spcPts val="0"/>
              </a:spcAft>
            </a:pPr>
            <a:endParaRPr lang="en-US" sz="2182" dirty="0">
              <a:solidFill>
                <a:schemeClr val="bg1"/>
              </a:solidFill>
              <a:latin typeface="Arial" panose="020B0604020202020204" pitchFamily="34" charset="0"/>
              <a:ea typeface="+mn-ea"/>
              <a:cs typeface="Arial" panose="020B0604020202020204" pitchFamily="34" charset="0"/>
            </a:endParaRPr>
          </a:p>
          <a:p>
            <a:pPr defTabSz="498750" eaLnBrk="1" fontAlgn="auto" hangingPunct="1">
              <a:spcBef>
                <a:spcPts val="0"/>
              </a:spcBef>
              <a:spcAft>
                <a:spcPts val="0"/>
              </a:spcAft>
            </a:pPr>
            <a:r>
              <a:rPr lang="en-US" sz="2182" dirty="0">
                <a:solidFill>
                  <a:schemeClr val="bg1"/>
                </a:solidFill>
                <a:latin typeface="Arial" panose="020B0604020202020204" pitchFamily="34" charset="0"/>
                <a:ea typeface="+mn-ea"/>
                <a:cs typeface="Arial" panose="020B0604020202020204" pitchFamily="34" charset="0"/>
              </a:rPr>
              <a:t>Reduced carbon footprint</a:t>
            </a:r>
          </a:p>
          <a:p>
            <a:pPr defTabSz="498750" eaLnBrk="1" fontAlgn="auto" hangingPunct="1">
              <a:spcBef>
                <a:spcPts val="0"/>
              </a:spcBef>
              <a:spcAft>
                <a:spcPts val="0"/>
              </a:spcAft>
            </a:pPr>
            <a:endParaRPr lang="en-US" sz="2182" dirty="0">
              <a:solidFill>
                <a:schemeClr val="bg1"/>
              </a:solidFill>
              <a:latin typeface="Arial" panose="020B0604020202020204" pitchFamily="34" charset="0"/>
              <a:ea typeface="+mn-ea"/>
            </a:endParaRPr>
          </a:p>
          <a:p>
            <a:pPr defTabSz="498750" eaLnBrk="1" fontAlgn="auto" hangingPunct="1">
              <a:spcBef>
                <a:spcPts val="0"/>
              </a:spcBef>
              <a:spcAft>
                <a:spcPts val="0"/>
              </a:spcAft>
            </a:pPr>
            <a:r>
              <a:rPr lang="en-US" sz="2182" dirty="0">
                <a:solidFill>
                  <a:schemeClr val="bg1"/>
                </a:solidFill>
                <a:latin typeface="Arial" panose="020B0604020202020204" pitchFamily="34" charset="0"/>
                <a:ea typeface="+mn-ea"/>
                <a:cs typeface="Arial" panose="020B0604020202020204" pitchFamily="34" charset="0"/>
              </a:rPr>
              <a:t>Greater circularity</a:t>
            </a:r>
          </a:p>
          <a:p>
            <a:pPr defTabSz="498750" eaLnBrk="1" fontAlgn="auto" hangingPunct="1">
              <a:spcBef>
                <a:spcPts val="0"/>
              </a:spcBef>
              <a:spcAft>
                <a:spcPts val="0"/>
              </a:spcAft>
            </a:pPr>
            <a:endParaRPr lang="en-US" sz="2182" dirty="0">
              <a:solidFill>
                <a:schemeClr val="bg1"/>
              </a:solidFill>
              <a:latin typeface="Arial" panose="020B0604020202020204" pitchFamily="34" charset="0"/>
              <a:ea typeface="+mn-ea"/>
            </a:endParaRPr>
          </a:p>
        </p:txBody>
      </p:sp>
      <p:pic>
        <p:nvPicPr>
          <p:cNvPr id="18" name="Picture 17" descr="Shape, arrow&#10;&#10;Description automatically generated">
            <a:extLst>
              <a:ext uri="{FF2B5EF4-FFF2-40B4-BE49-F238E27FC236}">
                <a16:creationId xmlns:a16="http://schemas.microsoft.com/office/drawing/2014/main" id="{956A418B-D5A7-5445-9F41-29EDB41E2E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33890" y="3159827"/>
            <a:ext cx="349270" cy="386525"/>
          </a:xfrm>
          <a:prstGeom prst="rect">
            <a:avLst/>
          </a:prstGeom>
        </p:spPr>
      </p:pic>
      <p:pic>
        <p:nvPicPr>
          <p:cNvPr id="19" name="Picture 18" descr="Shape, arrow&#10;&#10;Description automatically generated">
            <a:extLst>
              <a:ext uri="{FF2B5EF4-FFF2-40B4-BE49-F238E27FC236}">
                <a16:creationId xmlns:a16="http://schemas.microsoft.com/office/drawing/2014/main" id="{5AA782F5-350B-16DC-53F7-2831BB5D82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33890" y="4464002"/>
            <a:ext cx="349270" cy="386525"/>
          </a:xfrm>
          <a:prstGeom prst="rect">
            <a:avLst/>
          </a:prstGeom>
        </p:spPr>
      </p:pic>
      <p:pic>
        <p:nvPicPr>
          <p:cNvPr id="20" name="Picture 19" descr="Shape, arrow&#10;&#10;Description automatically generated">
            <a:extLst>
              <a:ext uri="{FF2B5EF4-FFF2-40B4-BE49-F238E27FC236}">
                <a16:creationId xmlns:a16="http://schemas.microsoft.com/office/drawing/2014/main" id="{1D4BB11A-986F-4DC9-B971-D7E248CAC2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63370" y="5114620"/>
            <a:ext cx="349270" cy="386525"/>
          </a:xfrm>
          <a:prstGeom prst="rect">
            <a:avLst/>
          </a:prstGeom>
        </p:spPr>
      </p:pic>
      <p:pic>
        <p:nvPicPr>
          <p:cNvPr id="2" name="Graphic 1">
            <a:extLst>
              <a:ext uri="{FF2B5EF4-FFF2-40B4-BE49-F238E27FC236}">
                <a16:creationId xmlns:a16="http://schemas.microsoft.com/office/drawing/2014/main" id="{0CAD2543-05B8-6416-DD69-4D8D0E440CC3}"/>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983012" y="192331"/>
            <a:ext cx="1000242" cy="390258"/>
          </a:xfrm>
          <a:prstGeom prst="rect">
            <a:avLst/>
          </a:prstGeom>
        </p:spPr>
      </p:pic>
      <p:sp>
        <p:nvSpPr>
          <p:cNvPr id="6" name="TextBox 5">
            <a:extLst>
              <a:ext uri="{FF2B5EF4-FFF2-40B4-BE49-F238E27FC236}">
                <a16:creationId xmlns:a16="http://schemas.microsoft.com/office/drawing/2014/main" id="{6CD222EE-21EA-F9EB-54A0-93B21CC23F82}"/>
              </a:ext>
            </a:extLst>
          </p:cNvPr>
          <p:cNvSpPr txBox="1"/>
          <p:nvPr/>
        </p:nvSpPr>
        <p:spPr>
          <a:xfrm>
            <a:off x="5786870" y="1034868"/>
            <a:ext cx="5415521" cy="524620"/>
          </a:xfrm>
          <a:prstGeom prst="rect">
            <a:avLst/>
          </a:prstGeom>
          <a:noFill/>
        </p:spPr>
        <p:txBody>
          <a:bodyPr rot="0" spcFirstLastPara="0" vertOverflow="overflow" horzOverflow="overflow" vert="horz" wrap="square" lIns="62345" tIns="31173" rIns="62345" bIns="31173" numCol="1" spcCol="0" rtlCol="0" fromWordArt="0" anchor="t" anchorCtr="0" forceAA="0" compatLnSpc="1">
            <a:prstTxWarp prst="textNoShape">
              <a:avLst/>
            </a:prstTxWarp>
            <a:spAutoFit/>
          </a:bodyPr>
          <a:lstStyle/>
          <a:p>
            <a:pPr defTabSz="498750" eaLnBrk="1" fontAlgn="auto" hangingPunct="1">
              <a:spcBef>
                <a:spcPts val="0"/>
              </a:spcBef>
              <a:spcAft>
                <a:spcPts val="0"/>
              </a:spcAft>
            </a:pPr>
            <a:r>
              <a:rPr lang="en-US" sz="3000" dirty="0">
                <a:solidFill>
                  <a:srgbClr val="008A99"/>
                </a:solidFill>
                <a:latin typeface="Forza Bold" pitchFamily="2" charset="0"/>
                <a:ea typeface="+mn-lt"/>
                <a:cs typeface="Arial" panose="020B0604020202020204" pitchFamily="34" charset="0"/>
              </a:rPr>
              <a:t>THE CURRENCY OF ACTION</a:t>
            </a:r>
            <a:endParaRPr lang="en-US" sz="3000" dirty="0">
              <a:solidFill>
                <a:srgbClr val="008A99"/>
              </a:solidFill>
              <a:latin typeface="Forza Book" pitchFamily="2" charset="0"/>
              <a:ea typeface="+mn-lt"/>
              <a:cs typeface="Arial" panose="020B0604020202020204" pitchFamily="34" charset="0"/>
            </a:endParaRPr>
          </a:p>
        </p:txBody>
      </p:sp>
      <p:pic>
        <p:nvPicPr>
          <p:cNvPr id="12" name="Picture 11" descr="Shape, arrow&#10;&#10;Description automatically generated">
            <a:extLst>
              <a:ext uri="{FF2B5EF4-FFF2-40B4-BE49-F238E27FC236}">
                <a16:creationId xmlns:a16="http://schemas.microsoft.com/office/drawing/2014/main" id="{5B244D3C-2EF4-4781-9436-FB231634FB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30747" y="3813384"/>
            <a:ext cx="349270" cy="386525"/>
          </a:xfrm>
          <a:prstGeom prst="rect">
            <a:avLst/>
          </a:prstGeom>
        </p:spPr>
      </p:pic>
      <p:sp>
        <p:nvSpPr>
          <p:cNvPr id="8" name="Footer Placeholder 4">
            <a:extLst>
              <a:ext uri="{FF2B5EF4-FFF2-40B4-BE49-F238E27FC236}">
                <a16:creationId xmlns:a16="http://schemas.microsoft.com/office/drawing/2014/main" id="{B63F78EF-0580-4F7A-FD08-6D1FB4385C4F}"/>
              </a:ext>
            </a:extLst>
          </p:cNvPr>
          <p:cNvSpPr txBox="1">
            <a:spLocks/>
          </p:cNvSpPr>
          <p:nvPr/>
        </p:nvSpPr>
        <p:spPr>
          <a:xfrm>
            <a:off x="8420987" y="6634716"/>
            <a:ext cx="3573778" cy="130417"/>
          </a:xfrm>
          <a:prstGeom prst="rect">
            <a:avLst/>
          </a:prstGeom>
        </p:spPr>
        <p:txBody>
          <a:bodyPr vert="horz" lIns="0" tIns="0" rIns="0" bIns="0" rtlCol="0" anchor="b">
            <a:noAutofit/>
          </a:bodyPr>
          <a:lstStyle>
            <a:defPPr>
              <a:defRPr lang="en-US"/>
            </a:defPPr>
            <a:lvl1pPr algn="r" defTabSz="607469" rtl="0" eaLnBrk="0" fontAlgn="base" hangingPunct="0">
              <a:spcBef>
                <a:spcPct val="0"/>
              </a:spcBef>
              <a:spcAft>
                <a:spcPct val="0"/>
              </a:spcAft>
              <a:defRPr sz="1000" kern="1200">
                <a:solidFill>
                  <a:schemeClr val="accent1"/>
                </a:solidFill>
                <a:latin typeface="+mn-lt"/>
                <a:ea typeface="MS PGothic" panose="020B0600070205080204" pitchFamily="34" charset="-128"/>
                <a:cs typeface="+mn-cs"/>
              </a:defRPr>
            </a:lvl1pPr>
            <a:lvl2pPr marL="607469" indent="2117" algn="l" defTabSz="607469"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1217054" indent="2117" algn="l" defTabSz="607469"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826638" indent="2117" algn="l" defTabSz="607469"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2436223" indent="2117" algn="l" defTabSz="607469"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3047924"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3657509"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4267093"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4876678"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r>
              <a:rPr lang="en-US" sz="800">
                <a:solidFill>
                  <a:schemeClr val="bg1"/>
                </a:solidFill>
              </a:rPr>
              <a:t>© 2023  |  SEE  |  </a:t>
            </a:r>
            <a:r>
              <a:rPr lang="en-US" altLang="en-US" sz="800">
                <a:solidFill>
                  <a:schemeClr val="bg1"/>
                </a:solidFill>
              </a:rPr>
              <a:t>SUSTAINABLE MEAT PACKAGING</a:t>
            </a:r>
            <a:endParaRPr lang="en-US" altLang="en-US" sz="800" dirty="0">
              <a:solidFill>
                <a:schemeClr val="bg1"/>
              </a:solidFill>
            </a:endParaRPr>
          </a:p>
        </p:txBody>
      </p:sp>
    </p:spTree>
    <p:extLst>
      <p:ext uri="{BB962C8B-B14F-4D97-AF65-F5344CB8AC3E}">
        <p14:creationId xmlns:p14="http://schemas.microsoft.com/office/powerpoint/2010/main" val="3437634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6" name="Line">
            <a:extLst>
              <a:ext uri="{FF2B5EF4-FFF2-40B4-BE49-F238E27FC236}">
                <a16:creationId xmlns:a16="http://schemas.microsoft.com/office/drawing/2014/main" id="{FDBD4CFF-7F7D-6539-F75C-93EFEA3DD420}"/>
              </a:ext>
            </a:extLst>
          </p:cNvPr>
          <p:cNvSpPr/>
          <p:nvPr/>
        </p:nvSpPr>
        <p:spPr>
          <a:xfrm flipV="1">
            <a:off x="1507014" y="3542368"/>
            <a:ext cx="2802574" cy="0"/>
          </a:xfrm>
          <a:prstGeom prst="line">
            <a:avLst/>
          </a:prstGeom>
          <a:ln w="133350">
            <a:solidFill>
              <a:schemeClr val="accent1"/>
            </a:solidFill>
            <a:miter lim="400000"/>
          </a:ln>
        </p:spPr>
        <p:txBody>
          <a:bodyPr lIns="0" tIns="0" rIns="0" bIns="0" anchor="ctr"/>
          <a:lstStyle/>
          <a:p>
            <a:pPr defTabSz="412740" eaLnBrk="1" fontAlgn="auto">
              <a:spcBef>
                <a:spcPts val="0"/>
              </a:spcBef>
              <a:spcAft>
                <a:spcPts val="0"/>
              </a:spcAft>
              <a:defRPr sz="3200" b="0">
                <a:solidFill>
                  <a:srgbClr val="FFFFFF"/>
                </a:solidFill>
                <a:latin typeface="+mn-lt"/>
                <a:ea typeface="+mn-ea"/>
                <a:cs typeface="+mn-cs"/>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sp>
        <p:nvSpPr>
          <p:cNvPr id="375" name="Simple &amp; Creative…"/>
          <p:cNvSpPr txBox="1"/>
          <p:nvPr/>
        </p:nvSpPr>
        <p:spPr>
          <a:xfrm>
            <a:off x="509589" y="2566751"/>
            <a:ext cx="6116842"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defTabSz="412740" eaLnBrk="1" fontAlgn="auto">
              <a:spcBef>
                <a:spcPts val="0"/>
              </a:spcBef>
              <a:spcAft>
                <a:spcPts val="0"/>
              </a:spcAft>
              <a:defRPr sz="7000" b="0">
                <a:solidFill>
                  <a:srgbClr val="F7F9FF"/>
                </a:solidFill>
                <a:latin typeface="Raleway Heavy"/>
                <a:ea typeface="Raleway Heavy"/>
                <a:cs typeface="Raleway Heavy"/>
                <a:sym typeface="Raleway Heavy"/>
              </a:defRPr>
            </a:pPr>
            <a:r>
              <a:rPr lang="en-US" sz="3500" kern="0" dirty="0">
                <a:solidFill>
                  <a:srgbClr val="F7F9FF"/>
                </a:solidFill>
                <a:latin typeface="+mj-lt"/>
                <a:sym typeface="Raleway Heavy"/>
              </a:rPr>
              <a:t>Sustainable packaging design is a </a:t>
            </a:r>
            <a:r>
              <a:rPr lang="en-US" sz="3500" b="1" i="1" kern="0" dirty="0">
                <a:solidFill>
                  <a:srgbClr val="F7F9FF"/>
                </a:solidFill>
                <a:latin typeface="+mj-lt"/>
                <a:sym typeface="Raleway Heavy"/>
              </a:rPr>
              <a:t>balancing act</a:t>
            </a:r>
            <a:endParaRPr sz="3500" b="1" i="1" kern="0" dirty="0">
              <a:solidFill>
                <a:srgbClr val="F7F9FF"/>
              </a:solidFill>
              <a:latin typeface="+mj-lt"/>
              <a:sym typeface="Raleway Heavy"/>
            </a:endParaRPr>
          </a:p>
        </p:txBody>
      </p:sp>
      <p:sp>
        <p:nvSpPr>
          <p:cNvPr id="2" name="Footer Placeholder 4">
            <a:extLst>
              <a:ext uri="{FF2B5EF4-FFF2-40B4-BE49-F238E27FC236}">
                <a16:creationId xmlns:a16="http://schemas.microsoft.com/office/drawing/2014/main" id="{DC27F6BB-BABA-AC10-C8CB-205BFDD7AEEE}"/>
              </a:ext>
            </a:extLst>
          </p:cNvPr>
          <p:cNvSpPr>
            <a:spLocks noGrp="1"/>
          </p:cNvSpPr>
          <p:nvPr>
            <p:ph type="ftr" sz="quarter" idx="3"/>
          </p:nvPr>
        </p:nvSpPr>
        <p:spPr>
          <a:xfrm>
            <a:off x="9321799" y="6421902"/>
            <a:ext cx="2451099" cy="246221"/>
          </a:xfrm>
          <a:prstGeom prst="rect">
            <a:avLst/>
          </a:prstGeom>
        </p:spPr>
        <p:txBody>
          <a:bodyPr vert="horz" lIns="0" tIns="0" rIns="0" bIns="0" rtlCol="0" anchor="b">
            <a:noAutofit/>
          </a:bodyPr>
          <a:lstStyle>
            <a:lvl1pPr algn="r">
              <a:defRPr sz="1000">
                <a:solidFill>
                  <a:schemeClr val="accent1"/>
                </a:solidFill>
                <a:latin typeface="+mn-lt"/>
              </a:defRPr>
            </a:lvl1pPr>
          </a:lstStyle>
          <a:p>
            <a:r>
              <a:rPr lang="en-US" dirty="0">
                <a:solidFill>
                  <a:schemeClr val="bg1"/>
                </a:solidFill>
              </a:rPr>
              <a:t>© 2023  |  SEE  |  </a:t>
            </a:r>
            <a:fld id="{3A58E257-EB6E-4C2D-B1F3-E1DA43064D96}" type="slidenum">
              <a:rPr lang="en-US" altLang="en-US" smtClean="0">
                <a:solidFill>
                  <a:schemeClr val="bg1"/>
                </a:solidFill>
              </a:rPr>
              <a:pPr/>
              <a:t>8</a:t>
            </a:fld>
            <a:endParaRPr lang="en-US" altLang="en-US" dirty="0">
              <a:solidFill>
                <a:schemeClr val="bg1"/>
              </a:solidFill>
            </a:endParaRPr>
          </a:p>
        </p:txBody>
      </p:sp>
      <p:pic>
        <p:nvPicPr>
          <p:cNvPr id="3" name="Graphic 2">
            <a:extLst>
              <a:ext uri="{FF2B5EF4-FFF2-40B4-BE49-F238E27FC236}">
                <a16:creationId xmlns:a16="http://schemas.microsoft.com/office/drawing/2014/main" id="{574AFC9B-371D-7FA7-36A3-21E49A56E32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4072" y="6222274"/>
            <a:ext cx="1142722" cy="445849"/>
          </a:xfrm>
          <a:prstGeom prst="rect">
            <a:avLst/>
          </a:prstGeom>
        </p:spPr>
      </p:pic>
      <p:pic>
        <p:nvPicPr>
          <p:cNvPr id="4" name="Picture Placeholder 5">
            <a:extLst>
              <a:ext uri="{FF2B5EF4-FFF2-40B4-BE49-F238E27FC236}">
                <a16:creationId xmlns:a16="http://schemas.microsoft.com/office/drawing/2014/main" id="{F018403A-DABB-2CC2-C477-B7CE4559BD2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7738752" y="0"/>
            <a:ext cx="4453248"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blipFill>
            <a:blip r:embed="rId6" cstate="screen">
              <a:extLst>
                <a:ext uri="{28A0092B-C50C-407E-A947-70E740481C1C}">
                  <a14:useLocalDpi xmlns:a14="http://schemas.microsoft.com/office/drawing/2010/main"/>
                </a:ext>
              </a:extLst>
            </a:blip>
            <a:stretch>
              <a:fillRect/>
            </a:stretch>
          </a:blipFill>
        </p:spPr>
      </p:pic>
      <p:sp>
        <p:nvSpPr>
          <p:cNvPr id="5" name="Footer Placeholder 4">
            <a:extLst>
              <a:ext uri="{FF2B5EF4-FFF2-40B4-BE49-F238E27FC236}">
                <a16:creationId xmlns:a16="http://schemas.microsoft.com/office/drawing/2014/main" id="{272C9B8F-11C9-5127-8448-EFE2A058D9FC}"/>
              </a:ext>
            </a:extLst>
          </p:cNvPr>
          <p:cNvSpPr txBox="1">
            <a:spLocks/>
          </p:cNvSpPr>
          <p:nvPr/>
        </p:nvSpPr>
        <p:spPr>
          <a:xfrm>
            <a:off x="8420987" y="6634716"/>
            <a:ext cx="3573778" cy="130417"/>
          </a:xfrm>
          <a:prstGeom prst="rect">
            <a:avLst/>
          </a:prstGeom>
        </p:spPr>
        <p:txBody>
          <a:bodyPr vert="horz" lIns="0" tIns="0" rIns="0" bIns="0" rtlCol="0" anchor="b">
            <a:noAutofit/>
          </a:bodyPr>
          <a:lstStyle>
            <a:defPPr>
              <a:defRPr lang="en-US"/>
            </a:defPPr>
            <a:lvl1pPr algn="r" defTabSz="607469" rtl="0" eaLnBrk="0" fontAlgn="base" hangingPunct="0">
              <a:spcBef>
                <a:spcPct val="0"/>
              </a:spcBef>
              <a:spcAft>
                <a:spcPct val="0"/>
              </a:spcAft>
              <a:defRPr sz="1000" kern="1200">
                <a:solidFill>
                  <a:schemeClr val="accent1"/>
                </a:solidFill>
                <a:latin typeface="+mn-lt"/>
                <a:ea typeface="MS PGothic" panose="020B0600070205080204" pitchFamily="34" charset="-128"/>
                <a:cs typeface="+mn-cs"/>
              </a:defRPr>
            </a:lvl1pPr>
            <a:lvl2pPr marL="607469" indent="2117" algn="l" defTabSz="607469"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1217054" indent="2117" algn="l" defTabSz="607469"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826638" indent="2117" algn="l" defTabSz="607469"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2436223" indent="2117" algn="l" defTabSz="607469"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3047924"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3657509"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4267093"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4876678"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r>
              <a:rPr lang="en-US" sz="800" dirty="0">
                <a:solidFill>
                  <a:schemeClr val="bg1"/>
                </a:solidFill>
              </a:rPr>
              <a:t>© 2023  |  SEE  |  </a:t>
            </a:r>
            <a:r>
              <a:rPr lang="en-US" altLang="en-US" sz="800" dirty="0">
                <a:solidFill>
                  <a:schemeClr val="bg1"/>
                </a:solidFill>
              </a:rPr>
              <a:t>SUSTAINABLE MEAT PACKAGING</a:t>
            </a:r>
          </a:p>
        </p:txBody>
      </p:sp>
    </p:spTree>
    <p:extLst>
      <p:ext uri="{BB962C8B-B14F-4D97-AF65-F5344CB8AC3E}">
        <p14:creationId xmlns:p14="http://schemas.microsoft.com/office/powerpoint/2010/main" val="2409735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374" name="Rectangle 373">
            <a:extLst>
              <a:ext uri="{FF2B5EF4-FFF2-40B4-BE49-F238E27FC236}">
                <a16:creationId xmlns:a16="http://schemas.microsoft.com/office/drawing/2014/main" id="{992F5F96-3C9B-91F9-34B3-0CA42E9B2FD9}"/>
              </a:ext>
            </a:extLst>
          </p:cNvPr>
          <p:cNvSpPr/>
          <p:nvPr/>
        </p:nvSpPr>
        <p:spPr>
          <a:xfrm>
            <a:off x="6049242" y="940250"/>
            <a:ext cx="5617618" cy="485485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6" name="Line">
            <a:extLst>
              <a:ext uri="{FF2B5EF4-FFF2-40B4-BE49-F238E27FC236}">
                <a16:creationId xmlns:a16="http://schemas.microsoft.com/office/drawing/2014/main" id="{9FBA9455-0434-C911-E7D5-C6A33789969F}"/>
              </a:ext>
            </a:extLst>
          </p:cNvPr>
          <p:cNvSpPr/>
          <p:nvPr/>
        </p:nvSpPr>
        <p:spPr>
          <a:xfrm>
            <a:off x="1673371" y="3108758"/>
            <a:ext cx="3611148" cy="0"/>
          </a:xfrm>
          <a:prstGeom prst="line">
            <a:avLst/>
          </a:prstGeom>
          <a:ln w="133350">
            <a:solidFill>
              <a:schemeClr val="accent1"/>
            </a:solidFill>
            <a:miter lim="400000"/>
          </a:ln>
        </p:spPr>
        <p:txBody>
          <a:bodyPr lIns="0" tIns="0" rIns="0" bIns="0" anchor="ctr"/>
          <a:lstStyle/>
          <a:p>
            <a:pPr defTabSz="412740" eaLnBrk="1" fontAlgn="auto">
              <a:spcBef>
                <a:spcPts val="0"/>
              </a:spcBef>
              <a:spcAft>
                <a:spcPts val="0"/>
              </a:spcAft>
              <a:defRPr sz="3200" b="0">
                <a:solidFill>
                  <a:srgbClr val="FFFFFF"/>
                </a:solidFill>
                <a:latin typeface="+mn-lt"/>
                <a:ea typeface="+mn-ea"/>
                <a:cs typeface="+mn-cs"/>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sp>
        <p:nvSpPr>
          <p:cNvPr id="8" name="Line">
            <a:extLst>
              <a:ext uri="{FF2B5EF4-FFF2-40B4-BE49-F238E27FC236}">
                <a16:creationId xmlns:a16="http://schemas.microsoft.com/office/drawing/2014/main" id="{760B0417-8189-2644-0541-E4BB879AADF6}"/>
              </a:ext>
            </a:extLst>
          </p:cNvPr>
          <p:cNvSpPr/>
          <p:nvPr/>
        </p:nvSpPr>
        <p:spPr>
          <a:xfrm>
            <a:off x="900949" y="4152318"/>
            <a:ext cx="1544843" cy="0"/>
          </a:xfrm>
          <a:prstGeom prst="line">
            <a:avLst/>
          </a:prstGeom>
          <a:ln w="133350">
            <a:solidFill>
              <a:schemeClr val="accent1"/>
            </a:solidFill>
            <a:miter lim="400000"/>
          </a:ln>
        </p:spPr>
        <p:txBody>
          <a:bodyPr lIns="0" tIns="0" rIns="0" bIns="0" anchor="ctr"/>
          <a:lstStyle/>
          <a:p>
            <a:pPr defTabSz="412740" eaLnBrk="1" fontAlgn="auto">
              <a:spcBef>
                <a:spcPts val="0"/>
              </a:spcBef>
              <a:spcAft>
                <a:spcPts val="0"/>
              </a:spcAft>
              <a:defRPr sz="3200" b="0">
                <a:solidFill>
                  <a:srgbClr val="FFFFFF"/>
                </a:solidFill>
                <a:latin typeface="+mn-lt"/>
                <a:ea typeface="+mn-ea"/>
                <a:cs typeface="+mn-cs"/>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pic>
        <p:nvPicPr>
          <p:cNvPr id="3" name="Graphic 2">
            <a:extLst>
              <a:ext uri="{FF2B5EF4-FFF2-40B4-BE49-F238E27FC236}">
                <a16:creationId xmlns:a16="http://schemas.microsoft.com/office/drawing/2014/main" id="{574AFC9B-371D-7FA7-36A3-21E49A56E32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4072" y="6222274"/>
            <a:ext cx="1142722" cy="445849"/>
          </a:xfrm>
          <a:prstGeom prst="rect">
            <a:avLst/>
          </a:prstGeom>
        </p:spPr>
      </p:pic>
      <p:sp>
        <p:nvSpPr>
          <p:cNvPr id="375" name="Simple &amp; Creative…"/>
          <p:cNvSpPr txBox="1"/>
          <p:nvPr/>
        </p:nvSpPr>
        <p:spPr>
          <a:xfrm>
            <a:off x="509590" y="2656895"/>
            <a:ext cx="5036188" cy="1615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defTabSz="412740" eaLnBrk="1" fontAlgn="auto">
              <a:spcBef>
                <a:spcPts val="0"/>
              </a:spcBef>
              <a:spcAft>
                <a:spcPts val="0"/>
              </a:spcAft>
              <a:defRPr sz="7000" b="0">
                <a:solidFill>
                  <a:srgbClr val="F7F9FF"/>
                </a:solidFill>
                <a:latin typeface="Raleway Heavy"/>
                <a:ea typeface="Raleway Heavy"/>
                <a:cs typeface="Raleway Heavy"/>
                <a:sym typeface="Raleway Heavy"/>
              </a:defRPr>
            </a:pPr>
            <a:r>
              <a:rPr lang="en-US" sz="3500" kern="0" dirty="0">
                <a:solidFill>
                  <a:srgbClr val="F7F9FF"/>
                </a:solidFill>
                <a:latin typeface="+mj-lt"/>
                <a:sym typeface="Raleway Heavy"/>
              </a:rPr>
              <a:t>Think </a:t>
            </a:r>
            <a:r>
              <a:rPr lang="en-US" sz="3500" b="1" i="1" kern="0" dirty="0">
                <a:solidFill>
                  <a:srgbClr val="F7F9FF"/>
                </a:solidFill>
                <a:latin typeface="+mj-lt"/>
                <a:sym typeface="Raleway Heavy"/>
              </a:rPr>
              <a:t>beyond recovery </a:t>
            </a:r>
            <a:r>
              <a:rPr lang="en-US" sz="3500" kern="0" dirty="0">
                <a:solidFill>
                  <a:srgbClr val="F7F9FF"/>
                </a:solidFill>
                <a:latin typeface="+mj-lt"/>
                <a:sym typeface="Raleway Heavy"/>
              </a:rPr>
              <a:t>and adopt </a:t>
            </a:r>
          </a:p>
          <a:p>
            <a:pPr defTabSz="412740" eaLnBrk="1" fontAlgn="auto">
              <a:spcBef>
                <a:spcPts val="0"/>
              </a:spcBef>
              <a:spcAft>
                <a:spcPts val="0"/>
              </a:spcAft>
              <a:defRPr sz="7000" b="0">
                <a:solidFill>
                  <a:srgbClr val="F7F9FF"/>
                </a:solidFill>
                <a:latin typeface="Raleway Heavy"/>
                <a:ea typeface="Raleway Heavy"/>
                <a:cs typeface="Raleway Heavy"/>
                <a:sym typeface="Raleway Heavy"/>
              </a:defRPr>
            </a:pPr>
            <a:r>
              <a:rPr lang="en-US" sz="3500" kern="0" dirty="0">
                <a:solidFill>
                  <a:srgbClr val="F7F9FF"/>
                </a:solidFill>
                <a:latin typeface="+mj-lt"/>
                <a:sym typeface="Raleway Heavy"/>
              </a:rPr>
              <a:t>a </a:t>
            </a:r>
            <a:r>
              <a:rPr lang="en-US" sz="3500" b="1" i="1" kern="0" dirty="0">
                <a:solidFill>
                  <a:srgbClr val="F7F9FF"/>
                </a:solidFill>
                <a:latin typeface="+mj-lt"/>
                <a:sym typeface="Raleway Heavy"/>
              </a:rPr>
              <a:t>holistic</a:t>
            </a:r>
            <a:r>
              <a:rPr lang="en-US" sz="3500" kern="0" dirty="0">
                <a:solidFill>
                  <a:srgbClr val="F7F9FF"/>
                </a:solidFill>
                <a:latin typeface="+mj-lt"/>
                <a:sym typeface="Raleway Heavy"/>
              </a:rPr>
              <a:t> approach</a:t>
            </a:r>
            <a:endParaRPr sz="3500" kern="0" dirty="0">
              <a:solidFill>
                <a:srgbClr val="F7F9FF"/>
              </a:solidFill>
              <a:latin typeface="+mj-lt"/>
              <a:sym typeface="Raleway Heavy"/>
            </a:endParaRPr>
          </a:p>
        </p:txBody>
      </p:sp>
      <p:cxnSp>
        <p:nvCxnSpPr>
          <p:cNvPr id="9" name="Straight Connector 8">
            <a:extLst>
              <a:ext uri="{FF2B5EF4-FFF2-40B4-BE49-F238E27FC236}">
                <a16:creationId xmlns:a16="http://schemas.microsoft.com/office/drawing/2014/main" id="{9B06D7CA-FE42-D9CB-AB3F-DD14966CAE66}"/>
              </a:ext>
            </a:extLst>
          </p:cNvPr>
          <p:cNvCxnSpPr/>
          <p:nvPr/>
        </p:nvCxnSpPr>
        <p:spPr>
          <a:xfrm>
            <a:off x="6692103" y="2051265"/>
            <a:ext cx="0" cy="3113516"/>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F3CC3F65-28D3-B599-B832-13CFF5EBA6FF}"/>
              </a:ext>
            </a:extLst>
          </p:cNvPr>
          <p:cNvCxnSpPr>
            <a:cxnSpLocks/>
          </p:cNvCxnSpPr>
          <p:nvPr/>
        </p:nvCxnSpPr>
        <p:spPr>
          <a:xfrm flipH="1">
            <a:off x="6692103" y="5159183"/>
            <a:ext cx="4465976" cy="559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BE182F2A-F3C8-3D19-E55D-56B4EA05EA1E}"/>
              </a:ext>
            </a:extLst>
          </p:cNvPr>
          <p:cNvCxnSpPr>
            <a:cxnSpLocks/>
          </p:cNvCxnSpPr>
          <p:nvPr/>
        </p:nvCxnSpPr>
        <p:spPr>
          <a:xfrm flipH="1">
            <a:off x="8784443" y="2076417"/>
            <a:ext cx="23086" cy="3082766"/>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C4450C95-05C8-2A4E-69FA-9E3E5F02B3B9}"/>
              </a:ext>
            </a:extLst>
          </p:cNvPr>
          <p:cNvCxnSpPr>
            <a:cxnSpLocks/>
          </p:cNvCxnSpPr>
          <p:nvPr/>
        </p:nvCxnSpPr>
        <p:spPr>
          <a:xfrm flipH="1">
            <a:off x="6692103" y="3598547"/>
            <a:ext cx="4465976" cy="39041"/>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19" name="Freeform: Shape 18">
            <a:extLst>
              <a:ext uri="{FF2B5EF4-FFF2-40B4-BE49-F238E27FC236}">
                <a16:creationId xmlns:a16="http://schemas.microsoft.com/office/drawing/2014/main" id="{B81A3F0D-BC23-4357-D3AC-D079DA6D2960}"/>
              </a:ext>
            </a:extLst>
          </p:cNvPr>
          <p:cNvSpPr/>
          <p:nvPr/>
        </p:nvSpPr>
        <p:spPr>
          <a:xfrm>
            <a:off x="12501814" y="4157567"/>
            <a:ext cx="7028464" cy="1494325"/>
          </a:xfrm>
          <a:custGeom>
            <a:avLst/>
            <a:gdLst>
              <a:gd name="connsiteX0" fmla="*/ 0 w 4313998"/>
              <a:gd name="connsiteY0" fmla="*/ 0 h 978760"/>
              <a:gd name="connsiteX1" fmla="*/ 691116 w 4313998"/>
              <a:gd name="connsiteY1" fmla="*/ 967562 h 978760"/>
              <a:gd name="connsiteX2" fmla="*/ 3965944 w 4313998"/>
              <a:gd name="connsiteY2" fmla="*/ 552893 h 978760"/>
              <a:gd name="connsiteX3" fmla="*/ 4061637 w 4313998"/>
              <a:gd name="connsiteY3" fmla="*/ 542260 h 978760"/>
            </a:gdLst>
            <a:ahLst/>
            <a:cxnLst>
              <a:cxn ang="0">
                <a:pos x="connsiteX0" y="connsiteY0"/>
              </a:cxn>
              <a:cxn ang="0">
                <a:pos x="connsiteX1" y="connsiteY1"/>
              </a:cxn>
              <a:cxn ang="0">
                <a:pos x="connsiteX2" y="connsiteY2"/>
              </a:cxn>
              <a:cxn ang="0">
                <a:pos x="connsiteX3" y="connsiteY3"/>
              </a:cxn>
            </a:cxnLst>
            <a:rect l="l" t="t" r="r" b="b"/>
            <a:pathLst>
              <a:path w="4313998" h="978760">
                <a:moveTo>
                  <a:pt x="0" y="0"/>
                </a:moveTo>
                <a:cubicBezTo>
                  <a:pt x="15062" y="437706"/>
                  <a:pt x="30125" y="875413"/>
                  <a:pt x="691116" y="967562"/>
                </a:cubicBezTo>
                <a:cubicBezTo>
                  <a:pt x="1352107" y="1059711"/>
                  <a:pt x="3965944" y="552893"/>
                  <a:pt x="3965944" y="552893"/>
                </a:cubicBezTo>
                <a:cubicBezTo>
                  <a:pt x="4527697" y="482009"/>
                  <a:pt x="4294667" y="512134"/>
                  <a:pt x="4061637" y="542260"/>
                </a:cubicBezTo>
              </a:path>
            </a:pathLst>
          </a:custGeom>
          <a:ln>
            <a:solidFill>
              <a:srgbClr val="92D050"/>
            </a:solidFill>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AU"/>
          </a:p>
        </p:txBody>
      </p:sp>
      <p:sp>
        <p:nvSpPr>
          <p:cNvPr id="23" name="Freeform: Shape 22">
            <a:extLst>
              <a:ext uri="{FF2B5EF4-FFF2-40B4-BE49-F238E27FC236}">
                <a16:creationId xmlns:a16="http://schemas.microsoft.com/office/drawing/2014/main" id="{5F4F6A10-E670-B961-9597-51ACB9021113}"/>
              </a:ext>
            </a:extLst>
          </p:cNvPr>
          <p:cNvSpPr/>
          <p:nvPr/>
        </p:nvSpPr>
        <p:spPr>
          <a:xfrm>
            <a:off x="12501814" y="4973244"/>
            <a:ext cx="4869549" cy="948739"/>
          </a:xfrm>
          <a:custGeom>
            <a:avLst/>
            <a:gdLst>
              <a:gd name="connsiteX0" fmla="*/ 11114 w 4428878"/>
              <a:gd name="connsiteY0" fmla="*/ 198304 h 316771"/>
              <a:gd name="connsiteX1" fmla="*/ 672126 w 4428878"/>
              <a:gd name="connsiteY1" fmla="*/ 308473 h 316771"/>
              <a:gd name="connsiteX2" fmla="*/ 4318709 w 4428878"/>
              <a:gd name="connsiteY2" fmla="*/ 0 h 316771"/>
              <a:gd name="connsiteX3" fmla="*/ 4318709 w 4428878"/>
              <a:gd name="connsiteY3" fmla="*/ 0 h 316771"/>
              <a:gd name="connsiteX4" fmla="*/ 4428878 w 4428878"/>
              <a:gd name="connsiteY4" fmla="*/ 11017 h 316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8878" h="316771">
                <a:moveTo>
                  <a:pt x="11114" y="198304"/>
                </a:moveTo>
                <a:cubicBezTo>
                  <a:pt x="-17346" y="269914"/>
                  <a:pt x="-45806" y="341524"/>
                  <a:pt x="672126" y="308473"/>
                </a:cubicBezTo>
                <a:cubicBezTo>
                  <a:pt x="1390058" y="275422"/>
                  <a:pt x="4318709" y="0"/>
                  <a:pt x="4318709" y="0"/>
                </a:cubicBezTo>
                <a:lnTo>
                  <a:pt x="4318709" y="0"/>
                </a:lnTo>
                <a:lnTo>
                  <a:pt x="4428878" y="11017"/>
                </a:ln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AU"/>
          </a:p>
        </p:txBody>
      </p:sp>
      <p:pic>
        <p:nvPicPr>
          <p:cNvPr id="25" name="Picture 24">
            <a:extLst>
              <a:ext uri="{FF2B5EF4-FFF2-40B4-BE49-F238E27FC236}">
                <a16:creationId xmlns:a16="http://schemas.microsoft.com/office/drawing/2014/main" id="{0EDCED30-AD8F-B166-0989-66115B4E9CE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52310" y="2076417"/>
            <a:ext cx="4405770" cy="1597290"/>
          </a:xfrm>
          <a:prstGeom prst="rect">
            <a:avLst/>
          </a:prstGeom>
        </p:spPr>
      </p:pic>
      <p:pic>
        <p:nvPicPr>
          <p:cNvPr id="17" name="Picture 16">
            <a:extLst>
              <a:ext uri="{FF2B5EF4-FFF2-40B4-BE49-F238E27FC236}">
                <a16:creationId xmlns:a16="http://schemas.microsoft.com/office/drawing/2014/main" id="{A78E3AC0-17A1-7471-861F-692747E2465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587598" y="3432880"/>
            <a:ext cx="393690" cy="362752"/>
          </a:xfrm>
          <a:prstGeom prst="ellipse">
            <a:avLst/>
          </a:prstGeom>
        </p:spPr>
      </p:pic>
      <p:sp>
        <p:nvSpPr>
          <p:cNvPr id="26" name="TextBox 25">
            <a:extLst>
              <a:ext uri="{FF2B5EF4-FFF2-40B4-BE49-F238E27FC236}">
                <a16:creationId xmlns:a16="http://schemas.microsoft.com/office/drawing/2014/main" id="{ED0FD654-3454-C4EC-F79E-908C0DBBE682}"/>
              </a:ext>
            </a:extLst>
          </p:cNvPr>
          <p:cNvSpPr txBox="1"/>
          <p:nvPr/>
        </p:nvSpPr>
        <p:spPr>
          <a:xfrm>
            <a:off x="13098958" y="1908050"/>
            <a:ext cx="1897186" cy="276999"/>
          </a:xfrm>
          <a:prstGeom prst="rect">
            <a:avLst/>
          </a:prstGeom>
          <a:noFill/>
        </p:spPr>
        <p:txBody>
          <a:bodyPr wrap="none" rtlCol="0">
            <a:spAutoFit/>
          </a:bodyPr>
          <a:lstStyle/>
          <a:p>
            <a:r>
              <a:rPr lang="en-US" sz="1200" dirty="0" err="1">
                <a:solidFill>
                  <a:schemeClr val="bg1"/>
                </a:solidFill>
                <a:latin typeface="Forza Book"/>
              </a:rPr>
              <a:t>Optimised</a:t>
            </a:r>
            <a:r>
              <a:rPr lang="en-US" sz="1200" dirty="0">
                <a:solidFill>
                  <a:schemeClr val="bg1"/>
                </a:solidFill>
                <a:latin typeface="Forza Book"/>
              </a:rPr>
              <a:t> for sustainability</a:t>
            </a:r>
            <a:endParaRPr lang="en-AU" sz="1200" dirty="0">
              <a:solidFill>
                <a:schemeClr val="bg1"/>
              </a:solidFill>
              <a:latin typeface="Forza Book"/>
            </a:endParaRPr>
          </a:p>
        </p:txBody>
      </p:sp>
      <p:pic>
        <p:nvPicPr>
          <p:cNvPr id="27" name="Picture 26">
            <a:extLst>
              <a:ext uri="{FF2B5EF4-FFF2-40B4-BE49-F238E27FC236}">
                <a16:creationId xmlns:a16="http://schemas.microsoft.com/office/drawing/2014/main" id="{BC989C7A-C42B-B4BC-0C3C-64FD8EA03DE2}"/>
              </a:ext>
            </a:extLst>
          </p:cNvPr>
          <p:cNvPicPr>
            <a:picLocks noChangeAspect="1"/>
          </p:cNvPicPr>
          <p:nvPr/>
        </p:nvPicPr>
        <p:blipFill>
          <a:blip r:embed="rId7"/>
          <a:stretch>
            <a:fillRect/>
          </a:stretch>
        </p:blipFill>
        <p:spPr>
          <a:xfrm>
            <a:off x="8867736" y="3667110"/>
            <a:ext cx="1902117" cy="323116"/>
          </a:xfrm>
          <a:prstGeom prst="rect">
            <a:avLst/>
          </a:prstGeom>
        </p:spPr>
      </p:pic>
      <p:pic>
        <p:nvPicPr>
          <p:cNvPr id="30" name="Picture 29">
            <a:extLst>
              <a:ext uri="{FF2B5EF4-FFF2-40B4-BE49-F238E27FC236}">
                <a16:creationId xmlns:a16="http://schemas.microsoft.com/office/drawing/2014/main" id="{F2977E2A-3C38-04CA-0AEB-66A8D409CAA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302540">
            <a:off x="6729202" y="4340905"/>
            <a:ext cx="4461356" cy="1054699"/>
          </a:xfrm>
          <a:prstGeom prst="rect">
            <a:avLst/>
          </a:prstGeom>
        </p:spPr>
      </p:pic>
      <p:sp>
        <p:nvSpPr>
          <p:cNvPr id="31" name="TextBox 30">
            <a:extLst>
              <a:ext uri="{FF2B5EF4-FFF2-40B4-BE49-F238E27FC236}">
                <a16:creationId xmlns:a16="http://schemas.microsoft.com/office/drawing/2014/main" id="{6F3229FA-A5A4-B94F-C419-991C428FB496}"/>
              </a:ext>
            </a:extLst>
          </p:cNvPr>
          <p:cNvSpPr txBox="1"/>
          <p:nvPr/>
        </p:nvSpPr>
        <p:spPr>
          <a:xfrm>
            <a:off x="9090442" y="1178632"/>
            <a:ext cx="1768241" cy="461665"/>
          </a:xfrm>
          <a:prstGeom prst="rect">
            <a:avLst/>
          </a:prstGeom>
          <a:noFill/>
        </p:spPr>
        <p:txBody>
          <a:bodyPr wrap="none" rtlCol="0">
            <a:spAutoFit/>
          </a:bodyPr>
          <a:lstStyle/>
          <a:p>
            <a:r>
              <a:rPr lang="en-US" sz="1200" dirty="0">
                <a:solidFill>
                  <a:schemeClr val="bg1"/>
                </a:solidFill>
                <a:latin typeface="Forza Book"/>
              </a:rPr>
              <a:t>Overpackaged:</a:t>
            </a:r>
          </a:p>
          <a:p>
            <a:r>
              <a:rPr lang="en-US" sz="1200" dirty="0">
                <a:solidFill>
                  <a:schemeClr val="bg1"/>
                </a:solidFill>
                <a:latin typeface="Forza Book"/>
              </a:rPr>
              <a:t>Increase packaging waste</a:t>
            </a:r>
            <a:endParaRPr lang="en-AU" sz="1200" dirty="0">
              <a:solidFill>
                <a:schemeClr val="bg1"/>
              </a:solidFill>
              <a:latin typeface="Forza Book"/>
            </a:endParaRPr>
          </a:p>
        </p:txBody>
      </p:sp>
      <p:sp>
        <p:nvSpPr>
          <p:cNvPr id="354" name="TextBox 353">
            <a:extLst>
              <a:ext uri="{FF2B5EF4-FFF2-40B4-BE49-F238E27FC236}">
                <a16:creationId xmlns:a16="http://schemas.microsoft.com/office/drawing/2014/main" id="{5BB6716B-1C33-B92B-0199-029E528A22C7}"/>
              </a:ext>
            </a:extLst>
          </p:cNvPr>
          <p:cNvSpPr txBox="1"/>
          <p:nvPr/>
        </p:nvSpPr>
        <p:spPr>
          <a:xfrm>
            <a:off x="6941007" y="1165040"/>
            <a:ext cx="1514389" cy="461665"/>
          </a:xfrm>
          <a:prstGeom prst="rect">
            <a:avLst/>
          </a:prstGeom>
          <a:noFill/>
        </p:spPr>
        <p:txBody>
          <a:bodyPr wrap="none" rtlCol="0">
            <a:spAutoFit/>
          </a:bodyPr>
          <a:lstStyle/>
          <a:p>
            <a:pPr algn="r"/>
            <a:r>
              <a:rPr lang="en-US" sz="1200" dirty="0">
                <a:solidFill>
                  <a:schemeClr val="bg1"/>
                </a:solidFill>
                <a:latin typeface="Forza Book"/>
              </a:rPr>
              <a:t>Under-packaged:</a:t>
            </a:r>
          </a:p>
          <a:p>
            <a:pPr algn="r"/>
            <a:r>
              <a:rPr lang="en-US" sz="1200" dirty="0">
                <a:solidFill>
                  <a:schemeClr val="bg1"/>
                </a:solidFill>
                <a:latin typeface="Forza Book"/>
              </a:rPr>
              <a:t>Increased food waste</a:t>
            </a:r>
            <a:endParaRPr lang="en-AU" sz="1200" dirty="0">
              <a:solidFill>
                <a:schemeClr val="bg1"/>
              </a:solidFill>
              <a:latin typeface="Forza Book"/>
            </a:endParaRPr>
          </a:p>
        </p:txBody>
      </p:sp>
      <p:sp>
        <p:nvSpPr>
          <p:cNvPr id="359" name="TextBox 358">
            <a:extLst>
              <a:ext uri="{FF2B5EF4-FFF2-40B4-BE49-F238E27FC236}">
                <a16:creationId xmlns:a16="http://schemas.microsoft.com/office/drawing/2014/main" id="{0E548DB7-D47A-C363-F1DB-39A47C0FB844}"/>
              </a:ext>
            </a:extLst>
          </p:cNvPr>
          <p:cNvSpPr txBox="1"/>
          <p:nvPr/>
        </p:nvSpPr>
        <p:spPr>
          <a:xfrm>
            <a:off x="10197355" y="4723148"/>
            <a:ext cx="1094210" cy="276999"/>
          </a:xfrm>
          <a:prstGeom prst="rect">
            <a:avLst/>
          </a:prstGeom>
          <a:noFill/>
        </p:spPr>
        <p:txBody>
          <a:bodyPr wrap="none" rtlCol="0">
            <a:spAutoFit/>
          </a:bodyPr>
          <a:lstStyle/>
          <a:p>
            <a:r>
              <a:rPr lang="en-US" sz="1200" dirty="0">
                <a:solidFill>
                  <a:srgbClr val="C9282D"/>
                </a:solidFill>
                <a:latin typeface="Forza Book"/>
              </a:rPr>
              <a:t>Packaging cost</a:t>
            </a:r>
            <a:endParaRPr lang="en-AU" sz="1200" dirty="0">
              <a:solidFill>
                <a:srgbClr val="C9282D"/>
              </a:solidFill>
              <a:latin typeface="Forza Book"/>
            </a:endParaRPr>
          </a:p>
        </p:txBody>
      </p:sp>
      <p:cxnSp>
        <p:nvCxnSpPr>
          <p:cNvPr id="364" name="Straight Arrow Connector 363">
            <a:extLst>
              <a:ext uri="{FF2B5EF4-FFF2-40B4-BE49-F238E27FC236}">
                <a16:creationId xmlns:a16="http://schemas.microsoft.com/office/drawing/2014/main" id="{593C9A23-33BC-FF4D-53B1-BEA0FF1065CC}"/>
              </a:ext>
            </a:extLst>
          </p:cNvPr>
          <p:cNvCxnSpPr>
            <a:cxnSpLocks/>
          </p:cNvCxnSpPr>
          <p:nvPr/>
        </p:nvCxnSpPr>
        <p:spPr>
          <a:xfrm>
            <a:off x="9189329" y="1729645"/>
            <a:ext cx="1755879" cy="0"/>
          </a:xfrm>
          <a:prstGeom prst="straightConnector1">
            <a:avLst/>
          </a:prstGeom>
          <a:ln w="76200">
            <a:tailEnd type="triangle"/>
          </a:ln>
        </p:spPr>
        <p:style>
          <a:lnRef idx="2">
            <a:schemeClr val="accent3"/>
          </a:lnRef>
          <a:fillRef idx="0">
            <a:schemeClr val="accent3"/>
          </a:fillRef>
          <a:effectRef idx="1">
            <a:schemeClr val="accent3"/>
          </a:effectRef>
          <a:fontRef idx="minor">
            <a:schemeClr val="tx1"/>
          </a:fontRef>
        </p:style>
      </p:cxnSp>
      <p:cxnSp>
        <p:nvCxnSpPr>
          <p:cNvPr id="366" name="Straight Arrow Connector 365">
            <a:extLst>
              <a:ext uri="{FF2B5EF4-FFF2-40B4-BE49-F238E27FC236}">
                <a16:creationId xmlns:a16="http://schemas.microsoft.com/office/drawing/2014/main" id="{8EF7A072-403C-B0D6-C3A9-70330C54AF26}"/>
              </a:ext>
            </a:extLst>
          </p:cNvPr>
          <p:cNvCxnSpPr>
            <a:cxnSpLocks/>
          </p:cNvCxnSpPr>
          <p:nvPr/>
        </p:nvCxnSpPr>
        <p:spPr>
          <a:xfrm flipH="1">
            <a:off x="6691484" y="1729645"/>
            <a:ext cx="1763912" cy="0"/>
          </a:xfrm>
          <a:prstGeom prst="straightConnector1">
            <a:avLst/>
          </a:prstGeom>
          <a:ln w="76200">
            <a:tailEnd type="triangle"/>
          </a:ln>
        </p:spPr>
        <p:style>
          <a:lnRef idx="2">
            <a:schemeClr val="accent3"/>
          </a:lnRef>
          <a:fillRef idx="0">
            <a:schemeClr val="accent3"/>
          </a:fillRef>
          <a:effectRef idx="1">
            <a:schemeClr val="accent3"/>
          </a:effectRef>
          <a:fontRef idx="minor">
            <a:schemeClr val="tx1"/>
          </a:fontRef>
        </p:style>
      </p:cxnSp>
      <p:pic>
        <p:nvPicPr>
          <p:cNvPr id="372" name="Picture 371">
            <a:extLst>
              <a:ext uri="{FF2B5EF4-FFF2-40B4-BE49-F238E27FC236}">
                <a16:creationId xmlns:a16="http://schemas.microsoft.com/office/drawing/2014/main" id="{A0936AD3-775A-8B62-0A77-C20019FFB4EF}"/>
              </a:ext>
            </a:extLst>
          </p:cNvPr>
          <p:cNvPicPr>
            <a:picLocks noChangeAspect="1"/>
          </p:cNvPicPr>
          <p:nvPr/>
        </p:nvPicPr>
        <p:blipFill>
          <a:blip r:embed="rId9"/>
          <a:stretch>
            <a:fillRect/>
          </a:stretch>
        </p:blipFill>
        <p:spPr>
          <a:xfrm>
            <a:off x="6337360" y="2576792"/>
            <a:ext cx="329213" cy="2121592"/>
          </a:xfrm>
          <a:prstGeom prst="rect">
            <a:avLst/>
          </a:prstGeom>
        </p:spPr>
      </p:pic>
      <p:pic>
        <p:nvPicPr>
          <p:cNvPr id="373" name="Picture 372">
            <a:extLst>
              <a:ext uri="{FF2B5EF4-FFF2-40B4-BE49-F238E27FC236}">
                <a16:creationId xmlns:a16="http://schemas.microsoft.com/office/drawing/2014/main" id="{B10D03C9-53EA-9F37-8296-22E43E7C958A}"/>
              </a:ext>
            </a:extLst>
          </p:cNvPr>
          <p:cNvPicPr>
            <a:picLocks noChangeAspect="1"/>
          </p:cNvPicPr>
          <p:nvPr/>
        </p:nvPicPr>
        <p:blipFill>
          <a:blip r:embed="rId10"/>
          <a:stretch>
            <a:fillRect/>
          </a:stretch>
        </p:blipFill>
        <p:spPr>
          <a:xfrm>
            <a:off x="8040016" y="5162259"/>
            <a:ext cx="1511939" cy="323116"/>
          </a:xfrm>
          <a:prstGeom prst="rect">
            <a:avLst/>
          </a:prstGeom>
        </p:spPr>
      </p:pic>
      <p:sp>
        <p:nvSpPr>
          <p:cNvPr id="376" name="Footer Placeholder 4">
            <a:extLst>
              <a:ext uri="{FF2B5EF4-FFF2-40B4-BE49-F238E27FC236}">
                <a16:creationId xmlns:a16="http://schemas.microsoft.com/office/drawing/2014/main" id="{24D423E6-584C-1633-7FBF-658A520FCA9B}"/>
              </a:ext>
            </a:extLst>
          </p:cNvPr>
          <p:cNvSpPr>
            <a:spLocks noGrp="1"/>
          </p:cNvSpPr>
          <p:nvPr>
            <p:ph type="ftr" sz="quarter" idx="3"/>
          </p:nvPr>
        </p:nvSpPr>
        <p:spPr>
          <a:xfrm>
            <a:off x="8420987" y="6634716"/>
            <a:ext cx="3573778" cy="130417"/>
          </a:xfrm>
          <a:prstGeom prst="rect">
            <a:avLst/>
          </a:prstGeom>
        </p:spPr>
        <p:txBody>
          <a:bodyPr vert="horz" lIns="0" tIns="0" rIns="0" bIns="0" rtlCol="0" anchor="b">
            <a:noAutofit/>
          </a:bodyPr>
          <a:lstStyle>
            <a:lvl1pPr algn="r">
              <a:defRPr sz="1000">
                <a:solidFill>
                  <a:schemeClr val="accent1"/>
                </a:solidFill>
                <a:latin typeface="+mn-lt"/>
              </a:defRPr>
            </a:lvl1pPr>
          </a:lstStyle>
          <a:p>
            <a:r>
              <a:rPr lang="en-US" sz="800" dirty="0">
                <a:solidFill>
                  <a:schemeClr val="bg1"/>
                </a:solidFill>
              </a:rPr>
              <a:t>© 2023  |  SEE  |  </a:t>
            </a:r>
            <a:r>
              <a:rPr lang="en-US" altLang="en-US" sz="800" dirty="0">
                <a:solidFill>
                  <a:schemeClr val="bg1"/>
                </a:solidFill>
              </a:rPr>
              <a:t>SUSTAINABLE MEAT PACKAGING</a:t>
            </a:r>
          </a:p>
        </p:txBody>
      </p:sp>
    </p:spTree>
    <p:extLst>
      <p:ext uri="{BB962C8B-B14F-4D97-AF65-F5344CB8AC3E}">
        <p14:creationId xmlns:p14="http://schemas.microsoft.com/office/powerpoint/2010/main" val="16196453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7_Office Theme">
  <a:themeElements>
    <a:clrScheme name="SEE">
      <a:dk1>
        <a:srgbClr val="000000"/>
      </a:dk1>
      <a:lt1>
        <a:srgbClr val="FFFFFF"/>
      </a:lt1>
      <a:dk2>
        <a:srgbClr val="323C48"/>
      </a:dk2>
      <a:lt2>
        <a:srgbClr val="E7E6E6"/>
      </a:lt2>
      <a:accent1>
        <a:srgbClr val="008998"/>
      </a:accent1>
      <a:accent2>
        <a:srgbClr val="CF3338"/>
      </a:accent2>
      <a:accent3>
        <a:srgbClr val="66B8C1"/>
      </a:accent3>
      <a:accent4>
        <a:srgbClr val="ADB2B6"/>
      </a:accent4>
      <a:accent5>
        <a:srgbClr val="016772"/>
      </a:accent5>
      <a:accent6>
        <a:srgbClr val="323D48"/>
      </a:accent6>
      <a:hlink>
        <a:srgbClr val="D25257"/>
      </a:hlink>
      <a:folHlink>
        <a:srgbClr val="323D48"/>
      </a:folHlink>
    </a:clrScheme>
    <a:fontScheme name="Tes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ealed Air Corporate Template_FINAL" id="{C715529C-49DD-D545-A852-4ED49B2049F0}" vid="{CC821E42-536E-E948-AFA4-81BC1C98D9EC}"/>
    </a:ext>
  </a:extLst>
</a:theme>
</file>

<file path=ppt/theme/theme2.xml><?xml version="1.0" encoding="utf-8"?>
<a:theme xmlns:a="http://schemas.openxmlformats.org/drawingml/2006/main" name="Narwhal">
  <a:themeElements>
    <a:clrScheme name="YAM_2020">
      <a:dk1>
        <a:srgbClr val="323332"/>
      </a:dk1>
      <a:lt1>
        <a:srgbClr val="FFFFFF"/>
      </a:lt1>
      <a:dk2>
        <a:srgbClr val="E62C2C"/>
      </a:dk2>
      <a:lt2>
        <a:srgbClr val="E4E5E4"/>
      </a:lt2>
      <a:accent1>
        <a:srgbClr val="AB2127"/>
      </a:accent1>
      <a:accent2>
        <a:srgbClr val="185C7D"/>
      </a:accent2>
      <a:accent3>
        <a:srgbClr val="8AC1DE"/>
      </a:accent3>
      <a:accent4>
        <a:srgbClr val="FFCB05"/>
      </a:accent4>
      <a:accent5>
        <a:srgbClr val="EE405F"/>
      </a:accent5>
      <a:accent6>
        <a:srgbClr val="797979"/>
      </a:accent6>
      <a:hlink>
        <a:srgbClr val="0A64C8"/>
      </a:hlink>
      <a:folHlink>
        <a:srgbClr val="825F9B"/>
      </a:folHlink>
    </a:clrScheme>
    <a:fontScheme name="Work Sans ExtraBold-Work Sans Light">
      <a:majorFont>
        <a:latin typeface="Work Sans ExtraBold"/>
        <a:ea typeface=""/>
        <a:cs typeface=""/>
      </a:majorFont>
      <a:minorFont>
        <a:latin typeface="Work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rwhal" id="{1EED1B9A-515A-C441-9364-E2C4413BCBBF}" vid="{57E61173-E6F6-7844-8681-7ECC4BFA4CD2}"/>
    </a:ext>
  </a:extLst>
</a:theme>
</file>

<file path=ppt/theme/theme3.xml><?xml version="1.0" encoding="utf-8"?>
<a:theme xmlns:a="http://schemas.openxmlformats.org/drawingml/2006/main" name="1_Narwhal">
  <a:themeElements>
    <a:clrScheme name="YAM_2020">
      <a:dk1>
        <a:srgbClr val="323332"/>
      </a:dk1>
      <a:lt1>
        <a:srgbClr val="FFFFFF"/>
      </a:lt1>
      <a:dk2>
        <a:srgbClr val="E62C2C"/>
      </a:dk2>
      <a:lt2>
        <a:srgbClr val="E4E5E4"/>
      </a:lt2>
      <a:accent1>
        <a:srgbClr val="AB2127"/>
      </a:accent1>
      <a:accent2>
        <a:srgbClr val="185C7D"/>
      </a:accent2>
      <a:accent3>
        <a:srgbClr val="8AC1DE"/>
      </a:accent3>
      <a:accent4>
        <a:srgbClr val="FFCB05"/>
      </a:accent4>
      <a:accent5>
        <a:srgbClr val="EE405F"/>
      </a:accent5>
      <a:accent6>
        <a:srgbClr val="797979"/>
      </a:accent6>
      <a:hlink>
        <a:srgbClr val="0A64C8"/>
      </a:hlink>
      <a:folHlink>
        <a:srgbClr val="825F9B"/>
      </a:folHlink>
    </a:clrScheme>
    <a:fontScheme name="Work Sans ExtraBold-Work Sans Light">
      <a:majorFont>
        <a:latin typeface="Work Sans ExtraBold"/>
        <a:ea typeface=""/>
        <a:cs typeface=""/>
      </a:majorFont>
      <a:minorFont>
        <a:latin typeface="Work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rwhal" id="{1EED1B9A-515A-C441-9364-E2C4413BCBBF}" vid="{57E61173-E6F6-7844-8681-7ECC4BFA4CD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Kuraray">
  <a:themeElements>
    <a:clrScheme name="Kuraray Colors">
      <a:dk1>
        <a:srgbClr val="000F3C"/>
      </a:dk1>
      <a:lt1>
        <a:srgbClr val="FFFFFF"/>
      </a:lt1>
      <a:dk2>
        <a:srgbClr val="000000"/>
      </a:dk2>
      <a:lt2>
        <a:srgbClr val="FFFFFF"/>
      </a:lt2>
      <a:accent1>
        <a:srgbClr val="00B0E9"/>
      </a:accent1>
      <a:accent2>
        <a:srgbClr val="FFC845"/>
      </a:accent2>
      <a:accent3>
        <a:srgbClr val="FF8672"/>
      </a:accent3>
      <a:accent4>
        <a:srgbClr val="A192B2"/>
      </a:accent4>
      <a:accent5>
        <a:srgbClr val="D6D2C4"/>
      </a:accent5>
      <a:accent6>
        <a:srgbClr val="B2B7C4"/>
      </a:accent6>
      <a:hlink>
        <a:srgbClr val="000F3C"/>
      </a:hlink>
      <a:folHlink>
        <a:srgbClr val="00B0E9"/>
      </a:folHlink>
    </a:clrScheme>
    <a:fontScheme name="KKR Fonts">
      <a:majorFont>
        <a:latin typeface="Rational Text Medium"/>
        <a:ea typeface=""/>
        <a:cs typeface=""/>
      </a:majorFont>
      <a:minorFont>
        <a:latin typeface="Rational Text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dirty="0" smtClean="0">
            <a:solidFill>
              <a:schemeClr val="tx1"/>
            </a:solidFill>
          </a:defRPr>
        </a:defPPr>
      </a:lstStyle>
    </a:txDef>
  </a:objectDefaults>
  <a:extraClrSchemeLst>
    <a:extraClrScheme>
      <a:clrScheme name="Kuraray Colors">
        <a:dk1>
          <a:srgbClr val="000F3C"/>
        </a:dk1>
        <a:lt1>
          <a:srgbClr val="FFFFFF"/>
        </a:lt1>
        <a:dk2>
          <a:srgbClr val="000000"/>
        </a:dk2>
        <a:lt2>
          <a:srgbClr val="FFFFFF"/>
        </a:lt2>
        <a:accent1>
          <a:srgbClr val="00B0E9"/>
        </a:accent1>
        <a:accent2>
          <a:srgbClr val="FFC845"/>
        </a:accent2>
        <a:accent3>
          <a:srgbClr val="FF8B7C"/>
        </a:accent3>
        <a:accent4>
          <a:srgbClr val="A192B2"/>
        </a:accent4>
        <a:accent5>
          <a:srgbClr val="D6D2C4"/>
        </a:accent5>
        <a:accent6>
          <a:srgbClr val="B2B7C4"/>
        </a:accent6>
        <a:hlink>
          <a:srgbClr val="000F3C"/>
        </a:hlink>
        <a:folHlink>
          <a:srgbClr val="00B0E9"/>
        </a:folHlink>
      </a:clrScheme>
    </a:extraClrScheme>
  </a:extraClrSchemeLst>
  <a:custClrLst>
    <a:custClr name="Cyan 80%">
      <a:srgbClr val="00B0E9"/>
    </a:custClr>
    <a:custClr name="Dark Blue">
      <a:srgbClr val="000F3C"/>
    </a:custClr>
    <a:custClr name="Sunrise Beige">
      <a:srgbClr val="D6D2C4"/>
    </a:custClr>
    <a:custClr name="Sunrise Yellow">
      <a:srgbClr val="FFC845"/>
    </a:custClr>
    <a:custClr name="Sunrise Orange">
      <a:srgbClr val="FF8672"/>
    </a:custClr>
    <a:custClr name="Sunrise Purple">
      <a:srgbClr val="A192B2"/>
    </a:custClr>
    <a:custClr name="Positive Green">
      <a:srgbClr val="75B96C"/>
    </a:custClr>
    <a:custClr name="Warning Red">
      <a:srgbClr val="D9475F"/>
    </a:custClr>
    <a:custClr name="Sunrise Orange">
      <a:srgbClr val="FF8672"/>
    </a:custClr>
    <a:custClr name="--">
      <a:srgbClr val="FFFFFF"/>
    </a:custClr>
    <a:custClr name="Cyan 50%">
      <a:srgbClr val="60CEF1"/>
    </a:custClr>
    <a:custClr name="Dark Blue 80%">
      <a:srgbClr val="333F63"/>
    </a:custClr>
    <a:custClr name="Sunrise Beige 80%">
      <a:srgbClr val="DEDBD0"/>
    </a:custClr>
    <a:custClr name="Sunrise Yellow 80%">
      <a:srgbClr val="FFD36A"/>
    </a:custClr>
    <a:custClr name="Sunrise Orange 80%">
      <a:srgbClr val="FFA296"/>
    </a:custClr>
    <a:custClr name="Sunrise Purple 80%">
      <a:srgbClr val="B4A8C1"/>
    </a:custClr>
    <a:custClr name="--">
      <a:srgbClr val="FFFFFF"/>
    </a:custClr>
    <a:custClr name="--">
      <a:srgbClr val="FFFFFF"/>
    </a:custClr>
    <a:custClr name="--">
      <a:srgbClr val="FFFFFF"/>
    </a:custClr>
    <a:custClr name="--">
      <a:srgbClr val="FFFFFF"/>
    </a:custClr>
    <a:custClr name="Cyan 40%">
      <a:srgbClr val="80D7F4"/>
    </a:custClr>
    <a:custClr name="Dark Blue 60%">
      <a:srgbClr val="666F8A"/>
    </a:custClr>
    <a:custClr name="Sunrise Beige 60%">
      <a:srgbClr val="E6E4DC"/>
    </a:custClr>
    <a:custClr name="Sunrise Yellow 60%">
      <a:srgbClr val="FFDE8F"/>
    </a:custClr>
    <a:custClr name="Sunrise Orange 60%">
      <a:srgbClr val="FFB9B0"/>
    </a:custClr>
    <a:custClr name="Sunrise Purple 60%">
      <a:srgbClr val="C7BED1"/>
    </a:custClr>
    <a:custClr name="Positive Green">
      <a:srgbClr val="75B96C"/>
    </a:custClr>
    <a:custClr name="Tangerine">
      <a:srgbClr val="FFA75A"/>
    </a:custClr>
    <a:custClr name="Coral">
      <a:srgbClr val="EC6769"/>
    </a:custClr>
    <a:custClr name="Warning Red">
      <a:srgbClr val="D9475F"/>
    </a:custClr>
    <a:custClr name="Cyan 30%">
      <a:srgbClr val="9FE1F7"/>
    </a:custClr>
    <a:custClr name="Dark Blue 40%">
      <a:srgbClr val="999FB1"/>
    </a:custClr>
    <a:custClr name="Sunrise Beige 40%">
      <a:srgbClr val="EFEDE7"/>
    </a:custClr>
    <a:custClr name="Sunrise Yellow 40%">
      <a:srgbClr val="FFE9B5"/>
    </a:custClr>
    <a:custClr name="Sunrise Orange 40%">
      <a:srgbClr val="FFD1CB"/>
    </a:custClr>
    <a:custClr name="Sunrise Purple 40%">
      <a:srgbClr val="D9D3E0"/>
    </a:custClr>
    <a:custClr name="Plum">
      <a:srgbClr val="BD6C88"/>
    </a:custClr>
    <a:custClr name="Lavender">
      <a:srgbClr val="504F76"/>
    </a:custClr>
    <a:custClr name="--">
      <a:srgbClr val="FFFFFF"/>
    </a:custClr>
    <a:custClr name="--">
      <a:srgbClr val="FFFFFF"/>
    </a:custClr>
    <a:custClr name="Cyan 20%">
      <a:srgbClr val="BFEBF9"/>
    </a:custClr>
    <a:custClr name="Dark Blue 20%">
      <a:srgbClr val="CCCFD8"/>
    </a:custClr>
    <a:custClr name="Sunrise Beige 20%">
      <a:srgbClr val="F7F6F3"/>
    </a:custClr>
    <a:custClr name="Sunrise Yellow 20%">
      <a:srgbClr val="FFF4DA"/>
    </a:custClr>
    <a:custClr name="Sunrise Orange 20%">
      <a:srgbClr val="FFE8E5"/>
    </a:custClr>
    <a:custClr name="Sunrise Purple 20%">
      <a:srgbClr val="ECE9F0"/>
    </a:custClr>
    <a:custClr name="--">
      <a:srgbClr val="FFFFFF"/>
    </a:custClr>
    <a:custClr name="--">
      <a:srgbClr val="FFFFFF"/>
    </a:custClr>
    <a:custClr name="--">
      <a:srgbClr val="FFFFFF"/>
    </a:custClr>
    <a:custClr name="--">
      <a:srgbClr val="FFFFFF"/>
    </a:custClr>
  </a:custClrLst>
  <a:extLst>
    <a:ext uri="{05A4C25C-085E-4340-85A3-A5531E510DB2}">
      <thm15:themeFamily xmlns:thm15="http://schemas.microsoft.com/office/thememl/2012/main" name="Kuraray Master - CoBrand.potx" id="{872DF2CF-63C6-4D4D-86B3-21EA4EF7EA9D}" vid="{F304CD68-7D76-4FD6-B3C9-42CC290316C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1d81198-c14a-4621-bead-5e94bd4e0f70">
      <Terms xmlns="http://schemas.microsoft.com/office/infopath/2007/PartnerControls"/>
    </lcf76f155ced4ddcb4097134ff3c332f>
    <TaxCatchAll xmlns="484c8c59-755d-4516-b8d2-1621b38262b4" xsi:nil="true"/>
    <Contact xmlns="9fb4f79b-aced-4475-9d75-51112827ba85">
      <UserInfo>
        <DisplayName/>
        <AccountId xsi:nil="true"/>
        <AccountType/>
      </UserInfo>
    </Contact>
    <k0a51cf79e604745857a03ab6484fba4 xmlns="77342a18-84af-4da7-9c4b-8f6747e69445">
      <Terms xmlns="http://schemas.microsoft.com/office/infopath/2007/PartnerControls"/>
    </k0a51cf79e604745857a03ab6484fba4>
    <a5dd2779d0f74165b3ee02b306aad3bb xmlns="77342a18-84af-4da7-9c4b-8f6747e69445">
      <Terms xmlns="http://schemas.microsoft.com/office/infopath/2007/PartnerControls"/>
    </a5dd2779d0f74165b3ee02b306aad3bb>
    <i5aaf5fcc6894645b65c7a29c6476a19 xmlns="6679147d-f3e0-4428-9f88-abb34dc925f6">
      <Terms xmlns="http://schemas.microsoft.com/office/infopath/2007/PartnerControls"/>
    </i5aaf5fcc6894645b65c7a29c6476a19>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iversified Document" ma:contentTypeID="0x01010073819C8729A6B244A74FF75370EE82A900FD7A2518D8420746B561274B6BB19E1F" ma:contentTypeVersion="41" ma:contentTypeDescription="Create a new document." ma:contentTypeScope="" ma:versionID="e5d49b8b1c630c380db95d4f5c14fa1c">
  <xsd:schema xmlns:xsd="http://www.w3.org/2001/XMLSchema" xmlns:xs="http://www.w3.org/2001/XMLSchema" xmlns:p="http://schemas.microsoft.com/office/2006/metadata/properties" xmlns:ns2="6679147d-f3e0-4428-9f88-abb34dc925f6" xmlns:ns3="484c8c59-755d-4516-b8d2-1621b38262b4" xmlns:ns4="9fb4f79b-aced-4475-9d75-51112827ba85" xmlns:ns5="77342a18-84af-4da7-9c4b-8f6747e69445" xmlns:ns6="e1d81198-c14a-4621-bead-5e94bd4e0f70" targetNamespace="http://schemas.microsoft.com/office/2006/metadata/properties" ma:root="true" ma:fieldsID="938542d5e9655c4f98450692553d1834" ns2:_="" ns3:_="" ns4:_="" ns5:_="" ns6:_="">
    <xsd:import namespace="6679147d-f3e0-4428-9f88-abb34dc925f6"/>
    <xsd:import namespace="484c8c59-755d-4516-b8d2-1621b38262b4"/>
    <xsd:import namespace="9fb4f79b-aced-4475-9d75-51112827ba85"/>
    <xsd:import namespace="77342a18-84af-4da7-9c4b-8f6747e69445"/>
    <xsd:import namespace="e1d81198-c14a-4621-bead-5e94bd4e0f70"/>
    <xsd:element name="properties">
      <xsd:complexType>
        <xsd:sequence>
          <xsd:element name="documentManagement">
            <xsd:complexType>
              <xsd:all>
                <xsd:element ref="ns2:i5aaf5fcc6894645b65c7a29c6476a19" minOccurs="0"/>
                <xsd:element ref="ns3:TaxCatchAll" minOccurs="0"/>
                <xsd:element ref="ns3:TaxCatchAllLabel" minOccurs="0"/>
                <xsd:element ref="ns5:a5dd2779d0f74165b3ee02b306aad3bb" minOccurs="0"/>
                <xsd:element ref="ns5:k0a51cf79e604745857a03ab6484fba4" minOccurs="0"/>
                <xsd:element ref="ns4:Contact" minOccurs="0"/>
                <xsd:element ref="ns6:MediaServiceMetadata" minOccurs="0"/>
                <xsd:element ref="ns6:MediaServiceFastMetadata" minOccurs="0"/>
                <xsd:element ref="ns6:MediaServiceDateTaken" minOccurs="0"/>
                <xsd:element ref="ns6:MediaLengthInSeconds" minOccurs="0"/>
                <xsd:element ref="ns4:SharedWithUsers" minOccurs="0"/>
                <xsd:element ref="ns4:SharedWithDetails" minOccurs="0"/>
                <xsd:element ref="ns6:MediaServiceAutoTags" minOccurs="0"/>
                <xsd:element ref="ns6:MediaServiceOCR" minOccurs="0"/>
                <xsd:element ref="ns6:MediaServiceGenerationTime" minOccurs="0"/>
                <xsd:element ref="ns6:MediaServiceEventHashCode" minOccurs="0"/>
                <xsd:element ref="ns6:MediaServiceAutoKeyPoints" minOccurs="0"/>
                <xsd:element ref="ns6:MediaServiceKeyPoints" minOccurs="0"/>
                <xsd:element ref="ns6:MediaServiceLocation" minOccurs="0"/>
                <xsd:element ref="ns6:lcf76f155ced4ddcb4097134ff3c332f" minOccurs="0"/>
                <xsd:element ref="ns6: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79147d-f3e0-4428-9f88-abb34dc925f6" elementFormDefault="qualified">
    <xsd:import namespace="http://schemas.microsoft.com/office/2006/documentManagement/types"/>
    <xsd:import namespace="http://schemas.microsoft.com/office/infopath/2007/PartnerControls"/>
    <xsd:element name="i5aaf5fcc6894645b65c7a29c6476a19" ma:index="8" nillable="true" ma:taxonomy="true" ma:internalName="i5aaf5fcc6894645b65c7a29c6476a19" ma:taxonomyFieldName="Brand" ma:displayName="Brand" ma:readOnly="false" ma:default="" ma:fieldId="{25aaf5fc-c689-4645-b65c-7a29c6476a19}" ma:taxonomyMulti="true" ma:sspId="21816827-90af-4176-b580-c8d076dcbe51" ma:termSetId="7c654c6d-e322-4e75-8a8d-4f71d8428da7" ma:anchorId="d5f9dc94-0ec1-4665-8c2b-3b56d2f9355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84c8c59-755d-4516-b8d2-1621b38262b4"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b3156071-fcc7-4d29-971a-0337c0b44949}" ma:internalName="TaxCatchAll" ma:showField="CatchAllData" ma:web="9fb4f79b-aced-4475-9d75-51112827ba8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b3156071-fcc7-4d29-971a-0337c0b44949}" ma:internalName="TaxCatchAllLabel" ma:readOnly="true" ma:showField="CatchAllDataLabel" ma:web="9fb4f79b-aced-4475-9d75-51112827ba8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fb4f79b-aced-4475-9d75-51112827ba85" elementFormDefault="qualified">
    <xsd:import namespace="http://schemas.microsoft.com/office/2006/documentManagement/types"/>
    <xsd:import namespace="http://schemas.microsoft.com/office/infopath/2007/PartnerControls"/>
    <xsd:element name="Contact" ma:index="16" nillable="true" ma:displayName="Contact" ma:list="UserInfo" ma:SharePointGroup="0" ma:internalName="Contact"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7342a18-84af-4da7-9c4b-8f6747e69445" elementFormDefault="qualified">
    <xsd:import namespace="http://schemas.microsoft.com/office/2006/documentManagement/types"/>
    <xsd:import namespace="http://schemas.microsoft.com/office/infopath/2007/PartnerControls"/>
    <xsd:element name="a5dd2779d0f74165b3ee02b306aad3bb" ma:index="12" nillable="true" ma:taxonomy="true" ma:internalName="a5dd2779d0f74165b3ee02b306aad3bb" ma:taxonomyFieldName="OrganisationalStructure" ma:displayName="Organisational Structure" ma:readOnly="false" ma:default="" ma:fieldId="{a5dd2779-d0f7-4165-b3ee-02b306aad3bb}" ma:taxonomyMulti="true" ma:sspId="21816827-90af-4176-b580-c8d076dcbe51" ma:termSetId="0c1ca506-f094-4db0-885f-b72b4350c0ab" ma:anchorId="da7978d5-6df2-4861-9cf8-8b7cb2c6de12" ma:open="false" ma:isKeyword="false">
      <xsd:complexType>
        <xsd:sequence>
          <xsd:element ref="pc:Terms" minOccurs="0" maxOccurs="1"/>
        </xsd:sequence>
      </xsd:complexType>
    </xsd:element>
    <xsd:element name="k0a51cf79e604745857a03ab6484fba4" ma:index="14" nillable="true" ma:taxonomy="true" ma:internalName="k0a51cf79e604745857a03ab6484fba4" ma:taxonomyFieldName="Topics" ma:displayName="Topics" ma:readOnly="false" ma:default="" ma:fieldId="{40a51cf7-9e60-4745-857a-03ab6484fba4}" ma:taxonomyMulti="true" ma:sspId="21816827-90af-4176-b580-c8d076dcbe51" ma:termSetId="0f7400d8-9815-4b86-9061-782a112a3da8" ma:anchorId="6fc0f917-655d-443a-8df2-cf833bcdadce"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1d81198-c14a-4621-bead-5e94bd4e0f70" elementFormDefault="qualified">
    <xsd:import namespace="http://schemas.microsoft.com/office/2006/documentManagement/types"/>
    <xsd:import namespace="http://schemas.microsoft.com/office/infopath/2007/PartnerControls"/>
    <xsd:element name="MediaServiceMetadata" ma:index="17" nillable="true" ma:displayName="MediaServiceMetadata" ma:hidden="true" ma:internalName="MediaServiceMetadata" ma:readOnly="true">
      <xsd:simpleType>
        <xsd:restriction base="dms:Note"/>
      </xsd:simpleType>
    </xsd:element>
    <xsd:element name="MediaServiceFastMetadata" ma:index="18" nillable="true" ma:displayName="MediaServiceFastMetadata" ma:hidden="true" ma:internalName="MediaServiceFastMetadata" ma:readOnly="true">
      <xsd:simpleType>
        <xsd:restriction base="dms:Note"/>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AutoTags" ma:index="23" nillable="true" ma:displayName="Tags" ma:internalName="MediaServiceAutoTags"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ServiceGenerationTime" ma:index="25" nillable="true" ma:displayName="MediaServiceGenerationTime" ma:hidden="true" ma:internalName="MediaServiceGenerationTime" ma:readOnly="true">
      <xsd:simpleType>
        <xsd:restriction base="dms:Text"/>
      </xsd:simpleType>
    </xsd:element>
    <xsd:element name="MediaServiceEventHashCode" ma:index="26" nillable="true" ma:displayName="MediaServiceEventHashCode" ma:hidden="true" ma:internalName="MediaServiceEventHashCode" ma:readOnly="true">
      <xsd:simpleType>
        <xsd:restriction base="dms:Text"/>
      </xsd:simpleType>
    </xsd:element>
    <xsd:element name="MediaServiceAutoKeyPoints" ma:index="27" nillable="true" ma:displayName="MediaServiceAutoKeyPoints" ma:hidden="true" ma:internalName="MediaServiceAutoKeyPoints" ma:readOnly="true">
      <xsd:simpleType>
        <xsd:restriction base="dms:Note"/>
      </xsd:simpleType>
    </xsd:element>
    <xsd:element name="MediaServiceKeyPoints" ma:index="28" nillable="true" ma:displayName="KeyPoints" ma:internalName="MediaServiceKeyPoints" ma:readOnly="true">
      <xsd:simpleType>
        <xsd:restriction base="dms:Note">
          <xsd:maxLength value="255"/>
        </xsd:restriction>
      </xsd:simpleType>
    </xsd:element>
    <xsd:element name="MediaServiceLocation" ma:index="29" nillable="true" ma:displayName="Location" ma:internalName="MediaServiceLocation" ma:readOnly="true">
      <xsd:simpleType>
        <xsd:restriction base="dms:Text"/>
      </xsd:simpleType>
    </xsd:element>
    <xsd:element name="lcf76f155ced4ddcb4097134ff3c332f" ma:index="31" nillable="true" ma:taxonomy="true" ma:internalName="lcf76f155ced4ddcb4097134ff3c332f" ma:taxonomyFieldName="MediaServiceImageTags" ma:displayName="Image Tags" ma:readOnly="false" ma:fieldId="{5cf76f15-5ced-4ddc-b409-7134ff3c332f}" ma:taxonomyMulti="true" ma:sspId="21816827-90af-4176-b580-c8d076dcbe5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4ED7E22-5005-4086-B711-05E20DE4EFF5}">
  <ds:schemaRefs>
    <ds:schemaRef ds:uri="http://purl.org/dc/elements/1.1/"/>
    <ds:schemaRef ds:uri="http://schemas.microsoft.com/office/2006/metadata/properties"/>
    <ds:schemaRef ds:uri="e94addbd-542e-498f-b165-38399d7a5b5e"/>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b7ce0595-becd-440b-9ed6-a620875eeea8"/>
    <ds:schemaRef ds:uri="http://www.w3.org/XML/1998/namespace"/>
    <ds:schemaRef ds:uri="http://purl.org/dc/dcmitype/"/>
  </ds:schemaRefs>
</ds:datastoreItem>
</file>

<file path=customXml/itemProps2.xml><?xml version="1.0" encoding="utf-8"?>
<ds:datastoreItem xmlns:ds="http://schemas.openxmlformats.org/officeDocument/2006/customXml" ds:itemID="{0A9A5772-57FD-437F-B41A-47B3749A19DF}">
  <ds:schemaRefs>
    <ds:schemaRef ds:uri="http://schemas.microsoft.com/sharepoint/v3/contenttype/forms"/>
  </ds:schemaRefs>
</ds:datastoreItem>
</file>

<file path=customXml/itemProps3.xml><?xml version="1.0" encoding="utf-8"?>
<ds:datastoreItem xmlns:ds="http://schemas.openxmlformats.org/officeDocument/2006/customXml" ds:itemID="{D8BCEAF9-E1A6-46F2-B9D2-97FEFB75EE16}"/>
</file>

<file path=docProps/app.xml><?xml version="1.0" encoding="utf-8"?>
<Properties xmlns="http://schemas.openxmlformats.org/officeDocument/2006/extended-properties" xmlns:vt="http://schemas.openxmlformats.org/officeDocument/2006/docPropsVTypes">
  <Template>7_Office Theme</Template>
  <TotalTime>713</TotalTime>
  <Words>1916</Words>
  <Application>Microsoft Office PowerPoint</Application>
  <PresentationFormat>Widescreen</PresentationFormat>
  <Paragraphs>309</Paragraphs>
  <Slides>39</Slides>
  <Notes>19</Notes>
  <HiddenSlides>0</HiddenSlides>
  <MMClips>0</MMClips>
  <ScaleCrop>false</ScaleCrop>
  <HeadingPairs>
    <vt:vector size="8" baseType="variant">
      <vt:variant>
        <vt:lpstr>Fonts Used</vt:lpstr>
      </vt:variant>
      <vt:variant>
        <vt:i4>16</vt:i4>
      </vt:variant>
      <vt:variant>
        <vt:lpstr>Theme</vt:lpstr>
      </vt:variant>
      <vt:variant>
        <vt:i4>5</vt:i4>
      </vt:variant>
      <vt:variant>
        <vt:lpstr>Embedded OLE Servers</vt:lpstr>
      </vt:variant>
      <vt:variant>
        <vt:i4>1</vt:i4>
      </vt:variant>
      <vt:variant>
        <vt:lpstr>Slide Titles</vt:lpstr>
      </vt:variant>
      <vt:variant>
        <vt:i4>39</vt:i4>
      </vt:variant>
    </vt:vector>
  </HeadingPairs>
  <TitlesOfParts>
    <vt:vector size="61" baseType="lpstr">
      <vt:lpstr>Arial</vt:lpstr>
      <vt:lpstr>Calibri</vt:lpstr>
      <vt:lpstr>Forza Black</vt:lpstr>
      <vt:lpstr>Forza Bold</vt:lpstr>
      <vt:lpstr>Forza Book</vt:lpstr>
      <vt:lpstr>Forza Light</vt:lpstr>
      <vt:lpstr>Gill Sans</vt:lpstr>
      <vt:lpstr>Helvetica</vt:lpstr>
      <vt:lpstr>Helvetica Bold</vt:lpstr>
      <vt:lpstr>Helvetica Neue Medium</vt:lpstr>
      <vt:lpstr>Rational Text Book</vt:lpstr>
      <vt:lpstr>Rational Text DEMO Light</vt:lpstr>
      <vt:lpstr>Rational Text Medium</vt:lpstr>
      <vt:lpstr>Roboto Light</vt:lpstr>
      <vt:lpstr>Work Sans Light</vt:lpstr>
      <vt:lpstr>Work Sans Regular Roman</vt:lpstr>
      <vt:lpstr>7_Office Theme</vt:lpstr>
      <vt:lpstr>Narwhal</vt:lpstr>
      <vt:lpstr>1_Narwhal</vt:lpstr>
      <vt:lpstr>Office Theme</vt:lpstr>
      <vt:lpstr>Kuraray</vt:lpstr>
      <vt:lpstr>think-cell Folie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snapshot of our business… </vt:lpstr>
      <vt:lpstr>PowerPoint Presentation</vt:lpstr>
      <vt:lpstr>PowerPoint Presentation</vt:lpstr>
      <vt:lpstr>PowerPoint Presentation</vt:lpstr>
      <vt:lpstr>PowerPoint Presentation</vt:lpstr>
      <vt:lpstr>Partnering with  Kuraray Paper &amp; Packaging</vt:lpstr>
      <vt:lpstr> Award Winning Designs</vt:lpstr>
      <vt:lpstr> Award Winning Designs</vt:lpstr>
      <vt:lpstr> Award Winning Designs</vt:lpstr>
      <vt:lpstr> Award Winning Designs</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Carpenter, Samantha</dc:creator>
  <cp:keywords/>
  <dc:description/>
  <cp:lastModifiedBy>Jo Hardy</cp:lastModifiedBy>
  <cp:revision>144</cp:revision>
  <cp:lastPrinted>2023-07-14T13:37:09Z</cp:lastPrinted>
  <dcterms:created xsi:type="dcterms:W3CDTF">2019-06-10T14:48:48Z</dcterms:created>
  <dcterms:modified xsi:type="dcterms:W3CDTF">2023-07-22T08:40:52Z</dcterms:modified>
  <cp:category/>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0x01010082C423014EAB1E42BD32792B898D20D0</vt:lpwstr>
  </property>
  <property fmtid="{D5CDD505-2E9C-101B-9397-08002B2CF9AE}" pid="3" name="_Version">
    <vt:lpwstr/>
  </property>
  <property fmtid="{D5CDD505-2E9C-101B-9397-08002B2CF9AE}" pid="4" name="_Status">
    <vt:lpwstr>Not Started</vt:lpwstr>
  </property>
  <property fmtid="{D5CDD505-2E9C-101B-9397-08002B2CF9AE}" pid="5" name="AuthorIds_UIVersion_512">
    <vt:lpwstr>13</vt:lpwstr>
  </property>
</Properties>
</file>