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302" r:id="rId3"/>
    <p:sldId id="308" r:id="rId4"/>
    <p:sldId id="306" r:id="rId5"/>
    <p:sldId id="309" r:id="rId6"/>
    <p:sldId id="307" r:id="rId7"/>
    <p:sldId id="327" r:id="rId8"/>
    <p:sldId id="315" r:id="rId9"/>
    <p:sldId id="310" r:id="rId10"/>
    <p:sldId id="314" r:id="rId11"/>
    <p:sldId id="316" r:id="rId12"/>
    <p:sldId id="319" r:id="rId13"/>
    <p:sldId id="320" r:id="rId14"/>
    <p:sldId id="322" r:id="rId15"/>
    <p:sldId id="323" r:id="rId16"/>
    <p:sldId id="311" r:id="rId17"/>
    <p:sldId id="324" r:id="rId18"/>
    <p:sldId id="325" r:id="rId19"/>
    <p:sldId id="326" r:id="rId20"/>
    <p:sldId id="291" r:id="rId21"/>
    <p:sldId id="300" r:id="rId22"/>
    <p:sldId id="304"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13" userDrawn="1">
          <p15:clr>
            <a:srgbClr val="A4A3A4"/>
          </p15:clr>
        </p15:guide>
        <p15:guide id="2" pos="499" userDrawn="1">
          <p15:clr>
            <a:srgbClr val="A4A3A4"/>
          </p15:clr>
        </p15:guide>
        <p15:guide id="3" pos="5261" userDrawn="1">
          <p15:clr>
            <a:srgbClr val="A4A3A4"/>
          </p15:clr>
        </p15:guide>
        <p15:guide id="4" pos="2812" userDrawn="1">
          <p15:clr>
            <a:srgbClr val="A4A3A4"/>
          </p15:clr>
        </p15:guide>
        <p15:guide id="5" orient="horz" pos="418" userDrawn="1">
          <p15:clr>
            <a:srgbClr val="A4A3A4"/>
          </p15:clr>
        </p15:guide>
        <p15:guide id="6" orient="horz" pos="2414" userDrawn="1">
          <p15:clr>
            <a:srgbClr val="A4A3A4"/>
          </p15:clr>
        </p15:guide>
        <p15:guide id="7" pos="1655" userDrawn="1">
          <p15:clr>
            <a:srgbClr val="A4A3A4"/>
          </p15:clr>
        </p15:guide>
        <p15:guide id="8" pos="405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19" autoAdjust="0"/>
    <p:restoredTop sz="87633" autoAdjust="0"/>
  </p:normalViewPr>
  <p:slideViewPr>
    <p:cSldViewPr snapToGrid="0" snapToObjects="1">
      <p:cViewPr varScale="1">
        <p:scale>
          <a:sx n="128" d="100"/>
          <a:sy n="128" d="100"/>
        </p:scale>
        <p:origin x="2598" y="90"/>
      </p:cViewPr>
      <p:guideLst>
        <p:guide orient="horz" pos="2913"/>
        <p:guide pos="499"/>
        <p:guide pos="5261"/>
        <p:guide pos="2812"/>
        <p:guide orient="horz" pos="418"/>
        <p:guide orient="horz" pos="2414"/>
        <p:guide pos="1655"/>
        <p:guide pos="4059"/>
      </p:guideLst>
    </p:cSldViewPr>
  </p:slideViewPr>
  <p:notesTextViewPr>
    <p:cViewPr>
      <p:scale>
        <a:sx n="3" d="2"/>
        <a:sy n="3" d="2"/>
      </p:scale>
      <p:origin x="0" y="0"/>
    </p:cViewPr>
  </p:notesTextViewPr>
  <p:sorterViewPr>
    <p:cViewPr>
      <p:scale>
        <a:sx n="178" d="100"/>
        <a:sy n="178" d="100"/>
      </p:scale>
      <p:origin x="0" y="-3178"/>
    </p:cViewPr>
  </p:sorterViewPr>
  <p:notesViewPr>
    <p:cSldViewPr snapToGrid="0" snapToObjects="1" showGuides="1">
      <p:cViewPr varScale="1">
        <p:scale>
          <a:sx n="85" d="100"/>
          <a:sy n="85" d="100"/>
        </p:scale>
        <p:origin x="295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F6A4775-8B09-40E6-900B-47B82CDF9773}" type="datetimeFigureOut">
              <a:rPr lang="en-AU" smtClean="0"/>
              <a:t>21/07/2023</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55C065-D9F7-4ED3-8C99-316FBDC02D28}" type="slidenum">
              <a:rPr lang="en-AU" smtClean="0"/>
              <a:t>‹#›</a:t>
            </a:fld>
            <a:endParaRPr lang="en-AU"/>
          </a:p>
        </p:txBody>
      </p:sp>
    </p:spTree>
    <p:extLst>
      <p:ext uri="{BB962C8B-B14F-4D97-AF65-F5344CB8AC3E}">
        <p14:creationId xmlns:p14="http://schemas.microsoft.com/office/powerpoint/2010/main" val="3625528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574A6-5B4F-BF43-AD4E-83062860B969}" type="datetimeFigureOut">
              <a:rPr lang="en-US" smtClean="0"/>
              <a:t>7/21/2023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35B2E-F1A0-9A4C-B093-8D8D611DF582}" type="slidenum">
              <a:rPr lang="en-US" smtClean="0"/>
              <a:t>‹#›</a:t>
            </a:fld>
            <a:endParaRPr lang="en-US"/>
          </a:p>
        </p:txBody>
      </p:sp>
    </p:spTree>
    <p:extLst>
      <p:ext uri="{BB962C8B-B14F-4D97-AF65-F5344CB8AC3E}">
        <p14:creationId xmlns:p14="http://schemas.microsoft.com/office/powerpoint/2010/main" val="975630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1</a:t>
            </a:fld>
            <a:endParaRPr lang="en-US"/>
          </a:p>
        </p:txBody>
      </p:sp>
    </p:spTree>
    <p:extLst>
      <p:ext uri="{BB962C8B-B14F-4D97-AF65-F5344CB8AC3E}">
        <p14:creationId xmlns:p14="http://schemas.microsoft.com/office/powerpoint/2010/main" val="3137888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20</a:t>
            </a:fld>
            <a:endParaRPr lang="en-US"/>
          </a:p>
        </p:txBody>
      </p:sp>
    </p:spTree>
    <p:extLst>
      <p:ext uri="{BB962C8B-B14F-4D97-AF65-F5344CB8AC3E}">
        <p14:creationId xmlns:p14="http://schemas.microsoft.com/office/powerpoint/2010/main" val="1633540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6</a:t>
            </a:fld>
            <a:endParaRPr lang="en-US"/>
          </a:p>
        </p:txBody>
      </p:sp>
    </p:spTree>
    <p:extLst>
      <p:ext uri="{BB962C8B-B14F-4D97-AF65-F5344CB8AC3E}">
        <p14:creationId xmlns:p14="http://schemas.microsoft.com/office/powerpoint/2010/main" val="321754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7</a:t>
            </a:fld>
            <a:endParaRPr lang="en-US"/>
          </a:p>
        </p:txBody>
      </p:sp>
    </p:spTree>
    <p:extLst>
      <p:ext uri="{BB962C8B-B14F-4D97-AF65-F5344CB8AC3E}">
        <p14:creationId xmlns:p14="http://schemas.microsoft.com/office/powerpoint/2010/main" val="3723564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Process claims can be used to protect ‘modified’ products, which can be broader than product claims per se</a:t>
            </a:r>
            <a:endParaRPr lang="en-AU" dirty="0"/>
          </a:p>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8</a:t>
            </a:fld>
            <a:endParaRPr lang="en-US"/>
          </a:p>
        </p:txBody>
      </p:sp>
    </p:spTree>
    <p:extLst>
      <p:ext uri="{BB962C8B-B14F-4D97-AF65-F5344CB8AC3E}">
        <p14:creationId xmlns:p14="http://schemas.microsoft.com/office/powerpoint/2010/main" val="1728142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10</a:t>
            </a:fld>
            <a:endParaRPr lang="en-US"/>
          </a:p>
        </p:txBody>
      </p:sp>
    </p:spTree>
    <p:extLst>
      <p:ext uri="{BB962C8B-B14F-4D97-AF65-F5344CB8AC3E}">
        <p14:creationId xmlns:p14="http://schemas.microsoft.com/office/powerpoint/2010/main" val="3517633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12</a:t>
            </a:fld>
            <a:endParaRPr lang="en-US"/>
          </a:p>
        </p:txBody>
      </p:sp>
    </p:spTree>
    <p:extLst>
      <p:ext uri="{BB962C8B-B14F-4D97-AF65-F5344CB8AC3E}">
        <p14:creationId xmlns:p14="http://schemas.microsoft.com/office/powerpoint/2010/main" val="1409682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14</a:t>
            </a:fld>
            <a:endParaRPr lang="en-US"/>
          </a:p>
        </p:txBody>
      </p:sp>
    </p:spTree>
    <p:extLst>
      <p:ext uri="{BB962C8B-B14F-4D97-AF65-F5344CB8AC3E}">
        <p14:creationId xmlns:p14="http://schemas.microsoft.com/office/powerpoint/2010/main" val="939264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17</a:t>
            </a:fld>
            <a:endParaRPr lang="en-US"/>
          </a:p>
        </p:txBody>
      </p:sp>
    </p:spTree>
    <p:extLst>
      <p:ext uri="{BB962C8B-B14F-4D97-AF65-F5344CB8AC3E}">
        <p14:creationId xmlns:p14="http://schemas.microsoft.com/office/powerpoint/2010/main" val="859145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AB35B2E-F1A0-9A4C-B093-8D8D611DF582}" type="slidenum">
              <a:rPr lang="en-US" smtClean="0"/>
              <a:t>19</a:t>
            </a:fld>
            <a:endParaRPr lang="en-US"/>
          </a:p>
        </p:txBody>
      </p:sp>
    </p:spTree>
    <p:extLst>
      <p:ext uri="{BB962C8B-B14F-4D97-AF65-F5344CB8AC3E}">
        <p14:creationId xmlns:p14="http://schemas.microsoft.com/office/powerpoint/2010/main" val="38343849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78F0F439-877E-9EE0-598B-9577A9212278}"/>
              </a:ext>
            </a:extLst>
          </p:cNvPr>
          <p:cNvPicPr>
            <a:picLocks noChangeAspect="1"/>
          </p:cNvPicPr>
          <p:nvPr userDrawn="1"/>
        </p:nvPicPr>
        <p:blipFill rotWithShape="1">
          <a:blip r:embed="rId2">
            <a:alphaModFix/>
          </a:blip>
          <a:srcRect l="34472" t="39553" r="1" b="8011"/>
          <a:stretch/>
        </p:blipFill>
        <p:spPr>
          <a:xfrm flipH="1">
            <a:off x="0" y="0"/>
            <a:ext cx="9144003" cy="5143500"/>
          </a:xfrm>
          <a:prstGeom prst="rect">
            <a:avLst/>
          </a:prstGeom>
        </p:spPr>
      </p:pic>
      <p:sp>
        <p:nvSpPr>
          <p:cNvPr id="12" name="Text Placeholder 11">
            <a:extLst>
              <a:ext uri="{FF2B5EF4-FFF2-40B4-BE49-F238E27FC236}">
                <a16:creationId xmlns:a16="http://schemas.microsoft.com/office/drawing/2014/main" id="{83ACAFC0-A97A-F274-F7B3-FFF5C6A96822}"/>
              </a:ext>
            </a:extLst>
          </p:cNvPr>
          <p:cNvSpPr>
            <a:spLocks noGrp="1"/>
          </p:cNvSpPr>
          <p:nvPr>
            <p:ph type="body" sz="quarter" idx="10" hasCustomPrompt="1"/>
          </p:nvPr>
        </p:nvSpPr>
        <p:spPr>
          <a:xfrm>
            <a:off x="622300" y="3057272"/>
            <a:ext cx="5916065" cy="1312863"/>
          </a:xfrm>
        </p:spPr>
        <p:txBody>
          <a:bodyPr anchor="b">
            <a:noAutofit/>
          </a:bodyPr>
          <a:lstStyle>
            <a:lvl1pPr marL="0" indent="0">
              <a:buNone/>
              <a:defRPr sz="3600">
                <a:solidFill>
                  <a:schemeClr val="accent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3" name="Text Placeholder 11">
            <a:extLst>
              <a:ext uri="{FF2B5EF4-FFF2-40B4-BE49-F238E27FC236}">
                <a16:creationId xmlns:a16="http://schemas.microsoft.com/office/drawing/2014/main" id="{F61E9F7C-D204-2C62-5BD7-672BA484D6AD}"/>
              </a:ext>
            </a:extLst>
          </p:cNvPr>
          <p:cNvSpPr>
            <a:spLocks noGrp="1"/>
          </p:cNvSpPr>
          <p:nvPr>
            <p:ph type="body" sz="quarter" idx="11" hasCustomPrompt="1"/>
          </p:nvPr>
        </p:nvSpPr>
        <p:spPr>
          <a:xfrm>
            <a:off x="622300" y="4487609"/>
            <a:ext cx="5916065" cy="655891"/>
          </a:xfrm>
        </p:spPr>
        <p:txBody>
          <a:bodyPr anchor="t">
            <a:noAutofit/>
          </a:bodyPr>
          <a:lstStyle>
            <a:lvl1pPr marL="0" indent="0">
              <a:buNone/>
              <a:defRPr sz="1800">
                <a:solidFill>
                  <a:schemeClr val="bg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4" name="Text Placeholder 11">
            <a:extLst>
              <a:ext uri="{FF2B5EF4-FFF2-40B4-BE49-F238E27FC236}">
                <a16:creationId xmlns:a16="http://schemas.microsoft.com/office/drawing/2014/main" id="{9591F3A1-78AD-593D-46EC-9EE71E86260E}"/>
              </a:ext>
            </a:extLst>
          </p:cNvPr>
          <p:cNvSpPr>
            <a:spLocks noGrp="1"/>
          </p:cNvSpPr>
          <p:nvPr>
            <p:ph type="body" sz="quarter" idx="12" hasCustomPrompt="1"/>
          </p:nvPr>
        </p:nvSpPr>
        <p:spPr>
          <a:xfrm>
            <a:off x="7129118" y="4154785"/>
            <a:ext cx="1709148" cy="988715"/>
          </a:xfrm>
        </p:spPr>
        <p:txBody>
          <a:bodyPr anchor="t">
            <a:noAutofit/>
          </a:bodyPr>
          <a:lstStyle>
            <a:lvl1pPr marL="0" indent="0">
              <a:buNone/>
              <a:defRPr sz="1200">
                <a:solidFill>
                  <a:schemeClr val="bg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pic>
        <p:nvPicPr>
          <p:cNvPr id="15" name="Graphic 7">
            <a:extLst>
              <a:ext uri="{FF2B5EF4-FFF2-40B4-BE49-F238E27FC236}">
                <a16:creationId xmlns:a16="http://schemas.microsoft.com/office/drawing/2014/main" id="{2BF655D8-0000-D87D-003E-8B8A79D73B5A}"/>
              </a:ext>
            </a:extLst>
          </p:cNvPr>
          <p:cNvPicPr>
            <a:picLocks noChangeAspect="1"/>
          </p:cNvPicPr>
          <p:nvPr userDrawn="1"/>
        </p:nvPicPr>
        <p:blipFill>
          <a:blip r:embed="rId3"/>
          <a:srcRect/>
          <a:stretch/>
        </p:blipFill>
        <p:spPr>
          <a:xfrm>
            <a:off x="6264863" y="390127"/>
            <a:ext cx="2160000" cy="224100"/>
          </a:xfrm>
          <a:prstGeom prst="rect">
            <a:avLst/>
          </a:prstGeom>
        </p:spPr>
      </p:pic>
    </p:spTree>
    <p:extLst>
      <p:ext uri="{BB962C8B-B14F-4D97-AF65-F5344CB8AC3E}">
        <p14:creationId xmlns:p14="http://schemas.microsoft.com/office/powerpoint/2010/main" val="3555657486"/>
      </p:ext>
    </p:extLst>
  </p:cSld>
  <p:clrMapOvr>
    <a:masterClrMapping/>
  </p:clrMapOvr>
  <p:extLst>
    <p:ext uri="{DCECCB84-F9BA-43D5-87BE-67443E8EF086}">
      <p15:sldGuideLst xmlns:p15="http://schemas.microsoft.com/office/powerpoint/2012/main">
        <p15:guide id="1" orient="horz" pos="2754" userDrawn="1">
          <p15:clr>
            <a:srgbClr val="FBAE40"/>
          </p15:clr>
        </p15:guide>
        <p15:guide id="2" pos="453" userDrawn="1">
          <p15:clr>
            <a:srgbClr val="FBAE40"/>
          </p15:clr>
        </p15:guide>
        <p15:guide id="3" pos="530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Page 5">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87230-9F33-B0B3-B84C-127518BAE4DE}"/>
              </a:ext>
            </a:extLst>
          </p:cNvPr>
          <p:cNvSpPr>
            <a:spLocks noGrp="1"/>
          </p:cNvSpPr>
          <p:nvPr>
            <p:ph type="body" sz="quarter" idx="14"/>
          </p:nvPr>
        </p:nvSpPr>
        <p:spPr>
          <a:xfrm>
            <a:off x="622300" y="1058863"/>
            <a:ext cx="3949700" cy="643557"/>
          </a:xfrm>
        </p:spPr>
        <p:txBody>
          <a:bodyPr/>
          <a:lstStyle>
            <a:lvl1pPr marL="0" indent="0">
              <a:spcAft>
                <a:spcPts val="300"/>
              </a:spcAft>
              <a:buNone/>
              <a:defRPr sz="2100">
                <a:solidFill>
                  <a:schemeClr val="accent1"/>
                </a:solidFill>
              </a:defRPr>
            </a:lvl1pPr>
            <a:lvl2pPr marL="342900" indent="-336550">
              <a:spcAft>
                <a:spcPts val="300"/>
              </a:spcAft>
              <a:buNone/>
              <a:tabLst/>
              <a:defRPr/>
            </a:lvl2pPr>
            <a:lvl3pPr marL="6350" indent="0">
              <a:spcAft>
                <a:spcPts val="300"/>
              </a:spcAft>
              <a:buClr>
                <a:schemeClr val="accent1"/>
              </a:buClr>
              <a:buFont typeface="System Font Regular"/>
              <a:buNone/>
              <a:tabLst/>
              <a:defRPr sz="1200"/>
            </a:lvl3pPr>
            <a:lvl4pPr marL="266700" indent="-260350">
              <a:spcAft>
                <a:spcPts val="300"/>
              </a:spcAft>
              <a:buClr>
                <a:schemeClr val="accent1"/>
              </a:buClr>
              <a:buFont typeface="System Font Regular"/>
              <a:buChar char="−"/>
              <a:tabLst/>
              <a:defRPr sz="1400"/>
            </a:lvl4pPr>
            <a:lvl5pPr marL="533400" indent="-266700">
              <a:spcAft>
                <a:spcPts val="300"/>
              </a:spcAft>
              <a:buClr>
                <a:schemeClr val="accent1"/>
              </a:buClr>
              <a:buFont typeface="System Font Regular"/>
              <a:buChar char="−"/>
              <a:tabLst/>
              <a:defRPr sz="1200"/>
            </a:lvl5pPr>
          </a:lstStyle>
          <a:p>
            <a:pPr lvl="0"/>
            <a:r>
              <a:rPr lang="en-US" noProof="0"/>
              <a:t>Click to edit Master text styles</a:t>
            </a:r>
          </a:p>
        </p:txBody>
      </p:sp>
      <p:sp>
        <p:nvSpPr>
          <p:cNvPr id="7" name="Text Placeholder 2">
            <a:extLst>
              <a:ext uri="{FF2B5EF4-FFF2-40B4-BE49-F238E27FC236}">
                <a16:creationId xmlns:a16="http://schemas.microsoft.com/office/drawing/2014/main" id="{D4E0CF0A-346D-C317-E7A7-DD6E86B7D289}"/>
              </a:ext>
            </a:extLst>
          </p:cNvPr>
          <p:cNvSpPr>
            <a:spLocks noGrp="1"/>
          </p:cNvSpPr>
          <p:nvPr>
            <p:ph type="body" sz="quarter" idx="18"/>
          </p:nvPr>
        </p:nvSpPr>
        <p:spPr>
          <a:xfrm>
            <a:off x="622300" y="1851025"/>
            <a:ext cx="3734110" cy="2520949"/>
          </a:xfrm>
        </p:spPr>
        <p:txBody>
          <a:bodyPr>
            <a:normAutofit/>
          </a:bodyPr>
          <a:lstStyle>
            <a:lvl1pPr marL="0" indent="0">
              <a:spcAft>
                <a:spcPts val="300"/>
              </a:spcAft>
              <a:buNone/>
              <a:defRPr sz="1200" b="1">
                <a:solidFill>
                  <a:schemeClr val="tx1"/>
                </a:solidFill>
              </a:defRPr>
            </a:lvl1pPr>
            <a:lvl2pPr marL="6350" indent="0">
              <a:spcAft>
                <a:spcPts val="1000"/>
              </a:spcAft>
              <a:buClr>
                <a:schemeClr val="accent1"/>
              </a:buClr>
              <a:buFont typeface="System Font Regular"/>
              <a:buNone/>
              <a:tabLst/>
              <a:defRPr sz="1600">
                <a:solidFill>
                  <a:schemeClr val="accent1"/>
                </a:solidFill>
              </a:defRPr>
            </a:lvl2pPr>
            <a:lvl3pPr marL="355600" indent="-355600">
              <a:spcAft>
                <a:spcPts val="300"/>
              </a:spcAft>
              <a:buClr>
                <a:schemeClr val="accent1"/>
              </a:buClr>
              <a:buFont typeface="System Font Regular"/>
              <a:buChar char="−"/>
              <a:tabLst/>
              <a:defRPr sz="1200"/>
            </a:lvl3pPr>
            <a:lvl4pPr marL="355600" indent="-355600">
              <a:spcAft>
                <a:spcPts val="300"/>
              </a:spcAft>
              <a:buClr>
                <a:schemeClr val="accent1"/>
              </a:buClr>
              <a:buFont typeface="System Font Regular"/>
              <a:buChar char="−"/>
              <a:tabLst/>
              <a:defRPr sz="1000">
                <a:solidFill>
                  <a:schemeClr val="tx1"/>
                </a:solidFill>
              </a:defRPr>
            </a:lvl4pPr>
            <a:lvl5pPr marL="355600" indent="-3556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9" name="Text Placeholder 2">
            <a:extLst>
              <a:ext uri="{FF2B5EF4-FFF2-40B4-BE49-F238E27FC236}">
                <a16:creationId xmlns:a16="http://schemas.microsoft.com/office/drawing/2014/main" id="{1B47497D-4664-973B-6A58-DC2994F0C7A3}"/>
              </a:ext>
            </a:extLst>
          </p:cNvPr>
          <p:cNvSpPr>
            <a:spLocks noGrp="1"/>
          </p:cNvSpPr>
          <p:nvPr>
            <p:ph type="body" sz="quarter" idx="19"/>
          </p:nvPr>
        </p:nvSpPr>
        <p:spPr>
          <a:xfrm>
            <a:off x="4480622" y="1851025"/>
            <a:ext cx="3734110" cy="2520949"/>
          </a:xfrm>
        </p:spPr>
        <p:txBody>
          <a:bodyPr>
            <a:normAutofit/>
          </a:bodyPr>
          <a:lstStyle>
            <a:lvl1pPr marL="0" indent="0">
              <a:spcAft>
                <a:spcPts val="300"/>
              </a:spcAft>
              <a:buNone/>
              <a:defRPr sz="1200" b="1">
                <a:solidFill>
                  <a:schemeClr val="tx1"/>
                </a:solidFill>
              </a:defRPr>
            </a:lvl1pPr>
            <a:lvl2pPr marL="6350" indent="0">
              <a:spcAft>
                <a:spcPts val="1000"/>
              </a:spcAft>
              <a:buClr>
                <a:schemeClr val="accent1"/>
              </a:buClr>
              <a:buFont typeface="System Font Regular"/>
              <a:buNone/>
              <a:tabLst/>
              <a:defRPr sz="1600">
                <a:solidFill>
                  <a:schemeClr val="accent1"/>
                </a:solidFill>
              </a:defRPr>
            </a:lvl2pPr>
            <a:lvl3pPr marL="355600" indent="-355600">
              <a:spcAft>
                <a:spcPts val="300"/>
              </a:spcAft>
              <a:buClr>
                <a:schemeClr val="accent1"/>
              </a:buClr>
              <a:buFont typeface="System Font Regular"/>
              <a:buChar char="−"/>
              <a:tabLst/>
              <a:defRPr sz="1200"/>
            </a:lvl3pPr>
            <a:lvl4pPr marL="355600" indent="-355600">
              <a:spcAft>
                <a:spcPts val="300"/>
              </a:spcAft>
              <a:buClr>
                <a:schemeClr val="accent1"/>
              </a:buClr>
              <a:buFont typeface="System Font Regular"/>
              <a:buChar char="−"/>
              <a:tabLst/>
              <a:defRPr sz="1000">
                <a:solidFill>
                  <a:schemeClr val="tx1"/>
                </a:solidFill>
              </a:defRPr>
            </a:lvl4pPr>
            <a:lvl5pPr marL="355600" indent="-3556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3630797098"/>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userDrawn="1">
          <p15:clr>
            <a:srgbClr val="FBAE40"/>
          </p15:clr>
        </p15:guide>
        <p15:guide id="10" orient="horz" pos="150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ngle Profile 1">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4E0CF0A-346D-C317-E7A7-DD6E86B7D289}"/>
              </a:ext>
            </a:extLst>
          </p:cNvPr>
          <p:cNvSpPr>
            <a:spLocks noGrp="1"/>
          </p:cNvSpPr>
          <p:nvPr>
            <p:ph type="body" sz="quarter" idx="18"/>
          </p:nvPr>
        </p:nvSpPr>
        <p:spPr>
          <a:xfrm>
            <a:off x="622300" y="771526"/>
            <a:ext cx="3734110" cy="792162"/>
          </a:xfrm>
        </p:spPr>
        <p:txBody>
          <a:bodyPr>
            <a:normAutofit/>
          </a:bodyPr>
          <a:lstStyle>
            <a:lvl1pPr marL="0" indent="0">
              <a:spcAft>
                <a:spcPts val="0"/>
              </a:spcAft>
              <a:buNone/>
              <a:defRPr sz="1200" b="1">
                <a:solidFill>
                  <a:schemeClr val="tx1"/>
                </a:solidFill>
              </a:defRPr>
            </a:lvl1pPr>
            <a:lvl2pPr marL="6350" indent="0">
              <a:spcAft>
                <a:spcPts val="0"/>
              </a:spcAft>
              <a:buClr>
                <a:schemeClr val="accent1"/>
              </a:buClr>
              <a:buFont typeface="System Font Regular"/>
              <a:buNone/>
              <a:tabLst/>
              <a:defRPr sz="1800">
                <a:solidFill>
                  <a:schemeClr val="accent1"/>
                </a:solidFill>
              </a:defRPr>
            </a:lvl2pPr>
            <a:lvl3pPr marL="266700" indent="-260350">
              <a:spcAft>
                <a:spcPts val="300"/>
              </a:spcAft>
              <a:buClr>
                <a:schemeClr val="accent1"/>
              </a:buClr>
              <a:buFont typeface="System Font Regular"/>
              <a:buNone/>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p:txBody>
      </p:sp>
      <p:sp>
        <p:nvSpPr>
          <p:cNvPr id="4" name="Picture Placeholder 3">
            <a:extLst>
              <a:ext uri="{FF2B5EF4-FFF2-40B4-BE49-F238E27FC236}">
                <a16:creationId xmlns:a16="http://schemas.microsoft.com/office/drawing/2014/main" id="{3D386076-ABDB-3482-F991-94308240E255}"/>
              </a:ext>
            </a:extLst>
          </p:cNvPr>
          <p:cNvSpPr>
            <a:spLocks noGrp="1"/>
          </p:cNvSpPr>
          <p:nvPr>
            <p:ph type="pic" sz="quarter" idx="19"/>
          </p:nvPr>
        </p:nvSpPr>
        <p:spPr>
          <a:xfrm>
            <a:off x="5868350" y="1851025"/>
            <a:ext cx="2520000" cy="1800000"/>
          </a:xfrm>
        </p:spPr>
        <p:txBody>
          <a:bodyPr/>
          <a:lstStyle/>
          <a:p>
            <a:r>
              <a:rPr lang="en-US" noProof="0"/>
              <a:t>Click icon to add picture</a:t>
            </a:r>
            <a:endParaRPr lang="en-AU" noProof="0" dirty="0"/>
          </a:p>
        </p:txBody>
      </p:sp>
      <p:sp>
        <p:nvSpPr>
          <p:cNvPr id="8" name="Text Placeholder 2">
            <a:extLst>
              <a:ext uri="{FF2B5EF4-FFF2-40B4-BE49-F238E27FC236}">
                <a16:creationId xmlns:a16="http://schemas.microsoft.com/office/drawing/2014/main" id="{2D7CF233-7C9B-0E6A-49EA-FE25915FB95B}"/>
              </a:ext>
            </a:extLst>
          </p:cNvPr>
          <p:cNvSpPr>
            <a:spLocks noGrp="1"/>
          </p:cNvSpPr>
          <p:nvPr>
            <p:ph type="body" sz="quarter" idx="20"/>
          </p:nvPr>
        </p:nvSpPr>
        <p:spPr>
          <a:xfrm>
            <a:off x="622300" y="1851025"/>
            <a:ext cx="3734110" cy="2520949"/>
          </a:xfrm>
        </p:spPr>
        <p:txBody>
          <a:bodyPr>
            <a:normAutofit/>
          </a:bodyPr>
          <a:lstStyle>
            <a:lvl1pPr marL="0" indent="0">
              <a:spcAft>
                <a:spcPts val="1000"/>
              </a:spcAft>
              <a:buNone/>
              <a:defRPr sz="1600" b="0">
                <a:solidFill>
                  <a:schemeClr val="accent1"/>
                </a:solidFill>
              </a:defRPr>
            </a:lvl1pPr>
            <a:lvl2pPr marL="6350" indent="0">
              <a:spcAft>
                <a:spcPts val="1000"/>
              </a:spcAft>
              <a:buClr>
                <a:schemeClr val="accent1"/>
              </a:buClr>
              <a:buFont typeface="System Font Regular"/>
              <a:buNone/>
              <a:tabLst/>
              <a:defRPr sz="1200">
                <a:solidFill>
                  <a:schemeClr val="tx1"/>
                </a:solidFill>
              </a:defRPr>
            </a:lvl2pPr>
            <a:lvl3pPr marL="533400" indent="-266700">
              <a:spcAft>
                <a:spcPts val="300"/>
              </a:spcAft>
              <a:buClr>
                <a:schemeClr val="accent1"/>
              </a:buClr>
              <a:buFont typeface="System Font Regular"/>
              <a:buChar char="−"/>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6" name="Picture Placeholder 5">
            <a:extLst>
              <a:ext uri="{FF2B5EF4-FFF2-40B4-BE49-F238E27FC236}">
                <a16:creationId xmlns:a16="http://schemas.microsoft.com/office/drawing/2014/main" id="{B9F17DC3-1987-DAD3-4A30-034486846857}"/>
              </a:ext>
            </a:extLst>
          </p:cNvPr>
          <p:cNvSpPr>
            <a:spLocks noGrp="1"/>
          </p:cNvSpPr>
          <p:nvPr>
            <p:ph type="pic" sz="quarter" idx="21"/>
          </p:nvPr>
        </p:nvSpPr>
        <p:spPr>
          <a:xfrm>
            <a:off x="5868988" y="3948112"/>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11" name="Picture Placeholder 5">
            <a:extLst>
              <a:ext uri="{FF2B5EF4-FFF2-40B4-BE49-F238E27FC236}">
                <a16:creationId xmlns:a16="http://schemas.microsoft.com/office/drawing/2014/main" id="{3E8D76D9-1622-B750-8FE3-425EE0BC1FCD}"/>
              </a:ext>
            </a:extLst>
          </p:cNvPr>
          <p:cNvSpPr>
            <a:spLocks noGrp="1"/>
          </p:cNvSpPr>
          <p:nvPr>
            <p:ph type="pic" sz="quarter" idx="22"/>
          </p:nvPr>
        </p:nvSpPr>
        <p:spPr>
          <a:xfrm>
            <a:off x="5868988" y="4222471"/>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13" name="Text Placeholder 12">
            <a:extLst>
              <a:ext uri="{FF2B5EF4-FFF2-40B4-BE49-F238E27FC236}">
                <a16:creationId xmlns:a16="http://schemas.microsoft.com/office/drawing/2014/main" id="{C657ACD7-233C-6E29-867C-DA71BC7F6E60}"/>
              </a:ext>
            </a:extLst>
          </p:cNvPr>
          <p:cNvSpPr>
            <a:spLocks noGrp="1"/>
          </p:cNvSpPr>
          <p:nvPr>
            <p:ph type="body" sz="quarter" idx="23"/>
          </p:nvPr>
        </p:nvSpPr>
        <p:spPr>
          <a:xfrm>
            <a:off x="6227763" y="3948112"/>
            <a:ext cx="2160587" cy="423863"/>
          </a:xfrm>
        </p:spPr>
        <p:txBody>
          <a:bodyPr>
            <a:noAutofit/>
          </a:bodyPr>
          <a:lstStyle>
            <a:lvl1pPr marL="0" indent="0">
              <a:spcAft>
                <a:spcPts val="300"/>
              </a:spcAft>
              <a:buNone/>
              <a:defRPr sz="1000"/>
            </a:lvl1pPr>
            <a:lvl2pPr marL="6350" indent="0">
              <a:spcAft>
                <a:spcPts val="300"/>
              </a:spcAft>
              <a:buNone/>
              <a:tabLst/>
              <a:defRPr sz="1000">
                <a:solidFill>
                  <a:schemeClr val="accent1"/>
                </a:solidFill>
              </a:defRPr>
            </a:lvl2pPr>
            <a:lvl3pPr marL="177800" indent="-171450">
              <a:spcAft>
                <a:spcPts val="0"/>
              </a:spcAft>
              <a:buClr>
                <a:schemeClr val="accent1"/>
              </a:buClr>
              <a:buFont typeface="Arial" panose="020B0604020202020204" pitchFamily="34" charset="0"/>
              <a:buChar char="•"/>
              <a:tabLst/>
              <a:defRPr sz="1000"/>
            </a:lvl3pPr>
            <a:lvl4pPr marL="177800" indent="-171450">
              <a:spcAft>
                <a:spcPts val="0"/>
              </a:spcAft>
              <a:buClr>
                <a:schemeClr val="accent1"/>
              </a:buClr>
              <a:buFont typeface="Arial" panose="020B0604020202020204" pitchFamily="34" charset="0"/>
              <a:buChar char="•"/>
              <a:tabLst/>
              <a:defRPr sz="1000"/>
            </a:lvl4pPr>
            <a:lvl5pPr marL="177800" indent="-171450">
              <a:spcAft>
                <a:spcPts val="0"/>
              </a:spcAft>
              <a:buClr>
                <a:schemeClr val="accent1"/>
              </a:buClr>
              <a:buFont typeface="Arial" panose="020B0604020202020204" pitchFamily="34" charset="0"/>
              <a:buChar char="•"/>
              <a:tabLst/>
              <a:defRPr sz="1000"/>
            </a:lvl5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656393098"/>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Profile 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4E0CF0A-346D-C317-E7A7-DD6E86B7D289}"/>
              </a:ext>
            </a:extLst>
          </p:cNvPr>
          <p:cNvSpPr>
            <a:spLocks noGrp="1"/>
          </p:cNvSpPr>
          <p:nvPr>
            <p:ph type="body" sz="quarter" idx="18"/>
          </p:nvPr>
        </p:nvSpPr>
        <p:spPr>
          <a:xfrm>
            <a:off x="4572000" y="1060368"/>
            <a:ext cx="3816350" cy="792162"/>
          </a:xfrm>
        </p:spPr>
        <p:txBody>
          <a:bodyPr>
            <a:normAutofit/>
          </a:bodyPr>
          <a:lstStyle>
            <a:lvl1pPr marL="0" indent="0">
              <a:spcAft>
                <a:spcPts val="0"/>
              </a:spcAft>
              <a:buNone/>
              <a:defRPr sz="1800" b="0">
                <a:solidFill>
                  <a:schemeClr val="accent1"/>
                </a:solidFill>
              </a:defRPr>
            </a:lvl1pPr>
            <a:lvl2pPr marL="6350" indent="0">
              <a:spcAft>
                <a:spcPts val="0"/>
              </a:spcAft>
              <a:buClr>
                <a:schemeClr val="accent1"/>
              </a:buClr>
              <a:buFont typeface="System Font Regular"/>
              <a:buNone/>
              <a:tabLst/>
              <a:defRPr sz="1200">
                <a:solidFill>
                  <a:schemeClr val="tx1"/>
                </a:solidFill>
              </a:defRPr>
            </a:lvl2pPr>
            <a:lvl3pPr marL="266700" indent="-260350">
              <a:spcAft>
                <a:spcPts val="300"/>
              </a:spcAft>
              <a:buClr>
                <a:schemeClr val="accent1"/>
              </a:buClr>
              <a:buFont typeface="System Font Regular"/>
              <a:buNone/>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4" name="Picture Placeholder 3">
            <a:extLst>
              <a:ext uri="{FF2B5EF4-FFF2-40B4-BE49-F238E27FC236}">
                <a16:creationId xmlns:a16="http://schemas.microsoft.com/office/drawing/2014/main" id="{3D386076-ABDB-3482-F991-94308240E255}"/>
              </a:ext>
            </a:extLst>
          </p:cNvPr>
          <p:cNvSpPr>
            <a:spLocks noGrp="1"/>
          </p:cNvSpPr>
          <p:nvPr>
            <p:ph type="pic" sz="quarter" idx="19"/>
          </p:nvPr>
        </p:nvSpPr>
        <p:spPr>
          <a:xfrm>
            <a:off x="0" y="-16276"/>
            <a:ext cx="3734110" cy="5159776"/>
          </a:xfrm>
        </p:spPr>
        <p:txBody>
          <a:bodyPr/>
          <a:lstStyle/>
          <a:p>
            <a:r>
              <a:rPr lang="en-US" noProof="0"/>
              <a:t>Click icon to add picture</a:t>
            </a:r>
            <a:endParaRPr lang="en-AU" noProof="0" dirty="0"/>
          </a:p>
        </p:txBody>
      </p:sp>
      <p:sp>
        <p:nvSpPr>
          <p:cNvPr id="6" name="Picture Placeholder 5">
            <a:extLst>
              <a:ext uri="{FF2B5EF4-FFF2-40B4-BE49-F238E27FC236}">
                <a16:creationId xmlns:a16="http://schemas.microsoft.com/office/drawing/2014/main" id="{B9F17DC3-1987-DAD3-4A30-034486846857}"/>
              </a:ext>
            </a:extLst>
          </p:cNvPr>
          <p:cNvSpPr>
            <a:spLocks noGrp="1"/>
          </p:cNvSpPr>
          <p:nvPr>
            <p:ph type="pic" sz="quarter" idx="21"/>
          </p:nvPr>
        </p:nvSpPr>
        <p:spPr>
          <a:xfrm>
            <a:off x="4572000" y="1915006"/>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11" name="Picture Placeholder 5">
            <a:extLst>
              <a:ext uri="{FF2B5EF4-FFF2-40B4-BE49-F238E27FC236}">
                <a16:creationId xmlns:a16="http://schemas.microsoft.com/office/drawing/2014/main" id="{3E8D76D9-1622-B750-8FE3-425EE0BC1FCD}"/>
              </a:ext>
            </a:extLst>
          </p:cNvPr>
          <p:cNvSpPr>
            <a:spLocks noGrp="1"/>
          </p:cNvSpPr>
          <p:nvPr>
            <p:ph type="pic" sz="quarter" idx="22"/>
          </p:nvPr>
        </p:nvSpPr>
        <p:spPr>
          <a:xfrm>
            <a:off x="4572000" y="2189365"/>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13" name="Text Placeholder 12">
            <a:extLst>
              <a:ext uri="{FF2B5EF4-FFF2-40B4-BE49-F238E27FC236}">
                <a16:creationId xmlns:a16="http://schemas.microsoft.com/office/drawing/2014/main" id="{C657ACD7-233C-6E29-867C-DA71BC7F6E60}"/>
              </a:ext>
            </a:extLst>
          </p:cNvPr>
          <p:cNvSpPr>
            <a:spLocks noGrp="1"/>
          </p:cNvSpPr>
          <p:nvPr>
            <p:ph type="body" sz="quarter" idx="23"/>
          </p:nvPr>
        </p:nvSpPr>
        <p:spPr>
          <a:xfrm>
            <a:off x="4930775" y="1915006"/>
            <a:ext cx="3457575" cy="423863"/>
          </a:xfrm>
        </p:spPr>
        <p:txBody>
          <a:bodyPr>
            <a:noAutofit/>
          </a:bodyPr>
          <a:lstStyle>
            <a:lvl1pPr marL="0" indent="0">
              <a:spcAft>
                <a:spcPts val="300"/>
              </a:spcAft>
              <a:buNone/>
              <a:defRPr sz="1000"/>
            </a:lvl1pPr>
            <a:lvl2pPr marL="6350" indent="0">
              <a:spcAft>
                <a:spcPts val="300"/>
              </a:spcAft>
              <a:buNone/>
              <a:tabLst/>
              <a:defRPr sz="1000">
                <a:solidFill>
                  <a:schemeClr val="accent1"/>
                </a:solidFill>
              </a:defRPr>
            </a:lvl2pPr>
            <a:lvl3pPr marL="177800" indent="-171450">
              <a:spcAft>
                <a:spcPts val="0"/>
              </a:spcAft>
              <a:buClr>
                <a:schemeClr val="accent1"/>
              </a:buClr>
              <a:buFont typeface="Arial" panose="020B0604020202020204" pitchFamily="34" charset="0"/>
              <a:buChar char="•"/>
              <a:tabLst/>
              <a:defRPr sz="1000"/>
            </a:lvl3pPr>
            <a:lvl4pPr marL="177800" indent="-171450">
              <a:spcAft>
                <a:spcPts val="0"/>
              </a:spcAft>
              <a:buClr>
                <a:schemeClr val="accent1"/>
              </a:buClr>
              <a:buFont typeface="Arial" panose="020B0604020202020204" pitchFamily="34" charset="0"/>
              <a:buChar char="•"/>
              <a:tabLst/>
              <a:defRPr sz="1000"/>
            </a:lvl4pPr>
            <a:lvl5pPr marL="177800" indent="-171450">
              <a:spcAft>
                <a:spcPts val="0"/>
              </a:spcAft>
              <a:buClr>
                <a:schemeClr val="accent1"/>
              </a:buClr>
              <a:buFont typeface="Arial" panose="020B0604020202020204" pitchFamily="34" charset="0"/>
              <a:buChar char="•"/>
              <a:tabLst/>
              <a:defRPr sz="1000"/>
            </a:lvl5pPr>
          </a:lstStyle>
          <a:p>
            <a:pPr lvl="0"/>
            <a:r>
              <a:rPr lang="en-US" noProof="0"/>
              <a:t>Click to edit Master text styles</a:t>
            </a:r>
          </a:p>
          <a:p>
            <a:pPr lvl="1"/>
            <a:r>
              <a:rPr lang="en-US" noProof="0"/>
              <a:t>Second level</a:t>
            </a:r>
          </a:p>
        </p:txBody>
      </p:sp>
      <p:sp>
        <p:nvSpPr>
          <p:cNvPr id="9" name="Text Placeholder 2">
            <a:extLst>
              <a:ext uri="{FF2B5EF4-FFF2-40B4-BE49-F238E27FC236}">
                <a16:creationId xmlns:a16="http://schemas.microsoft.com/office/drawing/2014/main" id="{896BBB20-663D-E4ED-1E13-38F294694D6B}"/>
              </a:ext>
            </a:extLst>
          </p:cNvPr>
          <p:cNvSpPr>
            <a:spLocks noGrp="1"/>
          </p:cNvSpPr>
          <p:nvPr>
            <p:ph type="body" sz="quarter" idx="24"/>
          </p:nvPr>
        </p:nvSpPr>
        <p:spPr>
          <a:xfrm>
            <a:off x="4572000" y="2571749"/>
            <a:ext cx="3816350" cy="1800225"/>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1679041117"/>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Profile 1">
    <p:spTree>
      <p:nvGrpSpPr>
        <p:cNvPr id="1" name=""/>
        <p:cNvGrpSpPr/>
        <p:nvPr/>
      </p:nvGrpSpPr>
      <p:grpSpPr>
        <a:xfrm>
          <a:off x="0" y="0"/>
          <a:ext cx="0" cy="0"/>
          <a:chOff x="0" y="0"/>
          <a:chExt cx="0" cy="0"/>
        </a:xfrm>
      </p:grpSpPr>
      <p:pic>
        <p:nvPicPr>
          <p:cNvPr id="10" name="Graphic 7">
            <a:extLst>
              <a:ext uri="{FF2B5EF4-FFF2-40B4-BE49-F238E27FC236}">
                <a16:creationId xmlns:a16="http://schemas.microsoft.com/office/drawing/2014/main" id="{1E6ED560-FE28-2E43-5E95-B65646F90CE3}"/>
              </a:ext>
            </a:extLst>
          </p:cNvPr>
          <p:cNvPicPr>
            <a:picLocks noChangeAspect="1"/>
          </p:cNvPicPr>
          <p:nvPr userDrawn="1"/>
        </p:nvPicPr>
        <p:blipFill>
          <a:blip r:embed="rId2"/>
          <a:srcRect/>
          <a:stretch/>
        </p:blipFill>
        <p:spPr>
          <a:xfrm>
            <a:off x="6588350" y="440314"/>
            <a:ext cx="1800000" cy="186749"/>
          </a:xfrm>
          <a:prstGeom prst="rect">
            <a:avLst/>
          </a:prstGeom>
        </p:spPr>
      </p:pic>
      <p:sp>
        <p:nvSpPr>
          <p:cNvPr id="6" name="Picture Placeholder 5">
            <a:extLst>
              <a:ext uri="{FF2B5EF4-FFF2-40B4-BE49-F238E27FC236}">
                <a16:creationId xmlns:a16="http://schemas.microsoft.com/office/drawing/2014/main" id="{B9F17DC3-1987-DAD3-4A30-034486846857}"/>
              </a:ext>
            </a:extLst>
          </p:cNvPr>
          <p:cNvSpPr>
            <a:spLocks noGrp="1"/>
          </p:cNvSpPr>
          <p:nvPr>
            <p:ph type="pic" sz="quarter" idx="21"/>
          </p:nvPr>
        </p:nvSpPr>
        <p:spPr>
          <a:xfrm>
            <a:off x="5954751" y="1058863"/>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11" name="Picture Placeholder 5">
            <a:extLst>
              <a:ext uri="{FF2B5EF4-FFF2-40B4-BE49-F238E27FC236}">
                <a16:creationId xmlns:a16="http://schemas.microsoft.com/office/drawing/2014/main" id="{3E8D76D9-1622-B750-8FE3-425EE0BC1FCD}"/>
              </a:ext>
            </a:extLst>
          </p:cNvPr>
          <p:cNvSpPr>
            <a:spLocks noGrp="1"/>
          </p:cNvSpPr>
          <p:nvPr>
            <p:ph type="pic" sz="quarter" idx="22"/>
          </p:nvPr>
        </p:nvSpPr>
        <p:spPr>
          <a:xfrm>
            <a:off x="5954751" y="1333222"/>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13" name="Text Placeholder 12">
            <a:extLst>
              <a:ext uri="{FF2B5EF4-FFF2-40B4-BE49-F238E27FC236}">
                <a16:creationId xmlns:a16="http://schemas.microsoft.com/office/drawing/2014/main" id="{C657ACD7-233C-6E29-867C-DA71BC7F6E60}"/>
              </a:ext>
            </a:extLst>
          </p:cNvPr>
          <p:cNvSpPr>
            <a:spLocks noGrp="1"/>
          </p:cNvSpPr>
          <p:nvPr>
            <p:ph type="body" sz="quarter" idx="23"/>
          </p:nvPr>
        </p:nvSpPr>
        <p:spPr>
          <a:xfrm>
            <a:off x="6313527" y="1058863"/>
            <a:ext cx="2074824" cy="423863"/>
          </a:xfrm>
        </p:spPr>
        <p:txBody>
          <a:bodyPr>
            <a:noAutofit/>
          </a:bodyPr>
          <a:lstStyle>
            <a:lvl1pPr marL="0" indent="0">
              <a:spcAft>
                <a:spcPts val="300"/>
              </a:spcAft>
              <a:buNone/>
              <a:defRPr sz="1000"/>
            </a:lvl1pPr>
            <a:lvl2pPr marL="6350" indent="0">
              <a:spcAft>
                <a:spcPts val="300"/>
              </a:spcAft>
              <a:buNone/>
              <a:tabLst/>
              <a:defRPr sz="1000">
                <a:solidFill>
                  <a:schemeClr val="accent1"/>
                </a:solidFill>
              </a:defRPr>
            </a:lvl2pPr>
            <a:lvl3pPr marL="177800" indent="-171450">
              <a:spcAft>
                <a:spcPts val="0"/>
              </a:spcAft>
              <a:buClr>
                <a:schemeClr val="accent1"/>
              </a:buClr>
              <a:buFont typeface="Arial" panose="020B0604020202020204" pitchFamily="34" charset="0"/>
              <a:buChar char="•"/>
              <a:tabLst/>
              <a:defRPr sz="1000"/>
            </a:lvl3pPr>
            <a:lvl4pPr marL="177800" indent="-171450">
              <a:spcAft>
                <a:spcPts val="0"/>
              </a:spcAft>
              <a:buClr>
                <a:schemeClr val="accent1"/>
              </a:buClr>
              <a:buFont typeface="Arial" panose="020B0604020202020204" pitchFamily="34" charset="0"/>
              <a:buChar char="•"/>
              <a:tabLst/>
              <a:defRPr sz="1000"/>
            </a:lvl4pPr>
            <a:lvl5pPr marL="177800" indent="-171450">
              <a:spcAft>
                <a:spcPts val="0"/>
              </a:spcAft>
              <a:buClr>
                <a:schemeClr val="accent1"/>
              </a:buClr>
              <a:buFont typeface="Arial" panose="020B0604020202020204" pitchFamily="34" charset="0"/>
              <a:buChar char="•"/>
              <a:tabLst/>
              <a:defRPr sz="1000"/>
            </a:lvl5pPr>
          </a:lstStyle>
          <a:p>
            <a:pPr lvl="0"/>
            <a:r>
              <a:rPr lang="en-US" noProof="0"/>
              <a:t>Click to edit Master text styles</a:t>
            </a:r>
          </a:p>
          <a:p>
            <a:pPr lvl="1"/>
            <a:r>
              <a:rPr lang="en-US" noProof="0"/>
              <a:t>Second level</a:t>
            </a:r>
          </a:p>
        </p:txBody>
      </p:sp>
      <p:sp>
        <p:nvSpPr>
          <p:cNvPr id="9" name="Picture Placeholder 3">
            <a:extLst>
              <a:ext uri="{FF2B5EF4-FFF2-40B4-BE49-F238E27FC236}">
                <a16:creationId xmlns:a16="http://schemas.microsoft.com/office/drawing/2014/main" id="{FC8B6A6C-9D91-7E87-318E-11027ED4A775}"/>
              </a:ext>
            </a:extLst>
          </p:cNvPr>
          <p:cNvSpPr>
            <a:spLocks noGrp="1"/>
          </p:cNvSpPr>
          <p:nvPr>
            <p:ph type="pic" sz="quarter" idx="19"/>
          </p:nvPr>
        </p:nvSpPr>
        <p:spPr>
          <a:xfrm>
            <a:off x="719139" y="1058864"/>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12" name="Text Placeholder 2">
            <a:extLst>
              <a:ext uri="{FF2B5EF4-FFF2-40B4-BE49-F238E27FC236}">
                <a16:creationId xmlns:a16="http://schemas.microsoft.com/office/drawing/2014/main" id="{58D39C37-C337-DE61-2976-CEBBDCEF917F}"/>
              </a:ext>
            </a:extLst>
          </p:cNvPr>
          <p:cNvSpPr>
            <a:spLocks noGrp="1"/>
          </p:cNvSpPr>
          <p:nvPr>
            <p:ph type="body" sz="quarter" idx="24"/>
          </p:nvPr>
        </p:nvSpPr>
        <p:spPr>
          <a:xfrm>
            <a:off x="2331892" y="1058864"/>
            <a:ext cx="3362664" cy="1022698"/>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4" name="Picture Placeholder 5">
            <a:extLst>
              <a:ext uri="{FF2B5EF4-FFF2-40B4-BE49-F238E27FC236}">
                <a16:creationId xmlns:a16="http://schemas.microsoft.com/office/drawing/2014/main" id="{7815EB96-232F-986B-B283-9575200D170C}"/>
              </a:ext>
            </a:extLst>
          </p:cNvPr>
          <p:cNvSpPr>
            <a:spLocks noGrp="1"/>
          </p:cNvSpPr>
          <p:nvPr>
            <p:ph type="pic" sz="quarter" idx="25"/>
          </p:nvPr>
        </p:nvSpPr>
        <p:spPr>
          <a:xfrm>
            <a:off x="5954751" y="2208491"/>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25" name="Picture Placeholder 5">
            <a:extLst>
              <a:ext uri="{FF2B5EF4-FFF2-40B4-BE49-F238E27FC236}">
                <a16:creationId xmlns:a16="http://schemas.microsoft.com/office/drawing/2014/main" id="{23C3A2FC-1F57-235B-A833-E99472DB43A2}"/>
              </a:ext>
            </a:extLst>
          </p:cNvPr>
          <p:cNvSpPr>
            <a:spLocks noGrp="1"/>
          </p:cNvSpPr>
          <p:nvPr>
            <p:ph type="pic" sz="quarter" idx="26"/>
          </p:nvPr>
        </p:nvSpPr>
        <p:spPr>
          <a:xfrm>
            <a:off x="5954751" y="2482850"/>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26" name="Text Placeholder 12">
            <a:extLst>
              <a:ext uri="{FF2B5EF4-FFF2-40B4-BE49-F238E27FC236}">
                <a16:creationId xmlns:a16="http://schemas.microsoft.com/office/drawing/2014/main" id="{6A7D3431-2469-9055-EA8A-44296BFF9DD4}"/>
              </a:ext>
            </a:extLst>
          </p:cNvPr>
          <p:cNvSpPr>
            <a:spLocks noGrp="1"/>
          </p:cNvSpPr>
          <p:nvPr>
            <p:ph type="body" sz="quarter" idx="27"/>
          </p:nvPr>
        </p:nvSpPr>
        <p:spPr>
          <a:xfrm>
            <a:off x="6313527" y="2208491"/>
            <a:ext cx="2074824" cy="423863"/>
          </a:xfrm>
        </p:spPr>
        <p:txBody>
          <a:bodyPr>
            <a:noAutofit/>
          </a:bodyPr>
          <a:lstStyle>
            <a:lvl1pPr marL="0" indent="0">
              <a:spcAft>
                <a:spcPts val="300"/>
              </a:spcAft>
              <a:buNone/>
              <a:defRPr sz="1000"/>
            </a:lvl1pPr>
            <a:lvl2pPr marL="6350" indent="0">
              <a:spcAft>
                <a:spcPts val="300"/>
              </a:spcAft>
              <a:buNone/>
              <a:tabLst/>
              <a:defRPr sz="1000">
                <a:solidFill>
                  <a:schemeClr val="accent1"/>
                </a:solidFill>
              </a:defRPr>
            </a:lvl2pPr>
            <a:lvl3pPr marL="177800" indent="-171450">
              <a:spcAft>
                <a:spcPts val="0"/>
              </a:spcAft>
              <a:buClr>
                <a:schemeClr val="accent1"/>
              </a:buClr>
              <a:buFont typeface="Arial" panose="020B0604020202020204" pitchFamily="34" charset="0"/>
              <a:buChar char="•"/>
              <a:tabLst/>
              <a:defRPr sz="1000"/>
            </a:lvl3pPr>
            <a:lvl4pPr marL="177800" indent="-171450">
              <a:spcAft>
                <a:spcPts val="0"/>
              </a:spcAft>
              <a:buClr>
                <a:schemeClr val="accent1"/>
              </a:buClr>
              <a:buFont typeface="Arial" panose="020B0604020202020204" pitchFamily="34" charset="0"/>
              <a:buChar char="•"/>
              <a:tabLst/>
              <a:defRPr sz="1000"/>
            </a:lvl4pPr>
            <a:lvl5pPr marL="177800" indent="-171450">
              <a:spcAft>
                <a:spcPts val="0"/>
              </a:spcAft>
              <a:buClr>
                <a:schemeClr val="accent1"/>
              </a:buClr>
              <a:buFont typeface="Arial" panose="020B0604020202020204" pitchFamily="34" charset="0"/>
              <a:buChar char="•"/>
              <a:tabLst/>
              <a:defRPr sz="1000"/>
            </a:lvl5pPr>
          </a:lstStyle>
          <a:p>
            <a:pPr lvl="0"/>
            <a:r>
              <a:rPr lang="en-US" noProof="0"/>
              <a:t>Click to edit Master text styles</a:t>
            </a:r>
          </a:p>
          <a:p>
            <a:pPr lvl="1"/>
            <a:r>
              <a:rPr lang="en-US" noProof="0"/>
              <a:t>Second level</a:t>
            </a:r>
          </a:p>
        </p:txBody>
      </p:sp>
      <p:sp>
        <p:nvSpPr>
          <p:cNvPr id="27" name="Picture Placeholder 3">
            <a:extLst>
              <a:ext uri="{FF2B5EF4-FFF2-40B4-BE49-F238E27FC236}">
                <a16:creationId xmlns:a16="http://schemas.microsoft.com/office/drawing/2014/main" id="{61630BC3-0A31-EBF9-73BC-6DFB78A65CC2}"/>
              </a:ext>
            </a:extLst>
          </p:cNvPr>
          <p:cNvSpPr>
            <a:spLocks noGrp="1"/>
          </p:cNvSpPr>
          <p:nvPr>
            <p:ph type="pic" sz="quarter" idx="28"/>
          </p:nvPr>
        </p:nvSpPr>
        <p:spPr>
          <a:xfrm>
            <a:off x="719139" y="2208492"/>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28" name="Text Placeholder 2">
            <a:extLst>
              <a:ext uri="{FF2B5EF4-FFF2-40B4-BE49-F238E27FC236}">
                <a16:creationId xmlns:a16="http://schemas.microsoft.com/office/drawing/2014/main" id="{9F16831B-67E4-485D-2601-C2E54938816A}"/>
              </a:ext>
            </a:extLst>
          </p:cNvPr>
          <p:cNvSpPr>
            <a:spLocks noGrp="1"/>
          </p:cNvSpPr>
          <p:nvPr>
            <p:ph type="body" sz="quarter" idx="29"/>
          </p:nvPr>
        </p:nvSpPr>
        <p:spPr>
          <a:xfrm>
            <a:off x="2331892" y="2208492"/>
            <a:ext cx="3362664" cy="1022698"/>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9" name="Picture Placeholder 5">
            <a:extLst>
              <a:ext uri="{FF2B5EF4-FFF2-40B4-BE49-F238E27FC236}">
                <a16:creationId xmlns:a16="http://schemas.microsoft.com/office/drawing/2014/main" id="{FE63C8F9-E0C1-541D-9A5B-C118EC74472A}"/>
              </a:ext>
            </a:extLst>
          </p:cNvPr>
          <p:cNvSpPr>
            <a:spLocks noGrp="1"/>
          </p:cNvSpPr>
          <p:nvPr>
            <p:ph type="pic" sz="quarter" idx="30"/>
          </p:nvPr>
        </p:nvSpPr>
        <p:spPr>
          <a:xfrm>
            <a:off x="5954751" y="3356014"/>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30" name="Picture Placeholder 5">
            <a:extLst>
              <a:ext uri="{FF2B5EF4-FFF2-40B4-BE49-F238E27FC236}">
                <a16:creationId xmlns:a16="http://schemas.microsoft.com/office/drawing/2014/main" id="{1C95BABB-2139-9ED0-EAC7-5804EDF3209E}"/>
              </a:ext>
            </a:extLst>
          </p:cNvPr>
          <p:cNvSpPr>
            <a:spLocks noGrp="1"/>
          </p:cNvSpPr>
          <p:nvPr>
            <p:ph type="pic" sz="quarter" idx="31"/>
          </p:nvPr>
        </p:nvSpPr>
        <p:spPr>
          <a:xfrm>
            <a:off x="5954751" y="3630373"/>
            <a:ext cx="177800" cy="177800"/>
          </a:xfrm>
        </p:spPr>
        <p:txBody>
          <a:bodyPr>
            <a:noAutofit/>
          </a:bodyPr>
          <a:lstStyle>
            <a:lvl1pPr marL="0" indent="0">
              <a:buNone/>
              <a:defRPr sz="800"/>
            </a:lvl1pPr>
          </a:lstStyle>
          <a:p>
            <a:r>
              <a:rPr lang="en-US" noProof="0"/>
              <a:t>Click icon to add picture</a:t>
            </a:r>
            <a:endParaRPr lang="en-AU" noProof="0" dirty="0"/>
          </a:p>
        </p:txBody>
      </p:sp>
      <p:sp>
        <p:nvSpPr>
          <p:cNvPr id="31" name="Text Placeholder 12">
            <a:extLst>
              <a:ext uri="{FF2B5EF4-FFF2-40B4-BE49-F238E27FC236}">
                <a16:creationId xmlns:a16="http://schemas.microsoft.com/office/drawing/2014/main" id="{6A6AD273-8152-393B-1729-96E354B944CE}"/>
              </a:ext>
            </a:extLst>
          </p:cNvPr>
          <p:cNvSpPr>
            <a:spLocks noGrp="1"/>
          </p:cNvSpPr>
          <p:nvPr>
            <p:ph type="body" sz="quarter" idx="32"/>
          </p:nvPr>
        </p:nvSpPr>
        <p:spPr>
          <a:xfrm>
            <a:off x="6313527" y="3356014"/>
            <a:ext cx="2074824" cy="423863"/>
          </a:xfrm>
        </p:spPr>
        <p:txBody>
          <a:bodyPr>
            <a:noAutofit/>
          </a:bodyPr>
          <a:lstStyle>
            <a:lvl1pPr marL="0" indent="0">
              <a:spcAft>
                <a:spcPts val="300"/>
              </a:spcAft>
              <a:buNone/>
              <a:defRPr sz="1000"/>
            </a:lvl1pPr>
            <a:lvl2pPr marL="6350" indent="0">
              <a:spcAft>
                <a:spcPts val="300"/>
              </a:spcAft>
              <a:buNone/>
              <a:tabLst/>
              <a:defRPr sz="1000">
                <a:solidFill>
                  <a:schemeClr val="accent1"/>
                </a:solidFill>
              </a:defRPr>
            </a:lvl2pPr>
            <a:lvl3pPr marL="177800" indent="-171450">
              <a:spcAft>
                <a:spcPts val="0"/>
              </a:spcAft>
              <a:buClr>
                <a:schemeClr val="accent1"/>
              </a:buClr>
              <a:buFont typeface="Arial" panose="020B0604020202020204" pitchFamily="34" charset="0"/>
              <a:buChar char="•"/>
              <a:tabLst/>
              <a:defRPr sz="1000"/>
            </a:lvl3pPr>
            <a:lvl4pPr marL="177800" indent="-171450">
              <a:spcAft>
                <a:spcPts val="0"/>
              </a:spcAft>
              <a:buClr>
                <a:schemeClr val="accent1"/>
              </a:buClr>
              <a:buFont typeface="Arial" panose="020B0604020202020204" pitchFamily="34" charset="0"/>
              <a:buChar char="•"/>
              <a:tabLst/>
              <a:defRPr sz="1000"/>
            </a:lvl4pPr>
            <a:lvl5pPr marL="177800" indent="-171450">
              <a:spcAft>
                <a:spcPts val="0"/>
              </a:spcAft>
              <a:buClr>
                <a:schemeClr val="accent1"/>
              </a:buClr>
              <a:buFont typeface="Arial" panose="020B0604020202020204" pitchFamily="34" charset="0"/>
              <a:buChar char="•"/>
              <a:tabLst/>
              <a:defRPr sz="1000"/>
            </a:lvl5pPr>
          </a:lstStyle>
          <a:p>
            <a:pPr lvl="0"/>
            <a:r>
              <a:rPr lang="en-US" noProof="0"/>
              <a:t>Click to edit Master text styles</a:t>
            </a:r>
          </a:p>
          <a:p>
            <a:pPr lvl="1"/>
            <a:r>
              <a:rPr lang="en-US" noProof="0"/>
              <a:t>Second level</a:t>
            </a:r>
          </a:p>
        </p:txBody>
      </p:sp>
      <p:sp>
        <p:nvSpPr>
          <p:cNvPr id="32" name="Picture Placeholder 3">
            <a:extLst>
              <a:ext uri="{FF2B5EF4-FFF2-40B4-BE49-F238E27FC236}">
                <a16:creationId xmlns:a16="http://schemas.microsoft.com/office/drawing/2014/main" id="{2C0BC4AA-44A8-6809-C331-320655605EA9}"/>
              </a:ext>
            </a:extLst>
          </p:cNvPr>
          <p:cNvSpPr>
            <a:spLocks noGrp="1"/>
          </p:cNvSpPr>
          <p:nvPr>
            <p:ph type="pic" sz="quarter" idx="33"/>
          </p:nvPr>
        </p:nvSpPr>
        <p:spPr>
          <a:xfrm>
            <a:off x="719139" y="3356015"/>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33" name="Text Placeholder 2">
            <a:extLst>
              <a:ext uri="{FF2B5EF4-FFF2-40B4-BE49-F238E27FC236}">
                <a16:creationId xmlns:a16="http://schemas.microsoft.com/office/drawing/2014/main" id="{5AB30B56-A15A-AAC8-265F-ABBFBFF23876}"/>
              </a:ext>
            </a:extLst>
          </p:cNvPr>
          <p:cNvSpPr>
            <a:spLocks noGrp="1"/>
          </p:cNvSpPr>
          <p:nvPr>
            <p:ph type="body" sz="quarter" idx="34"/>
          </p:nvPr>
        </p:nvSpPr>
        <p:spPr>
          <a:xfrm>
            <a:off x="2331892" y="3356015"/>
            <a:ext cx="3362664" cy="1022698"/>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060919515"/>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Profile 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D4E0CF0A-346D-C317-E7A7-DD6E86B7D289}"/>
              </a:ext>
            </a:extLst>
          </p:cNvPr>
          <p:cNvSpPr>
            <a:spLocks noGrp="1"/>
          </p:cNvSpPr>
          <p:nvPr>
            <p:ph type="body" sz="quarter" idx="18"/>
          </p:nvPr>
        </p:nvSpPr>
        <p:spPr>
          <a:xfrm>
            <a:off x="1991266" y="1196897"/>
            <a:ext cx="2387445" cy="119545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24" name="Straight Connector 23">
            <a:extLst>
              <a:ext uri="{FF2B5EF4-FFF2-40B4-BE49-F238E27FC236}">
                <a16:creationId xmlns:a16="http://schemas.microsoft.com/office/drawing/2014/main" id="{123E0CE1-0A70-F7D2-8F8D-93073A27A3ED}"/>
              </a:ext>
            </a:extLst>
          </p:cNvPr>
          <p:cNvCxnSpPr>
            <a:cxnSpLocks/>
          </p:cNvCxnSpPr>
          <p:nvPr userDrawn="1"/>
        </p:nvCxnSpPr>
        <p:spPr>
          <a:xfrm>
            <a:off x="1991266" y="1051605"/>
            <a:ext cx="2387445"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21ED3E3C-8420-98AC-1AF5-AD9BE42AD609}"/>
              </a:ext>
            </a:extLst>
          </p:cNvPr>
          <p:cNvSpPr>
            <a:spLocks noGrp="1"/>
          </p:cNvSpPr>
          <p:nvPr>
            <p:ph type="body" sz="quarter" idx="34"/>
          </p:nvPr>
        </p:nvSpPr>
        <p:spPr>
          <a:xfrm>
            <a:off x="1991266" y="3100038"/>
            <a:ext cx="2387445" cy="119545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28" name="Straight Connector 27">
            <a:extLst>
              <a:ext uri="{FF2B5EF4-FFF2-40B4-BE49-F238E27FC236}">
                <a16:creationId xmlns:a16="http://schemas.microsoft.com/office/drawing/2014/main" id="{B291C29E-AD08-00A0-AF7D-1AABA49F4DEF}"/>
              </a:ext>
            </a:extLst>
          </p:cNvPr>
          <p:cNvCxnSpPr>
            <a:cxnSpLocks/>
          </p:cNvCxnSpPr>
          <p:nvPr userDrawn="1"/>
        </p:nvCxnSpPr>
        <p:spPr>
          <a:xfrm>
            <a:off x="1991266" y="2954746"/>
            <a:ext cx="2387445"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A5361501-4642-1DA6-83DB-D1DBD05D4D99}"/>
              </a:ext>
            </a:extLst>
          </p:cNvPr>
          <p:cNvSpPr>
            <a:spLocks noGrp="1"/>
          </p:cNvSpPr>
          <p:nvPr>
            <p:ph type="body" sz="quarter" idx="36"/>
          </p:nvPr>
        </p:nvSpPr>
        <p:spPr>
          <a:xfrm>
            <a:off x="5998271" y="1196897"/>
            <a:ext cx="2387445" cy="119545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40" name="Straight Connector 39">
            <a:extLst>
              <a:ext uri="{FF2B5EF4-FFF2-40B4-BE49-F238E27FC236}">
                <a16:creationId xmlns:a16="http://schemas.microsoft.com/office/drawing/2014/main" id="{D9B27980-D0F5-350B-DE39-6DA3275C0D61}"/>
              </a:ext>
            </a:extLst>
          </p:cNvPr>
          <p:cNvCxnSpPr>
            <a:cxnSpLocks/>
          </p:cNvCxnSpPr>
          <p:nvPr userDrawn="1"/>
        </p:nvCxnSpPr>
        <p:spPr>
          <a:xfrm>
            <a:off x="5998271" y="1051605"/>
            <a:ext cx="2387445"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59799A5D-7032-126C-99E4-03538FAC302F}"/>
              </a:ext>
            </a:extLst>
          </p:cNvPr>
          <p:cNvSpPr>
            <a:spLocks noGrp="1"/>
          </p:cNvSpPr>
          <p:nvPr>
            <p:ph type="body" sz="quarter" idx="38"/>
          </p:nvPr>
        </p:nvSpPr>
        <p:spPr>
          <a:xfrm>
            <a:off x="5998271" y="3100038"/>
            <a:ext cx="2387445" cy="119545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44" name="Straight Connector 43">
            <a:extLst>
              <a:ext uri="{FF2B5EF4-FFF2-40B4-BE49-F238E27FC236}">
                <a16:creationId xmlns:a16="http://schemas.microsoft.com/office/drawing/2014/main" id="{3A13D0D5-9A4E-2E11-2757-3042D1166283}"/>
              </a:ext>
            </a:extLst>
          </p:cNvPr>
          <p:cNvCxnSpPr>
            <a:cxnSpLocks/>
          </p:cNvCxnSpPr>
          <p:nvPr userDrawn="1"/>
        </p:nvCxnSpPr>
        <p:spPr>
          <a:xfrm>
            <a:off x="5998271" y="2954746"/>
            <a:ext cx="2387445"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487CCA79-6762-E027-B1BD-34BBB1349825}"/>
              </a:ext>
            </a:extLst>
          </p:cNvPr>
          <p:cNvSpPr>
            <a:spLocks noGrp="1"/>
          </p:cNvSpPr>
          <p:nvPr>
            <p:ph type="pic" sz="quarter" idx="19"/>
          </p:nvPr>
        </p:nvSpPr>
        <p:spPr>
          <a:xfrm>
            <a:off x="719138" y="1058863"/>
            <a:ext cx="1152000" cy="1332000"/>
          </a:xfrm>
        </p:spPr>
        <p:txBody>
          <a:bodyPr>
            <a:normAutofit/>
          </a:bodyPr>
          <a:lstStyle>
            <a:lvl1pPr marL="0" indent="0">
              <a:buNone/>
              <a:defRPr sz="1200"/>
            </a:lvl1pPr>
          </a:lstStyle>
          <a:p>
            <a:r>
              <a:rPr lang="en-US" noProof="0"/>
              <a:t>Click icon to add picture</a:t>
            </a:r>
            <a:endParaRPr lang="en-AU" noProof="0" dirty="0"/>
          </a:p>
        </p:txBody>
      </p:sp>
      <p:sp>
        <p:nvSpPr>
          <p:cNvPr id="46" name="Picture Placeholder 3">
            <a:extLst>
              <a:ext uri="{FF2B5EF4-FFF2-40B4-BE49-F238E27FC236}">
                <a16:creationId xmlns:a16="http://schemas.microsoft.com/office/drawing/2014/main" id="{83538D3D-4558-8B26-5CA1-A23660CC555E}"/>
              </a:ext>
            </a:extLst>
          </p:cNvPr>
          <p:cNvSpPr>
            <a:spLocks noGrp="1"/>
          </p:cNvSpPr>
          <p:nvPr>
            <p:ph type="pic" sz="quarter" idx="39"/>
          </p:nvPr>
        </p:nvSpPr>
        <p:spPr>
          <a:xfrm>
            <a:off x="719138" y="2969438"/>
            <a:ext cx="1152000" cy="1332000"/>
          </a:xfrm>
        </p:spPr>
        <p:txBody>
          <a:bodyPr>
            <a:normAutofit/>
          </a:bodyPr>
          <a:lstStyle>
            <a:lvl1pPr marL="0" indent="0">
              <a:buNone/>
              <a:defRPr sz="1200"/>
            </a:lvl1pPr>
          </a:lstStyle>
          <a:p>
            <a:r>
              <a:rPr lang="en-US" noProof="0"/>
              <a:t>Click icon to add picture</a:t>
            </a:r>
            <a:endParaRPr lang="en-AU" noProof="0" dirty="0"/>
          </a:p>
        </p:txBody>
      </p:sp>
      <p:sp>
        <p:nvSpPr>
          <p:cNvPr id="47" name="Picture Placeholder 3">
            <a:extLst>
              <a:ext uri="{FF2B5EF4-FFF2-40B4-BE49-F238E27FC236}">
                <a16:creationId xmlns:a16="http://schemas.microsoft.com/office/drawing/2014/main" id="{CAF7263E-6A03-F2B1-C9DE-E8C9C232F018}"/>
              </a:ext>
            </a:extLst>
          </p:cNvPr>
          <p:cNvSpPr>
            <a:spLocks noGrp="1"/>
          </p:cNvSpPr>
          <p:nvPr>
            <p:ph type="pic" sz="quarter" idx="40"/>
          </p:nvPr>
        </p:nvSpPr>
        <p:spPr>
          <a:xfrm>
            <a:off x="4718708" y="1058863"/>
            <a:ext cx="1152000" cy="1332000"/>
          </a:xfrm>
        </p:spPr>
        <p:txBody>
          <a:bodyPr>
            <a:normAutofit/>
          </a:bodyPr>
          <a:lstStyle>
            <a:lvl1pPr marL="0" indent="0">
              <a:buNone/>
              <a:defRPr sz="1200"/>
            </a:lvl1pPr>
          </a:lstStyle>
          <a:p>
            <a:r>
              <a:rPr lang="en-US" noProof="0"/>
              <a:t>Click icon to add picture</a:t>
            </a:r>
            <a:endParaRPr lang="en-AU" noProof="0" dirty="0"/>
          </a:p>
        </p:txBody>
      </p:sp>
      <p:sp>
        <p:nvSpPr>
          <p:cNvPr id="48" name="Picture Placeholder 3">
            <a:extLst>
              <a:ext uri="{FF2B5EF4-FFF2-40B4-BE49-F238E27FC236}">
                <a16:creationId xmlns:a16="http://schemas.microsoft.com/office/drawing/2014/main" id="{3391B980-9B70-2F52-C902-4F24A9B1C29A}"/>
              </a:ext>
            </a:extLst>
          </p:cNvPr>
          <p:cNvSpPr>
            <a:spLocks noGrp="1"/>
          </p:cNvSpPr>
          <p:nvPr>
            <p:ph type="pic" sz="quarter" idx="41"/>
          </p:nvPr>
        </p:nvSpPr>
        <p:spPr>
          <a:xfrm>
            <a:off x="4718708" y="2969438"/>
            <a:ext cx="1152000" cy="1332000"/>
          </a:xfrm>
        </p:spPr>
        <p:txBody>
          <a:bodyPr>
            <a:normAutofit/>
          </a:bodyPr>
          <a:lstStyle>
            <a:lvl1pPr marL="0" indent="0">
              <a:buNone/>
              <a:defRPr sz="1200"/>
            </a:lvl1pPr>
          </a:lstStyle>
          <a:p>
            <a:r>
              <a:rPr lang="en-US" noProof="0"/>
              <a:t>Click icon to add picture</a:t>
            </a:r>
            <a:endParaRPr lang="en-AU" noProof="0" dirty="0"/>
          </a:p>
        </p:txBody>
      </p:sp>
    </p:spTree>
    <p:extLst>
      <p:ext uri="{BB962C8B-B14F-4D97-AF65-F5344CB8AC3E}">
        <p14:creationId xmlns:p14="http://schemas.microsoft.com/office/powerpoint/2010/main" val="3546893538"/>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ultiple Profile 3">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62C9B0E9-57D7-85F3-DC89-8A966C824EFF}"/>
              </a:ext>
            </a:extLst>
          </p:cNvPr>
          <p:cNvSpPr>
            <a:spLocks noGrp="1"/>
          </p:cNvSpPr>
          <p:nvPr>
            <p:ph type="pic" sz="quarter" idx="19"/>
          </p:nvPr>
        </p:nvSpPr>
        <p:spPr>
          <a:xfrm>
            <a:off x="719139" y="1058864"/>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19" name="Text Placeholder 2">
            <a:extLst>
              <a:ext uri="{FF2B5EF4-FFF2-40B4-BE49-F238E27FC236}">
                <a16:creationId xmlns:a16="http://schemas.microsoft.com/office/drawing/2014/main" id="{360FEC9D-9AEC-4BC5-42EF-06F7CE370A82}"/>
              </a:ext>
            </a:extLst>
          </p:cNvPr>
          <p:cNvSpPr>
            <a:spLocks noGrp="1"/>
          </p:cNvSpPr>
          <p:nvPr>
            <p:ph type="body" sz="quarter" idx="24"/>
          </p:nvPr>
        </p:nvSpPr>
        <p:spPr>
          <a:xfrm>
            <a:off x="719138" y="2188853"/>
            <a:ext cx="1630052" cy="211551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0" name="Picture Placeholder 3">
            <a:extLst>
              <a:ext uri="{FF2B5EF4-FFF2-40B4-BE49-F238E27FC236}">
                <a16:creationId xmlns:a16="http://schemas.microsoft.com/office/drawing/2014/main" id="{C6ED3530-5C9F-8125-39A2-671C7814849E}"/>
              </a:ext>
            </a:extLst>
          </p:cNvPr>
          <p:cNvSpPr>
            <a:spLocks noGrp="1"/>
          </p:cNvSpPr>
          <p:nvPr>
            <p:ph type="pic" sz="quarter" idx="25"/>
          </p:nvPr>
        </p:nvSpPr>
        <p:spPr>
          <a:xfrm>
            <a:off x="2614846" y="1058864"/>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21" name="Text Placeholder 2">
            <a:extLst>
              <a:ext uri="{FF2B5EF4-FFF2-40B4-BE49-F238E27FC236}">
                <a16:creationId xmlns:a16="http://schemas.microsoft.com/office/drawing/2014/main" id="{7EC4BEB7-181A-6C1D-0DAA-27FE269F9D17}"/>
              </a:ext>
            </a:extLst>
          </p:cNvPr>
          <p:cNvSpPr>
            <a:spLocks noGrp="1"/>
          </p:cNvSpPr>
          <p:nvPr>
            <p:ph type="body" sz="quarter" idx="26"/>
          </p:nvPr>
        </p:nvSpPr>
        <p:spPr>
          <a:xfrm>
            <a:off x="2614845" y="2188853"/>
            <a:ext cx="1630052" cy="211551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2" name="Picture Placeholder 3">
            <a:extLst>
              <a:ext uri="{FF2B5EF4-FFF2-40B4-BE49-F238E27FC236}">
                <a16:creationId xmlns:a16="http://schemas.microsoft.com/office/drawing/2014/main" id="{43A78994-73E8-F5E1-1D94-6A204F8365A5}"/>
              </a:ext>
            </a:extLst>
          </p:cNvPr>
          <p:cNvSpPr>
            <a:spLocks noGrp="1"/>
          </p:cNvSpPr>
          <p:nvPr>
            <p:ph type="pic" sz="quarter" idx="27"/>
          </p:nvPr>
        </p:nvSpPr>
        <p:spPr>
          <a:xfrm>
            <a:off x="4577461" y="1058864"/>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23" name="Text Placeholder 2">
            <a:extLst>
              <a:ext uri="{FF2B5EF4-FFF2-40B4-BE49-F238E27FC236}">
                <a16:creationId xmlns:a16="http://schemas.microsoft.com/office/drawing/2014/main" id="{C5AB7708-8797-E6CF-02CA-5ACA95325467}"/>
              </a:ext>
            </a:extLst>
          </p:cNvPr>
          <p:cNvSpPr>
            <a:spLocks noGrp="1"/>
          </p:cNvSpPr>
          <p:nvPr>
            <p:ph type="body" sz="quarter" idx="28"/>
          </p:nvPr>
        </p:nvSpPr>
        <p:spPr>
          <a:xfrm>
            <a:off x="4577460" y="2188853"/>
            <a:ext cx="1630052" cy="211551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29" name="Picture Placeholder 3">
            <a:extLst>
              <a:ext uri="{FF2B5EF4-FFF2-40B4-BE49-F238E27FC236}">
                <a16:creationId xmlns:a16="http://schemas.microsoft.com/office/drawing/2014/main" id="{BB53D375-F027-F602-1E00-E5974B48D8FB}"/>
              </a:ext>
            </a:extLst>
          </p:cNvPr>
          <p:cNvSpPr>
            <a:spLocks noGrp="1"/>
          </p:cNvSpPr>
          <p:nvPr>
            <p:ph type="pic" sz="quarter" idx="29"/>
          </p:nvPr>
        </p:nvSpPr>
        <p:spPr>
          <a:xfrm>
            <a:off x="6495471" y="1058864"/>
            <a:ext cx="1431777" cy="1022698"/>
          </a:xfrm>
        </p:spPr>
        <p:txBody>
          <a:bodyPr>
            <a:normAutofit/>
          </a:bodyPr>
          <a:lstStyle>
            <a:lvl1pPr marL="0" indent="0">
              <a:buNone/>
              <a:defRPr sz="1200"/>
            </a:lvl1pPr>
          </a:lstStyle>
          <a:p>
            <a:r>
              <a:rPr lang="en-US" noProof="0"/>
              <a:t>Click icon to add picture</a:t>
            </a:r>
            <a:endParaRPr lang="en-AU" noProof="0" dirty="0"/>
          </a:p>
        </p:txBody>
      </p:sp>
      <p:sp>
        <p:nvSpPr>
          <p:cNvPr id="30" name="Text Placeholder 2">
            <a:extLst>
              <a:ext uri="{FF2B5EF4-FFF2-40B4-BE49-F238E27FC236}">
                <a16:creationId xmlns:a16="http://schemas.microsoft.com/office/drawing/2014/main" id="{CA3B2CFB-475E-7412-B4C5-844DD428BC6C}"/>
              </a:ext>
            </a:extLst>
          </p:cNvPr>
          <p:cNvSpPr>
            <a:spLocks noGrp="1"/>
          </p:cNvSpPr>
          <p:nvPr>
            <p:ph type="body" sz="quarter" idx="30"/>
          </p:nvPr>
        </p:nvSpPr>
        <p:spPr>
          <a:xfrm>
            <a:off x="6495470" y="2188853"/>
            <a:ext cx="1630052" cy="2115517"/>
          </a:xfrm>
        </p:spPr>
        <p:txBody>
          <a:bodyPr>
            <a:normAutofit/>
          </a:bodyPr>
          <a:lstStyle>
            <a:lvl1pPr marL="0" indent="0">
              <a:spcAft>
                <a:spcPts val="0"/>
              </a:spcAft>
              <a:buNone/>
              <a:defRPr sz="1200" b="0">
                <a:solidFill>
                  <a:schemeClr val="accent1"/>
                </a:solidFill>
              </a:defRPr>
            </a:lvl1pPr>
            <a:lvl2pPr marL="6350" indent="0">
              <a:spcAft>
                <a:spcPts val="600"/>
              </a:spcAft>
              <a:buClr>
                <a:schemeClr val="accent1"/>
              </a:buClr>
              <a:buFont typeface="System Font Regular"/>
              <a:buNone/>
              <a:tabLst/>
              <a:defRPr sz="800">
                <a:solidFill>
                  <a:schemeClr val="tx1"/>
                </a:solidFill>
              </a:defRPr>
            </a:lvl2pPr>
            <a:lvl3pPr marL="6350" indent="0">
              <a:spcAft>
                <a:spcPts val="300"/>
              </a:spcAft>
              <a:buClr>
                <a:schemeClr val="accent1"/>
              </a:buClr>
              <a:buFont typeface="System Font Regular"/>
              <a:buNone/>
              <a:tabLst/>
              <a:defRPr sz="800"/>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31" name="Text Placeholder 2">
            <a:extLst>
              <a:ext uri="{FF2B5EF4-FFF2-40B4-BE49-F238E27FC236}">
                <a16:creationId xmlns:a16="http://schemas.microsoft.com/office/drawing/2014/main" id="{CE91193F-B04E-8CE5-E168-AA23D8690C18}"/>
              </a:ext>
            </a:extLst>
          </p:cNvPr>
          <p:cNvSpPr>
            <a:spLocks noGrp="1"/>
          </p:cNvSpPr>
          <p:nvPr>
            <p:ph type="body" sz="quarter" idx="18"/>
          </p:nvPr>
        </p:nvSpPr>
        <p:spPr>
          <a:xfrm>
            <a:off x="622300" y="579402"/>
            <a:ext cx="5386938" cy="342435"/>
          </a:xfrm>
        </p:spPr>
        <p:txBody>
          <a:bodyPr>
            <a:normAutofit/>
          </a:bodyPr>
          <a:lstStyle>
            <a:lvl1pPr marL="0" indent="0">
              <a:spcAft>
                <a:spcPts val="0"/>
              </a:spcAft>
              <a:buNone/>
              <a:defRPr sz="1200" b="1">
                <a:solidFill>
                  <a:schemeClr val="tx1"/>
                </a:solidFill>
              </a:defRPr>
            </a:lvl1pPr>
            <a:lvl2pPr marL="6350" indent="0">
              <a:spcAft>
                <a:spcPts val="0"/>
              </a:spcAft>
              <a:buClr>
                <a:schemeClr val="accent1"/>
              </a:buClr>
              <a:buFont typeface="System Font Regular"/>
              <a:buNone/>
              <a:tabLst/>
              <a:defRPr sz="1800">
                <a:solidFill>
                  <a:schemeClr val="accent1"/>
                </a:solidFill>
              </a:defRPr>
            </a:lvl2pPr>
            <a:lvl3pPr marL="266700" indent="-260350">
              <a:spcAft>
                <a:spcPts val="300"/>
              </a:spcAft>
              <a:buClr>
                <a:schemeClr val="accent1"/>
              </a:buClr>
              <a:buFont typeface="System Font Regular"/>
              <a:buNone/>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p:txBody>
      </p:sp>
    </p:spTree>
    <p:extLst>
      <p:ext uri="{BB962C8B-B14F-4D97-AF65-F5344CB8AC3E}">
        <p14:creationId xmlns:p14="http://schemas.microsoft.com/office/powerpoint/2010/main" val="670919155"/>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ltiple Profile 4">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62C9B0E9-57D7-85F3-DC89-8A966C824EFF}"/>
              </a:ext>
            </a:extLst>
          </p:cNvPr>
          <p:cNvSpPr>
            <a:spLocks noGrp="1"/>
          </p:cNvSpPr>
          <p:nvPr>
            <p:ph type="pic" sz="quarter" idx="19"/>
          </p:nvPr>
        </p:nvSpPr>
        <p:spPr>
          <a:xfrm>
            <a:off x="719139" y="1058863"/>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19" name="Text Placeholder 2">
            <a:extLst>
              <a:ext uri="{FF2B5EF4-FFF2-40B4-BE49-F238E27FC236}">
                <a16:creationId xmlns:a16="http://schemas.microsoft.com/office/drawing/2014/main" id="{360FEC9D-9AEC-4BC5-42EF-06F7CE370A82}"/>
              </a:ext>
            </a:extLst>
          </p:cNvPr>
          <p:cNvSpPr>
            <a:spLocks noGrp="1"/>
          </p:cNvSpPr>
          <p:nvPr>
            <p:ph type="body" sz="quarter" idx="24"/>
          </p:nvPr>
        </p:nvSpPr>
        <p:spPr>
          <a:xfrm>
            <a:off x="719139" y="173781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31" name="Text Placeholder 2">
            <a:extLst>
              <a:ext uri="{FF2B5EF4-FFF2-40B4-BE49-F238E27FC236}">
                <a16:creationId xmlns:a16="http://schemas.microsoft.com/office/drawing/2014/main" id="{CE91193F-B04E-8CE5-E168-AA23D8690C18}"/>
              </a:ext>
            </a:extLst>
          </p:cNvPr>
          <p:cNvSpPr>
            <a:spLocks noGrp="1"/>
          </p:cNvSpPr>
          <p:nvPr>
            <p:ph type="body" sz="quarter" idx="18"/>
          </p:nvPr>
        </p:nvSpPr>
        <p:spPr>
          <a:xfrm>
            <a:off x="622300" y="579402"/>
            <a:ext cx="5386938" cy="342435"/>
          </a:xfrm>
        </p:spPr>
        <p:txBody>
          <a:bodyPr>
            <a:normAutofit/>
          </a:bodyPr>
          <a:lstStyle>
            <a:lvl1pPr marL="0" indent="0">
              <a:spcAft>
                <a:spcPts val="0"/>
              </a:spcAft>
              <a:buNone/>
              <a:defRPr sz="1200" b="1">
                <a:solidFill>
                  <a:schemeClr val="tx1"/>
                </a:solidFill>
              </a:defRPr>
            </a:lvl1pPr>
            <a:lvl2pPr marL="6350" indent="0">
              <a:spcAft>
                <a:spcPts val="0"/>
              </a:spcAft>
              <a:buClr>
                <a:schemeClr val="accent1"/>
              </a:buClr>
              <a:buFont typeface="System Font Regular"/>
              <a:buNone/>
              <a:tabLst/>
              <a:defRPr sz="1800">
                <a:solidFill>
                  <a:schemeClr val="accent1"/>
                </a:solidFill>
              </a:defRPr>
            </a:lvl2pPr>
            <a:lvl3pPr marL="266700" indent="-260350">
              <a:spcAft>
                <a:spcPts val="300"/>
              </a:spcAft>
              <a:buClr>
                <a:schemeClr val="accent1"/>
              </a:buClr>
              <a:buFont typeface="System Font Regular"/>
              <a:buNone/>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p:txBody>
      </p:sp>
      <p:sp>
        <p:nvSpPr>
          <p:cNvPr id="39" name="Picture Placeholder 3">
            <a:extLst>
              <a:ext uri="{FF2B5EF4-FFF2-40B4-BE49-F238E27FC236}">
                <a16:creationId xmlns:a16="http://schemas.microsoft.com/office/drawing/2014/main" id="{8AE9A8AB-99D7-4A5E-78C1-581C1E717303}"/>
              </a:ext>
            </a:extLst>
          </p:cNvPr>
          <p:cNvSpPr>
            <a:spLocks noGrp="1"/>
          </p:cNvSpPr>
          <p:nvPr>
            <p:ph type="pic" sz="quarter" idx="25"/>
          </p:nvPr>
        </p:nvSpPr>
        <p:spPr>
          <a:xfrm>
            <a:off x="2036997" y="1058863"/>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41" name="Picture Placeholder 3">
            <a:extLst>
              <a:ext uri="{FF2B5EF4-FFF2-40B4-BE49-F238E27FC236}">
                <a16:creationId xmlns:a16="http://schemas.microsoft.com/office/drawing/2014/main" id="{A72B266B-1628-E5C3-E70F-D05EEFF9653F}"/>
              </a:ext>
            </a:extLst>
          </p:cNvPr>
          <p:cNvSpPr>
            <a:spLocks noGrp="1"/>
          </p:cNvSpPr>
          <p:nvPr>
            <p:ph type="pic" sz="quarter" idx="27"/>
          </p:nvPr>
        </p:nvSpPr>
        <p:spPr>
          <a:xfrm>
            <a:off x="3354855" y="1058863"/>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43" name="Picture Placeholder 3">
            <a:extLst>
              <a:ext uri="{FF2B5EF4-FFF2-40B4-BE49-F238E27FC236}">
                <a16:creationId xmlns:a16="http://schemas.microsoft.com/office/drawing/2014/main" id="{9C27C120-0E9D-202D-242D-2731C5279BDF}"/>
              </a:ext>
            </a:extLst>
          </p:cNvPr>
          <p:cNvSpPr>
            <a:spLocks noGrp="1"/>
          </p:cNvSpPr>
          <p:nvPr>
            <p:ph type="pic" sz="quarter" idx="29"/>
          </p:nvPr>
        </p:nvSpPr>
        <p:spPr>
          <a:xfrm>
            <a:off x="4672713" y="1058863"/>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45" name="Picture Placeholder 3">
            <a:extLst>
              <a:ext uri="{FF2B5EF4-FFF2-40B4-BE49-F238E27FC236}">
                <a16:creationId xmlns:a16="http://schemas.microsoft.com/office/drawing/2014/main" id="{F375ECE2-87B6-A297-BFB3-522517A79005}"/>
              </a:ext>
            </a:extLst>
          </p:cNvPr>
          <p:cNvSpPr>
            <a:spLocks noGrp="1"/>
          </p:cNvSpPr>
          <p:nvPr>
            <p:ph type="pic" sz="quarter" idx="31"/>
          </p:nvPr>
        </p:nvSpPr>
        <p:spPr>
          <a:xfrm>
            <a:off x="5990571" y="1058863"/>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47" name="Picture Placeholder 3">
            <a:extLst>
              <a:ext uri="{FF2B5EF4-FFF2-40B4-BE49-F238E27FC236}">
                <a16:creationId xmlns:a16="http://schemas.microsoft.com/office/drawing/2014/main" id="{AA03536B-3F10-B7DD-A6A0-5D55900D5AF3}"/>
              </a:ext>
            </a:extLst>
          </p:cNvPr>
          <p:cNvSpPr>
            <a:spLocks noGrp="1"/>
          </p:cNvSpPr>
          <p:nvPr>
            <p:ph type="pic" sz="quarter" idx="33"/>
          </p:nvPr>
        </p:nvSpPr>
        <p:spPr>
          <a:xfrm>
            <a:off x="7308427" y="1058864"/>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75" name="Picture Placeholder 3">
            <a:extLst>
              <a:ext uri="{FF2B5EF4-FFF2-40B4-BE49-F238E27FC236}">
                <a16:creationId xmlns:a16="http://schemas.microsoft.com/office/drawing/2014/main" id="{37D6E9F0-8AD1-C9A9-4A7C-831DF092C032}"/>
              </a:ext>
            </a:extLst>
          </p:cNvPr>
          <p:cNvSpPr>
            <a:spLocks noGrp="1"/>
          </p:cNvSpPr>
          <p:nvPr>
            <p:ph type="pic" sz="quarter" idx="35"/>
          </p:nvPr>
        </p:nvSpPr>
        <p:spPr>
          <a:xfrm>
            <a:off x="719139" y="2389576"/>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77" name="Picture Placeholder 3">
            <a:extLst>
              <a:ext uri="{FF2B5EF4-FFF2-40B4-BE49-F238E27FC236}">
                <a16:creationId xmlns:a16="http://schemas.microsoft.com/office/drawing/2014/main" id="{2B4D95CA-DC2A-3F35-6870-532E5156884E}"/>
              </a:ext>
            </a:extLst>
          </p:cNvPr>
          <p:cNvSpPr>
            <a:spLocks noGrp="1"/>
          </p:cNvSpPr>
          <p:nvPr>
            <p:ph type="pic" sz="quarter" idx="37"/>
          </p:nvPr>
        </p:nvSpPr>
        <p:spPr>
          <a:xfrm>
            <a:off x="2036997" y="2389576"/>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79" name="Picture Placeholder 3">
            <a:extLst>
              <a:ext uri="{FF2B5EF4-FFF2-40B4-BE49-F238E27FC236}">
                <a16:creationId xmlns:a16="http://schemas.microsoft.com/office/drawing/2014/main" id="{31F91359-7297-D659-8DB8-CC28AA5F3B03}"/>
              </a:ext>
            </a:extLst>
          </p:cNvPr>
          <p:cNvSpPr>
            <a:spLocks noGrp="1"/>
          </p:cNvSpPr>
          <p:nvPr>
            <p:ph type="pic" sz="quarter" idx="39"/>
          </p:nvPr>
        </p:nvSpPr>
        <p:spPr>
          <a:xfrm>
            <a:off x="3354855" y="2389576"/>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81" name="Picture Placeholder 3">
            <a:extLst>
              <a:ext uri="{FF2B5EF4-FFF2-40B4-BE49-F238E27FC236}">
                <a16:creationId xmlns:a16="http://schemas.microsoft.com/office/drawing/2014/main" id="{64E3E05A-721B-9FDB-FA42-F10450AC4EA3}"/>
              </a:ext>
            </a:extLst>
          </p:cNvPr>
          <p:cNvSpPr>
            <a:spLocks noGrp="1"/>
          </p:cNvSpPr>
          <p:nvPr>
            <p:ph type="pic" sz="quarter" idx="41"/>
          </p:nvPr>
        </p:nvSpPr>
        <p:spPr>
          <a:xfrm>
            <a:off x="4672713" y="2389576"/>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84" name="Picture Placeholder 3">
            <a:extLst>
              <a:ext uri="{FF2B5EF4-FFF2-40B4-BE49-F238E27FC236}">
                <a16:creationId xmlns:a16="http://schemas.microsoft.com/office/drawing/2014/main" id="{F8010BEE-50FD-C68E-5741-9FFF47D003F9}"/>
              </a:ext>
            </a:extLst>
          </p:cNvPr>
          <p:cNvSpPr>
            <a:spLocks noGrp="1"/>
          </p:cNvSpPr>
          <p:nvPr>
            <p:ph type="pic" sz="quarter" idx="44"/>
          </p:nvPr>
        </p:nvSpPr>
        <p:spPr>
          <a:xfrm>
            <a:off x="7308427" y="2389577"/>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86" name="Picture Placeholder 3">
            <a:extLst>
              <a:ext uri="{FF2B5EF4-FFF2-40B4-BE49-F238E27FC236}">
                <a16:creationId xmlns:a16="http://schemas.microsoft.com/office/drawing/2014/main" id="{A0F85218-A0ED-96F8-AF88-41A18D61EACD}"/>
              </a:ext>
            </a:extLst>
          </p:cNvPr>
          <p:cNvSpPr>
            <a:spLocks noGrp="1"/>
          </p:cNvSpPr>
          <p:nvPr>
            <p:ph type="pic" sz="quarter" idx="46"/>
          </p:nvPr>
        </p:nvSpPr>
        <p:spPr>
          <a:xfrm>
            <a:off x="719139" y="3712854"/>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88" name="Picture Placeholder 3">
            <a:extLst>
              <a:ext uri="{FF2B5EF4-FFF2-40B4-BE49-F238E27FC236}">
                <a16:creationId xmlns:a16="http://schemas.microsoft.com/office/drawing/2014/main" id="{6EDF74F2-B639-E170-BDA7-0454D3927FBE}"/>
              </a:ext>
            </a:extLst>
          </p:cNvPr>
          <p:cNvSpPr>
            <a:spLocks noGrp="1"/>
          </p:cNvSpPr>
          <p:nvPr>
            <p:ph type="pic" sz="quarter" idx="48"/>
          </p:nvPr>
        </p:nvSpPr>
        <p:spPr>
          <a:xfrm>
            <a:off x="2036997" y="3712854"/>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90" name="Picture Placeholder 3">
            <a:extLst>
              <a:ext uri="{FF2B5EF4-FFF2-40B4-BE49-F238E27FC236}">
                <a16:creationId xmlns:a16="http://schemas.microsoft.com/office/drawing/2014/main" id="{780FAD00-E1E6-F8EA-371C-31D54661AE1B}"/>
              </a:ext>
            </a:extLst>
          </p:cNvPr>
          <p:cNvSpPr>
            <a:spLocks noGrp="1"/>
          </p:cNvSpPr>
          <p:nvPr>
            <p:ph type="pic" sz="quarter" idx="50"/>
          </p:nvPr>
        </p:nvSpPr>
        <p:spPr>
          <a:xfrm>
            <a:off x="3354855" y="3712854"/>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92" name="Picture Placeholder 3">
            <a:extLst>
              <a:ext uri="{FF2B5EF4-FFF2-40B4-BE49-F238E27FC236}">
                <a16:creationId xmlns:a16="http://schemas.microsoft.com/office/drawing/2014/main" id="{C21EBE0E-1050-A29A-55BC-3A17DEE4BD61}"/>
              </a:ext>
            </a:extLst>
          </p:cNvPr>
          <p:cNvSpPr>
            <a:spLocks noGrp="1"/>
          </p:cNvSpPr>
          <p:nvPr>
            <p:ph type="pic" sz="quarter" idx="52"/>
          </p:nvPr>
        </p:nvSpPr>
        <p:spPr>
          <a:xfrm>
            <a:off x="4672713" y="3712854"/>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95" name="Picture Placeholder 3">
            <a:extLst>
              <a:ext uri="{FF2B5EF4-FFF2-40B4-BE49-F238E27FC236}">
                <a16:creationId xmlns:a16="http://schemas.microsoft.com/office/drawing/2014/main" id="{3199D0BF-C05E-15EF-D21C-648E1C62B22F}"/>
              </a:ext>
            </a:extLst>
          </p:cNvPr>
          <p:cNvSpPr>
            <a:spLocks noGrp="1"/>
          </p:cNvSpPr>
          <p:nvPr>
            <p:ph type="pic" sz="quarter" idx="55"/>
          </p:nvPr>
        </p:nvSpPr>
        <p:spPr>
          <a:xfrm>
            <a:off x="7308427" y="3712855"/>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97" name="Picture Placeholder 3">
            <a:extLst>
              <a:ext uri="{FF2B5EF4-FFF2-40B4-BE49-F238E27FC236}">
                <a16:creationId xmlns:a16="http://schemas.microsoft.com/office/drawing/2014/main" id="{D3E7866E-0E95-B192-466B-50875783D53A}"/>
              </a:ext>
            </a:extLst>
          </p:cNvPr>
          <p:cNvSpPr>
            <a:spLocks noGrp="1"/>
          </p:cNvSpPr>
          <p:nvPr>
            <p:ph type="pic" sz="quarter" idx="57"/>
          </p:nvPr>
        </p:nvSpPr>
        <p:spPr>
          <a:xfrm>
            <a:off x="5990571" y="2389575"/>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98" name="Picture Placeholder 3">
            <a:extLst>
              <a:ext uri="{FF2B5EF4-FFF2-40B4-BE49-F238E27FC236}">
                <a16:creationId xmlns:a16="http://schemas.microsoft.com/office/drawing/2014/main" id="{778187CE-769F-0EC3-CE44-4F35CB14A1F5}"/>
              </a:ext>
            </a:extLst>
          </p:cNvPr>
          <p:cNvSpPr>
            <a:spLocks noGrp="1"/>
          </p:cNvSpPr>
          <p:nvPr>
            <p:ph type="pic" sz="quarter" idx="58"/>
          </p:nvPr>
        </p:nvSpPr>
        <p:spPr>
          <a:xfrm>
            <a:off x="5990571" y="3705418"/>
            <a:ext cx="1079923" cy="668569"/>
          </a:xfrm>
        </p:spPr>
        <p:txBody>
          <a:bodyPr>
            <a:normAutofit/>
          </a:bodyPr>
          <a:lstStyle>
            <a:lvl1pPr marL="0" indent="0">
              <a:buNone/>
              <a:defRPr sz="1200"/>
            </a:lvl1pPr>
          </a:lstStyle>
          <a:p>
            <a:r>
              <a:rPr lang="en-US" noProof="0"/>
              <a:t>Click icon to add picture</a:t>
            </a:r>
            <a:endParaRPr lang="en-AU" noProof="0" dirty="0"/>
          </a:p>
        </p:txBody>
      </p:sp>
      <p:sp>
        <p:nvSpPr>
          <p:cNvPr id="99" name="Text Placeholder 2">
            <a:extLst>
              <a:ext uri="{FF2B5EF4-FFF2-40B4-BE49-F238E27FC236}">
                <a16:creationId xmlns:a16="http://schemas.microsoft.com/office/drawing/2014/main" id="{F8456197-749C-AC9F-5032-1B77157552D9}"/>
              </a:ext>
            </a:extLst>
          </p:cNvPr>
          <p:cNvSpPr>
            <a:spLocks noGrp="1"/>
          </p:cNvSpPr>
          <p:nvPr>
            <p:ph type="body" sz="quarter" idx="59"/>
          </p:nvPr>
        </p:nvSpPr>
        <p:spPr>
          <a:xfrm>
            <a:off x="2045019" y="173781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0" name="Text Placeholder 2">
            <a:extLst>
              <a:ext uri="{FF2B5EF4-FFF2-40B4-BE49-F238E27FC236}">
                <a16:creationId xmlns:a16="http://schemas.microsoft.com/office/drawing/2014/main" id="{9287F8F7-FB18-4E4C-214E-9D41D70A78A0}"/>
              </a:ext>
            </a:extLst>
          </p:cNvPr>
          <p:cNvSpPr>
            <a:spLocks noGrp="1"/>
          </p:cNvSpPr>
          <p:nvPr>
            <p:ph type="body" sz="quarter" idx="60"/>
          </p:nvPr>
        </p:nvSpPr>
        <p:spPr>
          <a:xfrm>
            <a:off x="3355659" y="173781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1" name="Text Placeholder 2">
            <a:extLst>
              <a:ext uri="{FF2B5EF4-FFF2-40B4-BE49-F238E27FC236}">
                <a16:creationId xmlns:a16="http://schemas.microsoft.com/office/drawing/2014/main" id="{1615CBD7-43A5-537A-5256-9E479DC02CCF}"/>
              </a:ext>
            </a:extLst>
          </p:cNvPr>
          <p:cNvSpPr>
            <a:spLocks noGrp="1"/>
          </p:cNvSpPr>
          <p:nvPr>
            <p:ph type="body" sz="quarter" idx="61"/>
          </p:nvPr>
        </p:nvSpPr>
        <p:spPr>
          <a:xfrm>
            <a:off x="4681539" y="173781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2" name="Text Placeholder 2">
            <a:extLst>
              <a:ext uri="{FF2B5EF4-FFF2-40B4-BE49-F238E27FC236}">
                <a16:creationId xmlns:a16="http://schemas.microsoft.com/office/drawing/2014/main" id="{57A959BE-471B-F0E5-B3DD-92C5D155D3E3}"/>
              </a:ext>
            </a:extLst>
          </p:cNvPr>
          <p:cNvSpPr>
            <a:spLocks noGrp="1"/>
          </p:cNvSpPr>
          <p:nvPr>
            <p:ph type="body" sz="quarter" idx="62"/>
          </p:nvPr>
        </p:nvSpPr>
        <p:spPr>
          <a:xfrm>
            <a:off x="5987026" y="173781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3" name="Text Placeholder 2">
            <a:extLst>
              <a:ext uri="{FF2B5EF4-FFF2-40B4-BE49-F238E27FC236}">
                <a16:creationId xmlns:a16="http://schemas.microsoft.com/office/drawing/2014/main" id="{33DCAE8A-EEB3-8C86-DEDA-A0AD5F10DFC9}"/>
              </a:ext>
            </a:extLst>
          </p:cNvPr>
          <p:cNvSpPr>
            <a:spLocks noGrp="1"/>
          </p:cNvSpPr>
          <p:nvPr>
            <p:ph type="body" sz="quarter" idx="63"/>
          </p:nvPr>
        </p:nvSpPr>
        <p:spPr>
          <a:xfrm>
            <a:off x="7312906" y="173781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4" name="Text Placeholder 2">
            <a:extLst>
              <a:ext uri="{FF2B5EF4-FFF2-40B4-BE49-F238E27FC236}">
                <a16:creationId xmlns:a16="http://schemas.microsoft.com/office/drawing/2014/main" id="{00C1EBE5-8018-4F50-42FF-38CA0FD9B8BC}"/>
              </a:ext>
            </a:extLst>
          </p:cNvPr>
          <p:cNvSpPr>
            <a:spLocks noGrp="1"/>
          </p:cNvSpPr>
          <p:nvPr>
            <p:ph type="body" sz="quarter" idx="64"/>
          </p:nvPr>
        </p:nvSpPr>
        <p:spPr>
          <a:xfrm>
            <a:off x="719139" y="306665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5" name="Text Placeholder 2">
            <a:extLst>
              <a:ext uri="{FF2B5EF4-FFF2-40B4-BE49-F238E27FC236}">
                <a16:creationId xmlns:a16="http://schemas.microsoft.com/office/drawing/2014/main" id="{74991B33-F2FD-9D1F-F950-302E317B0A91}"/>
              </a:ext>
            </a:extLst>
          </p:cNvPr>
          <p:cNvSpPr>
            <a:spLocks noGrp="1"/>
          </p:cNvSpPr>
          <p:nvPr>
            <p:ph type="body" sz="quarter" idx="65"/>
          </p:nvPr>
        </p:nvSpPr>
        <p:spPr>
          <a:xfrm>
            <a:off x="2045019" y="306665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6" name="Text Placeholder 2">
            <a:extLst>
              <a:ext uri="{FF2B5EF4-FFF2-40B4-BE49-F238E27FC236}">
                <a16:creationId xmlns:a16="http://schemas.microsoft.com/office/drawing/2014/main" id="{90A9CE1E-E9CB-4EF9-94CA-2591669467DD}"/>
              </a:ext>
            </a:extLst>
          </p:cNvPr>
          <p:cNvSpPr>
            <a:spLocks noGrp="1"/>
          </p:cNvSpPr>
          <p:nvPr>
            <p:ph type="body" sz="quarter" idx="66"/>
          </p:nvPr>
        </p:nvSpPr>
        <p:spPr>
          <a:xfrm>
            <a:off x="3355659" y="306665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7" name="Text Placeholder 2">
            <a:extLst>
              <a:ext uri="{FF2B5EF4-FFF2-40B4-BE49-F238E27FC236}">
                <a16:creationId xmlns:a16="http://schemas.microsoft.com/office/drawing/2014/main" id="{1EF24914-6760-E8F5-E2E6-A5788CAFE910}"/>
              </a:ext>
            </a:extLst>
          </p:cNvPr>
          <p:cNvSpPr>
            <a:spLocks noGrp="1"/>
          </p:cNvSpPr>
          <p:nvPr>
            <p:ph type="body" sz="quarter" idx="67"/>
          </p:nvPr>
        </p:nvSpPr>
        <p:spPr>
          <a:xfrm>
            <a:off x="4681539" y="306665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8" name="Text Placeholder 2">
            <a:extLst>
              <a:ext uri="{FF2B5EF4-FFF2-40B4-BE49-F238E27FC236}">
                <a16:creationId xmlns:a16="http://schemas.microsoft.com/office/drawing/2014/main" id="{96710775-D82D-DBF3-EC35-0263D3ED0091}"/>
              </a:ext>
            </a:extLst>
          </p:cNvPr>
          <p:cNvSpPr>
            <a:spLocks noGrp="1"/>
          </p:cNvSpPr>
          <p:nvPr>
            <p:ph type="body" sz="quarter" idx="68"/>
          </p:nvPr>
        </p:nvSpPr>
        <p:spPr>
          <a:xfrm>
            <a:off x="5987026" y="306665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09" name="Text Placeholder 2">
            <a:extLst>
              <a:ext uri="{FF2B5EF4-FFF2-40B4-BE49-F238E27FC236}">
                <a16:creationId xmlns:a16="http://schemas.microsoft.com/office/drawing/2014/main" id="{9E4D1640-C6C7-DDA9-C8B1-2299EAD26522}"/>
              </a:ext>
            </a:extLst>
          </p:cNvPr>
          <p:cNvSpPr>
            <a:spLocks noGrp="1"/>
          </p:cNvSpPr>
          <p:nvPr>
            <p:ph type="body" sz="quarter" idx="69"/>
          </p:nvPr>
        </p:nvSpPr>
        <p:spPr>
          <a:xfrm>
            <a:off x="7312906" y="306665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10" name="Text Placeholder 2">
            <a:extLst>
              <a:ext uri="{FF2B5EF4-FFF2-40B4-BE49-F238E27FC236}">
                <a16:creationId xmlns:a16="http://schemas.microsoft.com/office/drawing/2014/main" id="{84B7E3AC-A2FD-FE92-417F-CCA341A75D91}"/>
              </a:ext>
            </a:extLst>
          </p:cNvPr>
          <p:cNvSpPr>
            <a:spLocks noGrp="1"/>
          </p:cNvSpPr>
          <p:nvPr>
            <p:ph type="body" sz="quarter" idx="70"/>
          </p:nvPr>
        </p:nvSpPr>
        <p:spPr>
          <a:xfrm>
            <a:off x="719139" y="439549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11" name="Text Placeholder 2">
            <a:extLst>
              <a:ext uri="{FF2B5EF4-FFF2-40B4-BE49-F238E27FC236}">
                <a16:creationId xmlns:a16="http://schemas.microsoft.com/office/drawing/2014/main" id="{8AEE7092-6D95-741E-CF6A-E96D4278A2D9}"/>
              </a:ext>
            </a:extLst>
          </p:cNvPr>
          <p:cNvSpPr>
            <a:spLocks noGrp="1"/>
          </p:cNvSpPr>
          <p:nvPr>
            <p:ph type="body" sz="quarter" idx="71"/>
          </p:nvPr>
        </p:nvSpPr>
        <p:spPr>
          <a:xfrm>
            <a:off x="2045019" y="439549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12" name="Text Placeholder 2">
            <a:extLst>
              <a:ext uri="{FF2B5EF4-FFF2-40B4-BE49-F238E27FC236}">
                <a16:creationId xmlns:a16="http://schemas.microsoft.com/office/drawing/2014/main" id="{FDC4085A-9103-8BC7-A115-1648025A49E4}"/>
              </a:ext>
            </a:extLst>
          </p:cNvPr>
          <p:cNvSpPr>
            <a:spLocks noGrp="1"/>
          </p:cNvSpPr>
          <p:nvPr>
            <p:ph type="body" sz="quarter" idx="72"/>
          </p:nvPr>
        </p:nvSpPr>
        <p:spPr>
          <a:xfrm>
            <a:off x="3355659" y="439549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13" name="Text Placeholder 2">
            <a:extLst>
              <a:ext uri="{FF2B5EF4-FFF2-40B4-BE49-F238E27FC236}">
                <a16:creationId xmlns:a16="http://schemas.microsoft.com/office/drawing/2014/main" id="{9EA1ECD2-A3B1-C8CB-24BE-8174AC5837E6}"/>
              </a:ext>
            </a:extLst>
          </p:cNvPr>
          <p:cNvSpPr>
            <a:spLocks noGrp="1"/>
          </p:cNvSpPr>
          <p:nvPr>
            <p:ph type="body" sz="quarter" idx="73"/>
          </p:nvPr>
        </p:nvSpPr>
        <p:spPr>
          <a:xfrm>
            <a:off x="4681539" y="439549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14" name="Text Placeholder 2">
            <a:extLst>
              <a:ext uri="{FF2B5EF4-FFF2-40B4-BE49-F238E27FC236}">
                <a16:creationId xmlns:a16="http://schemas.microsoft.com/office/drawing/2014/main" id="{4FEE5FA1-4EDC-4768-767B-6A28A1B946D7}"/>
              </a:ext>
            </a:extLst>
          </p:cNvPr>
          <p:cNvSpPr>
            <a:spLocks noGrp="1"/>
          </p:cNvSpPr>
          <p:nvPr>
            <p:ph type="body" sz="quarter" idx="74"/>
          </p:nvPr>
        </p:nvSpPr>
        <p:spPr>
          <a:xfrm>
            <a:off x="5987026" y="439549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15" name="Text Placeholder 2">
            <a:extLst>
              <a:ext uri="{FF2B5EF4-FFF2-40B4-BE49-F238E27FC236}">
                <a16:creationId xmlns:a16="http://schemas.microsoft.com/office/drawing/2014/main" id="{C73B82C9-8B4F-6705-50D9-2B86855E102A}"/>
              </a:ext>
            </a:extLst>
          </p:cNvPr>
          <p:cNvSpPr>
            <a:spLocks noGrp="1"/>
          </p:cNvSpPr>
          <p:nvPr>
            <p:ph type="body" sz="quarter" idx="75"/>
          </p:nvPr>
        </p:nvSpPr>
        <p:spPr>
          <a:xfrm>
            <a:off x="7312906" y="4395490"/>
            <a:ext cx="1079923" cy="541338"/>
          </a:xfrm>
        </p:spPr>
        <p:txBody>
          <a:bodyPr>
            <a:normAutofit/>
          </a:bodyPr>
          <a:lstStyle>
            <a:lvl1pPr marL="0" indent="0" algn="ctr">
              <a:spcAft>
                <a:spcPts val="0"/>
              </a:spcAft>
              <a:buNone/>
              <a:defRPr sz="800" b="0">
                <a:solidFill>
                  <a:schemeClr val="accent1"/>
                </a:solidFill>
              </a:defRPr>
            </a:lvl1pPr>
            <a:lvl2pPr marL="6350" indent="0" algn="ctr">
              <a:spcBef>
                <a:spcPts val="0"/>
              </a:spcBef>
              <a:spcAft>
                <a:spcPts val="0"/>
              </a:spcAft>
              <a:buClr>
                <a:schemeClr val="accent1"/>
              </a:buClr>
              <a:buFont typeface="System Font Regular"/>
              <a:buNone/>
              <a:tabLst/>
              <a:defRPr sz="800">
                <a:solidFill>
                  <a:schemeClr val="tx1"/>
                </a:solidFill>
              </a:defRPr>
            </a:lvl2pPr>
            <a:lvl3pPr marL="6350" indent="0">
              <a:spcAft>
                <a:spcPts val="0"/>
              </a:spcAft>
              <a:buClr>
                <a:schemeClr val="accent1"/>
              </a:buClr>
              <a:buFont typeface="System Font Regular"/>
              <a:buNone/>
              <a:tabLst/>
              <a:defRPr sz="800">
                <a:solidFill>
                  <a:schemeClr val="tx1"/>
                </a:solidFill>
              </a:defRPr>
            </a:lvl3pPr>
            <a:lvl4pPr marL="266700" indent="-260350">
              <a:spcAft>
                <a:spcPts val="300"/>
              </a:spcAft>
              <a:buClr>
                <a:schemeClr val="accent1"/>
              </a:buClr>
              <a:buFont typeface="System Font Regular"/>
              <a:buChar char="−"/>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3418282141"/>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userDrawn="1">
          <p15:clr>
            <a:srgbClr val="FBAE40"/>
          </p15:clr>
        </p15:guide>
        <p15:guide id="9" orient="horz" pos="1166">
          <p15:clr>
            <a:srgbClr val="FBAE40"/>
          </p15:clr>
        </p15:guide>
        <p15:guide id="10" orient="horz" pos="1575"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87230-9F33-B0B3-B84C-127518BAE4DE}"/>
              </a:ext>
            </a:extLst>
          </p:cNvPr>
          <p:cNvSpPr>
            <a:spLocks noGrp="1"/>
          </p:cNvSpPr>
          <p:nvPr>
            <p:ph type="body" sz="quarter" idx="14"/>
          </p:nvPr>
        </p:nvSpPr>
        <p:spPr>
          <a:xfrm>
            <a:off x="622300" y="991336"/>
            <a:ext cx="3949700" cy="643557"/>
          </a:xfrm>
        </p:spPr>
        <p:txBody>
          <a:bodyPr/>
          <a:lstStyle>
            <a:lvl1pPr marL="0" indent="0">
              <a:spcAft>
                <a:spcPts val="300"/>
              </a:spcAft>
              <a:buNone/>
              <a:defRPr sz="2100">
                <a:solidFill>
                  <a:schemeClr val="accent1"/>
                </a:solidFill>
              </a:defRPr>
            </a:lvl1pPr>
            <a:lvl2pPr marL="342900" indent="-336550">
              <a:spcAft>
                <a:spcPts val="300"/>
              </a:spcAft>
              <a:buNone/>
              <a:tabLst/>
              <a:defRPr/>
            </a:lvl2pPr>
            <a:lvl3pPr marL="6350" indent="0">
              <a:spcAft>
                <a:spcPts val="300"/>
              </a:spcAft>
              <a:buClr>
                <a:schemeClr val="accent1"/>
              </a:buClr>
              <a:buFont typeface="System Font Regular"/>
              <a:buNone/>
              <a:tabLst/>
              <a:defRPr sz="1200"/>
            </a:lvl3pPr>
            <a:lvl4pPr marL="266700" indent="-260350">
              <a:spcAft>
                <a:spcPts val="300"/>
              </a:spcAft>
              <a:buClr>
                <a:schemeClr val="accent1"/>
              </a:buClr>
              <a:buFont typeface="System Font Regular"/>
              <a:buChar char="−"/>
              <a:tabLst/>
              <a:defRPr sz="1400"/>
            </a:lvl4pPr>
            <a:lvl5pPr marL="533400" indent="-266700">
              <a:spcAft>
                <a:spcPts val="300"/>
              </a:spcAft>
              <a:buClr>
                <a:schemeClr val="accent1"/>
              </a:buClr>
              <a:buFont typeface="System Font Regular"/>
              <a:buChar char="−"/>
              <a:tabLst/>
              <a:defRPr sz="1200"/>
            </a:lvl5pPr>
          </a:lstStyle>
          <a:p>
            <a:pPr lvl="0"/>
            <a:r>
              <a:rPr lang="en-US" noProof="0"/>
              <a:t>Click to edit Master text styles</a:t>
            </a:r>
          </a:p>
        </p:txBody>
      </p:sp>
      <p:sp>
        <p:nvSpPr>
          <p:cNvPr id="4" name="Table Placeholder 3">
            <a:extLst>
              <a:ext uri="{FF2B5EF4-FFF2-40B4-BE49-F238E27FC236}">
                <a16:creationId xmlns:a16="http://schemas.microsoft.com/office/drawing/2014/main" id="{F22FDB1C-71B1-9003-0F07-D7D9984A1354}"/>
              </a:ext>
            </a:extLst>
          </p:cNvPr>
          <p:cNvSpPr>
            <a:spLocks noGrp="1"/>
          </p:cNvSpPr>
          <p:nvPr>
            <p:ph type="tbl" sz="quarter" idx="15"/>
          </p:nvPr>
        </p:nvSpPr>
        <p:spPr>
          <a:xfrm>
            <a:off x="719138" y="1851025"/>
            <a:ext cx="7669212" cy="2601913"/>
          </a:xfrm>
        </p:spPr>
        <p:txBody>
          <a:bodyPr/>
          <a:lstStyle/>
          <a:p>
            <a:r>
              <a:rPr lang="en-US" noProof="0"/>
              <a:t>Click icon to add table</a:t>
            </a:r>
            <a:endParaRPr lang="en-AU" noProof="0" dirty="0"/>
          </a:p>
        </p:txBody>
      </p:sp>
    </p:spTree>
    <p:extLst>
      <p:ext uri="{BB962C8B-B14F-4D97-AF65-F5344CB8AC3E}">
        <p14:creationId xmlns:p14="http://schemas.microsoft.com/office/powerpoint/2010/main" val="379939127"/>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con content">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62C9B0E9-57D7-85F3-DC89-8A966C824EFF}"/>
              </a:ext>
            </a:extLst>
          </p:cNvPr>
          <p:cNvSpPr>
            <a:spLocks noGrp="1"/>
          </p:cNvSpPr>
          <p:nvPr>
            <p:ph type="pic" sz="quarter" idx="19"/>
          </p:nvPr>
        </p:nvSpPr>
        <p:spPr>
          <a:xfrm>
            <a:off x="1146310" y="2103229"/>
            <a:ext cx="900000" cy="900000"/>
          </a:xfrm>
        </p:spPr>
        <p:txBody>
          <a:bodyPr>
            <a:normAutofit/>
          </a:bodyPr>
          <a:lstStyle>
            <a:lvl1pPr marL="0" indent="0">
              <a:buNone/>
              <a:defRPr sz="1200"/>
            </a:lvl1pPr>
          </a:lstStyle>
          <a:p>
            <a:r>
              <a:rPr lang="en-US" noProof="0"/>
              <a:t>Click icon to add picture</a:t>
            </a:r>
            <a:endParaRPr lang="en-AU" noProof="0" dirty="0"/>
          </a:p>
        </p:txBody>
      </p:sp>
      <p:sp>
        <p:nvSpPr>
          <p:cNvPr id="19" name="Text Placeholder 2">
            <a:extLst>
              <a:ext uri="{FF2B5EF4-FFF2-40B4-BE49-F238E27FC236}">
                <a16:creationId xmlns:a16="http://schemas.microsoft.com/office/drawing/2014/main" id="{360FEC9D-9AEC-4BC5-42EF-06F7CE370A82}"/>
              </a:ext>
            </a:extLst>
          </p:cNvPr>
          <p:cNvSpPr>
            <a:spLocks noGrp="1"/>
          </p:cNvSpPr>
          <p:nvPr>
            <p:ph type="body" sz="quarter" idx="24"/>
          </p:nvPr>
        </p:nvSpPr>
        <p:spPr>
          <a:xfrm>
            <a:off x="719137" y="3023448"/>
            <a:ext cx="1754347" cy="2208479"/>
          </a:xfrm>
        </p:spPr>
        <p:txBody>
          <a:bodyPr>
            <a:normAutofit/>
          </a:bodyPr>
          <a:lstStyle>
            <a:lvl1pPr marL="0" indent="0" algn="ctr">
              <a:spcAft>
                <a:spcPts val="0"/>
              </a:spcAft>
              <a:buNone/>
              <a:defRPr sz="1000" b="1">
                <a:solidFill>
                  <a:schemeClr val="tx1"/>
                </a:solidFill>
              </a:defRPr>
            </a:lvl1pPr>
            <a:lvl2pPr marL="6350" indent="0" algn="ctr">
              <a:spcAft>
                <a:spcPts val="600"/>
              </a:spcAft>
              <a:buClr>
                <a:schemeClr val="accent1"/>
              </a:buClr>
              <a:buFont typeface="System Font Regular"/>
              <a:buNone/>
              <a:tabLst/>
              <a:defRPr sz="1000" b="0">
                <a:solidFill>
                  <a:schemeClr val="tx1"/>
                </a:solidFill>
              </a:defRPr>
            </a:lvl2pPr>
            <a:lvl3pPr marL="6350" indent="0" algn="ctr">
              <a:spcAft>
                <a:spcPts val="300"/>
              </a:spcAft>
              <a:buClr>
                <a:schemeClr val="accent1"/>
              </a:buClr>
              <a:buFont typeface="System Font Regular"/>
              <a:buNone/>
              <a:tabLst/>
              <a:defRPr sz="800">
                <a:solidFill>
                  <a:schemeClr val="tx1"/>
                </a:solidFill>
              </a:defRPr>
            </a:lvl3pPr>
            <a:lvl4pPr marL="6350" indent="0" algn="ctr">
              <a:spcAft>
                <a:spcPts val="300"/>
              </a:spcAft>
              <a:buClr>
                <a:schemeClr val="accent1"/>
              </a:buClr>
              <a:buFont typeface="System Font Regular"/>
              <a:buNone/>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p:txBody>
      </p:sp>
      <p:sp>
        <p:nvSpPr>
          <p:cNvPr id="31" name="Text Placeholder 2">
            <a:extLst>
              <a:ext uri="{FF2B5EF4-FFF2-40B4-BE49-F238E27FC236}">
                <a16:creationId xmlns:a16="http://schemas.microsoft.com/office/drawing/2014/main" id="{CE91193F-B04E-8CE5-E168-AA23D8690C18}"/>
              </a:ext>
            </a:extLst>
          </p:cNvPr>
          <p:cNvSpPr>
            <a:spLocks noGrp="1"/>
          </p:cNvSpPr>
          <p:nvPr>
            <p:ph type="body" sz="quarter" idx="18"/>
          </p:nvPr>
        </p:nvSpPr>
        <p:spPr>
          <a:xfrm>
            <a:off x="622300" y="579402"/>
            <a:ext cx="5386938" cy="342435"/>
          </a:xfrm>
        </p:spPr>
        <p:txBody>
          <a:bodyPr>
            <a:normAutofit/>
          </a:bodyPr>
          <a:lstStyle>
            <a:lvl1pPr marL="0" indent="0">
              <a:spcAft>
                <a:spcPts val="0"/>
              </a:spcAft>
              <a:buNone/>
              <a:defRPr sz="1200" b="1">
                <a:solidFill>
                  <a:schemeClr val="tx1"/>
                </a:solidFill>
              </a:defRPr>
            </a:lvl1pPr>
            <a:lvl2pPr marL="6350" indent="0">
              <a:spcAft>
                <a:spcPts val="0"/>
              </a:spcAft>
              <a:buClr>
                <a:schemeClr val="accent1"/>
              </a:buClr>
              <a:buFont typeface="System Font Regular"/>
              <a:buNone/>
              <a:tabLst/>
              <a:defRPr sz="1800">
                <a:solidFill>
                  <a:schemeClr val="accent1"/>
                </a:solidFill>
              </a:defRPr>
            </a:lvl2pPr>
            <a:lvl3pPr marL="266700" indent="-260350">
              <a:spcAft>
                <a:spcPts val="300"/>
              </a:spcAft>
              <a:buClr>
                <a:schemeClr val="accent1"/>
              </a:buClr>
              <a:buFont typeface="System Font Regular"/>
              <a:buNone/>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p:txBody>
      </p:sp>
      <p:sp>
        <p:nvSpPr>
          <p:cNvPr id="11" name="Text Placeholder 2">
            <a:extLst>
              <a:ext uri="{FF2B5EF4-FFF2-40B4-BE49-F238E27FC236}">
                <a16:creationId xmlns:a16="http://schemas.microsoft.com/office/drawing/2014/main" id="{B598C774-CDA9-B54D-41F2-25686DE19CD3}"/>
              </a:ext>
            </a:extLst>
          </p:cNvPr>
          <p:cNvSpPr>
            <a:spLocks noGrp="1"/>
          </p:cNvSpPr>
          <p:nvPr>
            <p:ph type="body" sz="quarter" idx="31" hasCustomPrompt="1"/>
          </p:nvPr>
        </p:nvSpPr>
        <p:spPr>
          <a:xfrm>
            <a:off x="719137" y="1619039"/>
            <a:ext cx="1754346" cy="463972"/>
          </a:xfrm>
        </p:spPr>
        <p:txBody>
          <a:bodyPr>
            <a:normAutofit/>
          </a:bodyPr>
          <a:lstStyle>
            <a:lvl1pPr marL="0" indent="0" algn="ctr">
              <a:spcAft>
                <a:spcPts val="0"/>
              </a:spcAft>
              <a:buNone/>
              <a:defRPr sz="1200" b="1">
                <a:solidFill>
                  <a:schemeClr val="accent1"/>
                </a:solidFill>
              </a:defRPr>
            </a:lvl1pPr>
            <a:lvl2pPr marL="6350" indent="0" algn="ctr">
              <a:spcAft>
                <a:spcPts val="600"/>
              </a:spcAft>
              <a:buClr>
                <a:schemeClr val="accent1"/>
              </a:buClr>
              <a:buFont typeface="System Font Regular"/>
              <a:buNone/>
              <a:tabLst/>
              <a:defRPr sz="1200" b="1">
                <a:solidFill>
                  <a:schemeClr val="tx1"/>
                </a:solidFill>
              </a:defRPr>
            </a:lvl2pPr>
            <a:lvl3pPr marL="6350" indent="0" algn="ctr">
              <a:spcAft>
                <a:spcPts val="300"/>
              </a:spcAft>
              <a:buClr>
                <a:schemeClr val="accent1"/>
              </a:buClr>
              <a:buFont typeface="System Font Regular"/>
              <a:buNone/>
              <a:tabLst/>
              <a:defRPr sz="1200"/>
            </a:lvl3pPr>
            <a:lvl4pPr marL="6350" indent="0" algn="ctr">
              <a:spcAft>
                <a:spcPts val="300"/>
              </a:spcAft>
              <a:buClr>
                <a:schemeClr val="accent1"/>
              </a:buClr>
              <a:buFont typeface="System Font Regular"/>
              <a:buNone/>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AU" noProof="0" dirty="0"/>
              <a:t>Click to edit text</a:t>
            </a:r>
          </a:p>
        </p:txBody>
      </p:sp>
      <p:sp>
        <p:nvSpPr>
          <p:cNvPr id="12" name="Text Placeholder 2">
            <a:extLst>
              <a:ext uri="{FF2B5EF4-FFF2-40B4-BE49-F238E27FC236}">
                <a16:creationId xmlns:a16="http://schemas.microsoft.com/office/drawing/2014/main" id="{0A113523-BDAD-D29A-98C2-1B7E31DC2F6A}"/>
              </a:ext>
            </a:extLst>
          </p:cNvPr>
          <p:cNvSpPr>
            <a:spLocks noGrp="1"/>
          </p:cNvSpPr>
          <p:nvPr>
            <p:ph type="body" sz="quarter" idx="16"/>
          </p:nvPr>
        </p:nvSpPr>
        <p:spPr>
          <a:xfrm>
            <a:off x="622300" y="960921"/>
            <a:ext cx="7766049" cy="545537"/>
          </a:xfrm>
        </p:spPr>
        <p:txBody>
          <a:bodyPr>
            <a:normAutofit/>
          </a:bodyPr>
          <a:lstStyle>
            <a:lvl1pPr marL="0" indent="0">
              <a:spcAft>
                <a:spcPts val="300"/>
              </a:spcAft>
              <a:buNone/>
              <a:defRPr sz="1200">
                <a:solidFill>
                  <a:schemeClr val="tx1"/>
                </a:solidFill>
              </a:defRPr>
            </a:lvl1pPr>
            <a:lvl2pPr marL="6350" indent="0">
              <a:spcAft>
                <a:spcPts val="300"/>
              </a:spcAft>
              <a:buClr>
                <a:schemeClr val="accent1"/>
              </a:buClr>
              <a:buFont typeface="System Font Regular"/>
              <a:buNone/>
              <a:tabLst/>
              <a:defRPr sz="1000"/>
            </a:lvl2pPr>
            <a:lvl3pPr marL="533400" indent="-266700">
              <a:spcAft>
                <a:spcPts val="300"/>
              </a:spcAft>
              <a:buClr>
                <a:schemeClr val="accent1"/>
              </a:buClr>
              <a:buFont typeface="System Font Regular"/>
              <a:buChar char="−"/>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p:txBody>
      </p:sp>
      <p:sp>
        <p:nvSpPr>
          <p:cNvPr id="13" name="Picture Placeholder 3">
            <a:extLst>
              <a:ext uri="{FF2B5EF4-FFF2-40B4-BE49-F238E27FC236}">
                <a16:creationId xmlns:a16="http://schemas.microsoft.com/office/drawing/2014/main" id="{8F9A7C9B-5944-D08A-5089-00A1D443F720}"/>
              </a:ext>
            </a:extLst>
          </p:cNvPr>
          <p:cNvSpPr>
            <a:spLocks noGrp="1"/>
          </p:cNvSpPr>
          <p:nvPr>
            <p:ph type="pic" sz="quarter" idx="32"/>
          </p:nvPr>
        </p:nvSpPr>
        <p:spPr>
          <a:xfrm>
            <a:off x="3054051" y="2103229"/>
            <a:ext cx="900000" cy="900000"/>
          </a:xfrm>
        </p:spPr>
        <p:txBody>
          <a:bodyPr>
            <a:normAutofit/>
          </a:bodyPr>
          <a:lstStyle>
            <a:lvl1pPr marL="0" indent="0">
              <a:buNone/>
              <a:defRPr sz="1200"/>
            </a:lvl1pPr>
          </a:lstStyle>
          <a:p>
            <a:r>
              <a:rPr lang="en-US" noProof="0"/>
              <a:t>Click icon to add picture</a:t>
            </a:r>
            <a:endParaRPr lang="en-AU" noProof="0" dirty="0"/>
          </a:p>
        </p:txBody>
      </p:sp>
      <p:sp>
        <p:nvSpPr>
          <p:cNvPr id="14" name="Text Placeholder 2">
            <a:extLst>
              <a:ext uri="{FF2B5EF4-FFF2-40B4-BE49-F238E27FC236}">
                <a16:creationId xmlns:a16="http://schemas.microsoft.com/office/drawing/2014/main" id="{135B10F8-637A-91DC-2CD3-DDAFE3DAA496}"/>
              </a:ext>
            </a:extLst>
          </p:cNvPr>
          <p:cNvSpPr>
            <a:spLocks noGrp="1"/>
          </p:cNvSpPr>
          <p:nvPr>
            <p:ph type="body" sz="quarter" idx="33"/>
          </p:nvPr>
        </p:nvSpPr>
        <p:spPr>
          <a:xfrm>
            <a:off x="2626878" y="3023448"/>
            <a:ext cx="1754347" cy="2208479"/>
          </a:xfrm>
        </p:spPr>
        <p:txBody>
          <a:bodyPr>
            <a:normAutofit/>
          </a:bodyPr>
          <a:lstStyle>
            <a:lvl1pPr marL="0" indent="0" algn="ctr">
              <a:spcAft>
                <a:spcPts val="0"/>
              </a:spcAft>
              <a:buNone/>
              <a:defRPr sz="1000" b="1">
                <a:solidFill>
                  <a:schemeClr val="tx1"/>
                </a:solidFill>
              </a:defRPr>
            </a:lvl1pPr>
            <a:lvl2pPr marL="6350" indent="0" algn="ctr">
              <a:spcAft>
                <a:spcPts val="600"/>
              </a:spcAft>
              <a:buClr>
                <a:schemeClr val="accent1"/>
              </a:buClr>
              <a:buFont typeface="System Font Regular"/>
              <a:buNone/>
              <a:tabLst/>
              <a:defRPr sz="1000" b="0">
                <a:solidFill>
                  <a:schemeClr val="tx1"/>
                </a:solidFill>
              </a:defRPr>
            </a:lvl2pPr>
            <a:lvl3pPr marL="6350" indent="0" algn="ctr">
              <a:spcAft>
                <a:spcPts val="300"/>
              </a:spcAft>
              <a:buClr>
                <a:schemeClr val="accent1"/>
              </a:buClr>
              <a:buFont typeface="System Font Regular"/>
              <a:buNone/>
              <a:tabLst/>
              <a:defRPr sz="800">
                <a:solidFill>
                  <a:schemeClr val="tx1"/>
                </a:solidFill>
              </a:defRPr>
            </a:lvl3pPr>
            <a:lvl4pPr marL="6350" indent="0" algn="ctr">
              <a:spcAft>
                <a:spcPts val="300"/>
              </a:spcAft>
              <a:buClr>
                <a:schemeClr val="accent1"/>
              </a:buClr>
              <a:buFont typeface="System Font Regular"/>
              <a:buNone/>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p:txBody>
      </p:sp>
      <p:sp>
        <p:nvSpPr>
          <p:cNvPr id="15" name="Text Placeholder 2">
            <a:extLst>
              <a:ext uri="{FF2B5EF4-FFF2-40B4-BE49-F238E27FC236}">
                <a16:creationId xmlns:a16="http://schemas.microsoft.com/office/drawing/2014/main" id="{B0F33AF2-34AF-D1FE-0536-EA68D542CD44}"/>
              </a:ext>
            </a:extLst>
          </p:cNvPr>
          <p:cNvSpPr>
            <a:spLocks noGrp="1"/>
          </p:cNvSpPr>
          <p:nvPr>
            <p:ph type="body" sz="quarter" idx="34" hasCustomPrompt="1"/>
          </p:nvPr>
        </p:nvSpPr>
        <p:spPr>
          <a:xfrm>
            <a:off x="2626878" y="1619039"/>
            <a:ext cx="1754346" cy="463972"/>
          </a:xfrm>
        </p:spPr>
        <p:txBody>
          <a:bodyPr>
            <a:normAutofit/>
          </a:bodyPr>
          <a:lstStyle>
            <a:lvl1pPr marL="0" indent="0" algn="ctr">
              <a:spcAft>
                <a:spcPts val="0"/>
              </a:spcAft>
              <a:buNone/>
              <a:defRPr sz="1200" b="1">
                <a:solidFill>
                  <a:schemeClr val="accent1"/>
                </a:solidFill>
              </a:defRPr>
            </a:lvl1pPr>
            <a:lvl2pPr marL="6350" indent="0" algn="ctr">
              <a:spcAft>
                <a:spcPts val="600"/>
              </a:spcAft>
              <a:buClr>
                <a:schemeClr val="accent1"/>
              </a:buClr>
              <a:buFont typeface="System Font Regular"/>
              <a:buNone/>
              <a:tabLst/>
              <a:defRPr sz="1200" b="1">
                <a:solidFill>
                  <a:schemeClr val="tx1"/>
                </a:solidFill>
              </a:defRPr>
            </a:lvl2pPr>
            <a:lvl3pPr marL="6350" indent="0" algn="ctr">
              <a:spcAft>
                <a:spcPts val="300"/>
              </a:spcAft>
              <a:buClr>
                <a:schemeClr val="accent1"/>
              </a:buClr>
              <a:buFont typeface="System Font Regular"/>
              <a:buNone/>
              <a:tabLst/>
              <a:defRPr sz="1200"/>
            </a:lvl3pPr>
            <a:lvl4pPr marL="6350" indent="0" algn="ctr">
              <a:spcAft>
                <a:spcPts val="300"/>
              </a:spcAft>
              <a:buClr>
                <a:schemeClr val="accent1"/>
              </a:buClr>
              <a:buFont typeface="System Font Regular"/>
              <a:buNone/>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AU" noProof="0" dirty="0"/>
              <a:t>Click to edit text</a:t>
            </a:r>
          </a:p>
        </p:txBody>
      </p:sp>
      <p:sp>
        <p:nvSpPr>
          <p:cNvPr id="16" name="Picture Placeholder 3">
            <a:extLst>
              <a:ext uri="{FF2B5EF4-FFF2-40B4-BE49-F238E27FC236}">
                <a16:creationId xmlns:a16="http://schemas.microsoft.com/office/drawing/2014/main" id="{74FAEF3B-CE0F-B7A7-CFE1-DA4FC3DF24B4}"/>
              </a:ext>
            </a:extLst>
          </p:cNvPr>
          <p:cNvSpPr>
            <a:spLocks noGrp="1"/>
          </p:cNvSpPr>
          <p:nvPr>
            <p:ph type="pic" sz="quarter" idx="35"/>
          </p:nvPr>
        </p:nvSpPr>
        <p:spPr>
          <a:xfrm>
            <a:off x="5007841" y="2103229"/>
            <a:ext cx="900000" cy="900000"/>
          </a:xfrm>
        </p:spPr>
        <p:txBody>
          <a:bodyPr>
            <a:normAutofit/>
          </a:bodyPr>
          <a:lstStyle>
            <a:lvl1pPr marL="0" indent="0">
              <a:buNone/>
              <a:defRPr sz="1200"/>
            </a:lvl1pPr>
          </a:lstStyle>
          <a:p>
            <a:r>
              <a:rPr lang="en-US" noProof="0"/>
              <a:t>Click icon to add picture</a:t>
            </a:r>
            <a:endParaRPr lang="en-AU" noProof="0" dirty="0"/>
          </a:p>
        </p:txBody>
      </p:sp>
      <p:sp>
        <p:nvSpPr>
          <p:cNvPr id="17" name="Text Placeholder 2">
            <a:extLst>
              <a:ext uri="{FF2B5EF4-FFF2-40B4-BE49-F238E27FC236}">
                <a16:creationId xmlns:a16="http://schemas.microsoft.com/office/drawing/2014/main" id="{6A952500-1009-98A4-708A-EB0DBAACDE91}"/>
              </a:ext>
            </a:extLst>
          </p:cNvPr>
          <p:cNvSpPr>
            <a:spLocks noGrp="1"/>
          </p:cNvSpPr>
          <p:nvPr>
            <p:ph type="body" sz="quarter" idx="36"/>
          </p:nvPr>
        </p:nvSpPr>
        <p:spPr>
          <a:xfrm>
            <a:off x="4580668" y="3023448"/>
            <a:ext cx="1754347" cy="2208479"/>
          </a:xfrm>
        </p:spPr>
        <p:txBody>
          <a:bodyPr>
            <a:normAutofit/>
          </a:bodyPr>
          <a:lstStyle>
            <a:lvl1pPr marL="0" indent="0" algn="ctr">
              <a:spcAft>
                <a:spcPts val="0"/>
              </a:spcAft>
              <a:buNone/>
              <a:defRPr sz="1000" b="1">
                <a:solidFill>
                  <a:schemeClr val="tx1"/>
                </a:solidFill>
              </a:defRPr>
            </a:lvl1pPr>
            <a:lvl2pPr marL="6350" indent="0" algn="ctr">
              <a:spcAft>
                <a:spcPts val="600"/>
              </a:spcAft>
              <a:buClr>
                <a:schemeClr val="accent1"/>
              </a:buClr>
              <a:buFont typeface="System Font Regular"/>
              <a:buNone/>
              <a:tabLst/>
              <a:defRPr sz="1000" b="0">
                <a:solidFill>
                  <a:schemeClr val="tx1"/>
                </a:solidFill>
              </a:defRPr>
            </a:lvl2pPr>
            <a:lvl3pPr marL="6350" indent="0" algn="ctr">
              <a:spcAft>
                <a:spcPts val="300"/>
              </a:spcAft>
              <a:buClr>
                <a:schemeClr val="accent1"/>
              </a:buClr>
              <a:buFont typeface="System Font Regular"/>
              <a:buNone/>
              <a:tabLst/>
              <a:defRPr sz="800">
                <a:solidFill>
                  <a:schemeClr val="tx1"/>
                </a:solidFill>
              </a:defRPr>
            </a:lvl3pPr>
            <a:lvl4pPr marL="6350" indent="0" algn="ctr">
              <a:spcAft>
                <a:spcPts val="300"/>
              </a:spcAft>
              <a:buClr>
                <a:schemeClr val="accent1"/>
              </a:buClr>
              <a:buFont typeface="System Font Regular"/>
              <a:buNone/>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p:txBody>
      </p:sp>
      <p:sp>
        <p:nvSpPr>
          <p:cNvPr id="24" name="Text Placeholder 2">
            <a:extLst>
              <a:ext uri="{FF2B5EF4-FFF2-40B4-BE49-F238E27FC236}">
                <a16:creationId xmlns:a16="http://schemas.microsoft.com/office/drawing/2014/main" id="{1FACC7F4-449D-9AC0-6A10-7123D82E4526}"/>
              </a:ext>
            </a:extLst>
          </p:cNvPr>
          <p:cNvSpPr>
            <a:spLocks noGrp="1"/>
          </p:cNvSpPr>
          <p:nvPr>
            <p:ph type="body" sz="quarter" idx="37" hasCustomPrompt="1"/>
          </p:nvPr>
        </p:nvSpPr>
        <p:spPr>
          <a:xfrm>
            <a:off x="4580668" y="1619039"/>
            <a:ext cx="1754346" cy="463972"/>
          </a:xfrm>
        </p:spPr>
        <p:txBody>
          <a:bodyPr>
            <a:normAutofit/>
          </a:bodyPr>
          <a:lstStyle>
            <a:lvl1pPr marL="0" indent="0" algn="ctr">
              <a:spcAft>
                <a:spcPts val="0"/>
              </a:spcAft>
              <a:buNone/>
              <a:defRPr sz="1200" b="1">
                <a:solidFill>
                  <a:schemeClr val="accent1"/>
                </a:solidFill>
              </a:defRPr>
            </a:lvl1pPr>
            <a:lvl2pPr marL="6350" indent="0" algn="ctr">
              <a:spcAft>
                <a:spcPts val="600"/>
              </a:spcAft>
              <a:buClr>
                <a:schemeClr val="accent1"/>
              </a:buClr>
              <a:buFont typeface="System Font Regular"/>
              <a:buNone/>
              <a:tabLst/>
              <a:defRPr sz="1200" b="1">
                <a:solidFill>
                  <a:schemeClr val="tx1"/>
                </a:solidFill>
              </a:defRPr>
            </a:lvl2pPr>
            <a:lvl3pPr marL="6350" indent="0" algn="ctr">
              <a:spcAft>
                <a:spcPts val="300"/>
              </a:spcAft>
              <a:buClr>
                <a:schemeClr val="accent1"/>
              </a:buClr>
              <a:buFont typeface="System Font Regular"/>
              <a:buNone/>
              <a:tabLst/>
              <a:defRPr sz="1200"/>
            </a:lvl3pPr>
            <a:lvl4pPr marL="6350" indent="0" algn="ctr">
              <a:spcAft>
                <a:spcPts val="300"/>
              </a:spcAft>
              <a:buClr>
                <a:schemeClr val="accent1"/>
              </a:buClr>
              <a:buFont typeface="System Font Regular"/>
              <a:buNone/>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AU" noProof="0" dirty="0"/>
              <a:t>Click to edit text</a:t>
            </a:r>
          </a:p>
        </p:txBody>
      </p:sp>
      <p:sp>
        <p:nvSpPr>
          <p:cNvPr id="25" name="Picture Placeholder 3">
            <a:extLst>
              <a:ext uri="{FF2B5EF4-FFF2-40B4-BE49-F238E27FC236}">
                <a16:creationId xmlns:a16="http://schemas.microsoft.com/office/drawing/2014/main" id="{39252420-6554-47F0-EEAE-A7139F556C4D}"/>
              </a:ext>
            </a:extLst>
          </p:cNvPr>
          <p:cNvSpPr>
            <a:spLocks noGrp="1"/>
          </p:cNvSpPr>
          <p:nvPr>
            <p:ph type="pic" sz="quarter" idx="38"/>
          </p:nvPr>
        </p:nvSpPr>
        <p:spPr>
          <a:xfrm>
            <a:off x="6909004" y="2103229"/>
            <a:ext cx="900000" cy="900000"/>
          </a:xfrm>
        </p:spPr>
        <p:txBody>
          <a:bodyPr>
            <a:normAutofit/>
          </a:bodyPr>
          <a:lstStyle>
            <a:lvl1pPr marL="0" indent="0">
              <a:buNone/>
              <a:defRPr sz="1200"/>
            </a:lvl1pPr>
          </a:lstStyle>
          <a:p>
            <a:r>
              <a:rPr lang="en-US" noProof="0"/>
              <a:t>Click icon to add picture</a:t>
            </a:r>
            <a:endParaRPr lang="en-AU" noProof="0" dirty="0"/>
          </a:p>
        </p:txBody>
      </p:sp>
      <p:sp>
        <p:nvSpPr>
          <p:cNvPr id="26" name="Text Placeholder 2">
            <a:extLst>
              <a:ext uri="{FF2B5EF4-FFF2-40B4-BE49-F238E27FC236}">
                <a16:creationId xmlns:a16="http://schemas.microsoft.com/office/drawing/2014/main" id="{95E81CFC-4FD4-B40D-7AC6-47944720B56C}"/>
              </a:ext>
            </a:extLst>
          </p:cNvPr>
          <p:cNvSpPr>
            <a:spLocks noGrp="1"/>
          </p:cNvSpPr>
          <p:nvPr>
            <p:ph type="body" sz="quarter" idx="39"/>
          </p:nvPr>
        </p:nvSpPr>
        <p:spPr>
          <a:xfrm>
            <a:off x="6481831" y="3023448"/>
            <a:ext cx="1754347" cy="2208479"/>
          </a:xfrm>
        </p:spPr>
        <p:txBody>
          <a:bodyPr>
            <a:normAutofit/>
          </a:bodyPr>
          <a:lstStyle>
            <a:lvl1pPr marL="0" indent="0" algn="ctr">
              <a:spcAft>
                <a:spcPts val="0"/>
              </a:spcAft>
              <a:buNone/>
              <a:defRPr sz="1000" b="1">
                <a:solidFill>
                  <a:schemeClr val="tx1"/>
                </a:solidFill>
              </a:defRPr>
            </a:lvl1pPr>
            <a:lvl2pPr marL="6350" indent="0" algn="ctr">
              <a:spcAft>
                <a:spcPts val="600"/>
              </a:spcAft>
              <a:buClr>
                <a:schemeClr val="accent1"/>
              </a:buClr>
              <a:buFont typeface="System Font Regular"/>
              <a:buNone/>
              <a:tabLst/>
              <a:defRPr sz="1000" b="0">
                <a:solidFill>
                  <a:schemeClr val="tx1"/>
                </a:solidFill>
              </a:defRPr>
            </a:lvl2pPr>
            <a:lvl3pPr marL="6350" indent="0" algn="ctr">
              <a:spcAft>
                <a:spcPts val="300"/>
              </a:spcAft>
              <a:buClr>
                <a:schemeClr val="accent1"/>
              </a:buClr>
              <a:buFont typeface="System Font Regular"/>
              <a:buNone/>
              <a:tabLst/>
              <a:defRPr sz="800">
                <a:solidFill>
                  <a:schemeClr val="tx1"/>
                </a:solidFill>
              </a:defRPr>
            </a:lvl3pPr>
            <a:lvl4pPr marL="6350" indent="0" algn="ctr">
              <a:spcAft>
                <a:spcPts val="300"/>
              </a:spcAft>
              <a:buClr>
                <a:schemeClr val="accent1"/>
              </a:buClr>
              <a:buFont typeface="System Font Regular"/>
              <a:buNone/>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p:txBody>
      </p:sp>
      <p:sp>
        <p:nvSpPr>
          <p:cNvPr id="27" name="Text Placeholder 2">
            <a:extLst>
              <a:ext uri="{FF2B5EF4-FFF2-40B4-BE49-F238E27FC236}">
                <a16:creationId xmlns:a16="http://schemas.microsoft.com/office/drawing/2014/main" id="{AC6A3AEE-54FC-78D4-E19D-D36F69AD5B82}"/>
              </a:ext>
            </a:extLst>
          </p:cNvPr>
          <p:cNvSpPr>
            <a:spLocks noGrp="1"/>
          </p:cNvSpPr>
          <p:nvPr>
            <p:ph type="body" sz="quarter" idx="40" hasCustomPrompt="1"/>
          </p:nvPr>
        </p:nvSpPr>
        <p:spPr>
          <a:xfrm>
            <a:off x="6481831" y="1619039"/>
            <a:ext cx="1754346" cy="463972"/>
          </a:xfrm>
        </p:spPr>
        <p:txBody>
          <a:bodyPr>
            <a:normAutofit/>
          </a:bodyPr>
          <a:lstStyle>
            <a:lvl1pPr marL="0" indent="0" algn="ctr">
              <a:spcAft>
                <a:spcPts val="0"/>
              </a:spcAft>
              <a:buNone/>
              <a:defRPr sz="1200" b="1">
                <a:solidFill>
                  <a:schemeClr val="accent1"/>
                </a:solidFill>
              </a:defRPr>
            </a:lvl1pPr>
            <a:lvl2pPr marL="6350" indent="0" algn="ctr">
              <a:spcAft>
                <a:spcPts val="600"/>
              </a:spcAft>
              <a:buClr>
                <a:schemeClr val="accent1"/>
              </a:buClr>
              <a:buFont typeface="System Font Regular"/>
              <a:buNone/>
              <a:tabLst/>
              <a:defRPr sz="1200" b="1">
                <a:solidFill>
                  <a:schemeClr val="tx1"/>
                </a:solidFill>
              </a:defRPr>
            </a:lvl2pPr>
            <a:lvl3pPr marL="6350" indent="0" algn="ctr">
              <a:spcAft>
                <a:spcPts val="300"/>
              </a:spcAft>
              <a:buClr>
                <a:schemeClr val="accent1"/>
              </a:buClr>
              <a:buFont typeface="System Font Regular"/>
              <a:buNone/>
              <a:tabLst/>
              <a:defRPr sz="1200"/>
            </a:lvl3pPr>
            <a:lvl4pPr marL="6350" indent="0" algn="ctr">
              <a:spcAft>
                <a:spcPts val="300"/>
              </a:spcAft>
              <a:buClr>
                <a:schemeClr val="accent1"/>
              </a:buClr>
              <a:buFont typeface="System Font Regular"/>
              <a:buNone/>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AU" noProof="0" dirty="0"/>
              <a:t>Click to edit text</a:t>
            </a:r>
          </a:p>
        </p:txBody>
      </p:sp>
    </p:spTree>
    <p:extLst>
      <p:ext uri="{BB962C8B-B14F-4D97-AF65-F5344CB8AC3E}">
        <p14:creationId xmlns:p14="http://schemas.microsoft.com/office/powerpoint/2010/main" val="83537227"/>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135B10F8-637A-91DC-2CD3-DDAFE3DAA496}"/>
              </a:ext>
            </a:extLst>
          </p:cNvPr>
          <p:cNvSpPr>
            <a:spLocks noGrp="1"/>
          </p:cNvSpPr>
          <p:nvPr>
            <p:ph type="body" sz="quarter" idx="33" hasCustomPrompt="1"/>
          </p:nvPr>
        </p:nvSpPr>
        <p:spPr>
          <a:xfrm>
            <a:off x="737394" y="3067396"/>
            <a:ext cx="7669212" cy="1304579"/>
          </a:xfrm>
          <a:solidFill>
            <a:schemeClr val="bg2"/>
          </a:solidFill>
        </p:spPr>
        <p:txBody>
          <a:bodyPr lIns="180000" tIns="180000" rIns="180000" bIns="180000" anchor="ctr" anchorCtr="1">
            <a:normAutofit/>
          </a:bodyPr>
          <a:lstStyle>
            <a:lvl1pPr marL="0" indent="0" algn="ctr">
              <a:spcAft>
                <a:spcPts val="0"/>
              </a:spcAft>
              <a:buNone/>
              <a:defRPr lang="en-AU" sz="900">
                <a:effectLst/>
              </a:defRPr>
            </a:lvl1pPr>
            <a:lvl2pPr marL="6350" indent="0" algn="ctr">
              <a:spcAft>
                <a:spcPts val="600"/>
              </a:spcAft>
              <a:buClr>
                <a:schemeClr val="accent1"/>
              </a:buClr>
              <a:buFont typeface="System Font Regular"/>
              <a:buNone/>
              <a:tabLst/>
              <a:defRPr sz="1000" b="0">
                <a:solidFill>
                  <a:schemeClr val="tx1"/>
                </a:solidFill>
              </a:defRPr>
            </a:lvl2pPr>
            <a:lvl3pPr marL="6350" indent="0" algn="ctr">
              <a:spcAft>
                <a:spcPts val="300"/>
              </a:spcAft>
              <a:buClr>
                <a:schemeClr val="accent1"/>
              </a:buClr>
              <a:buFont typeface="System Font Regular"/>
              <a:buNone/>
              <a:tabLst/>
              <a:defRPr sz="800">
                <a:solidFill>
                  <a:schemeClr val="tx1"/>
                </a:solidFill>
              </a:defRPr>
            </a:lvl3pPr>
            <a:lvl4pPr marL="6350" indent="0" algn="ctr">
              <a:spcAft>
                <a:spcPts val="300"/>
              </a:spcAft>
              <a:buClr>
                <a:schemeClr val="accent1"/>
              </a:buClr>
              <a:buFont typeface="System Font Regular"/>
              <a:buNone/>
              <a:tabLst/>
              <a:defRPr sz="8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r>
              <a:rPr lang="en-AU" sz="900" noProof="0" dirty="0">
                <a:solidFill>
                  <a:srgbClr val="1B242A"/>
                </a:solidFill>
                <a:effectLst/>
                <a:latin typeface="Arial" panose="020B0604020202020204" pitchFamily="34" charset="0"/>
                <a:ea typeface="Calibri" panose="020F0502020204030204" pitchFamily="34" charset="0"/>
              </a:rPr>
              <a:t>Disclaimer</a:t>
            </a:r>
            <a:endParaRPr lang="en-AU" sz="900" noProof="0" dirty="0">
              <a:solidFill>
                <a:srgbClr val="1B242A"/>
              </a:solidFill>
              <a:effectLst/>
              <a:latin typeface="Calibri" panose="020F0502020204030204" pitchFamily="34" charset="0"/>
              <a:ea typeface="Calibri" panose="020F0502020204030204" pitchFamily="34" charset="0"/>
            </a:endParaRPr>
          </a:p>
          <a:p>
            <a:r>
              <a:rPr lang="en-AU" sz="900" noProof="0" dirty="0">
                <a:solidFill>
                  <a:srgbClr val="1B242A"/>
                </a:solidFill>
                <a:effectLst/>
                <a:latin typeface="Arial" panose="020B0604020202020204" pitchFamily="34" charset="0"/>
                <a:ea typeface="Times New Roman" panose="02020603050405020304" pitchFamily="18" charset="0"/>
              </a:rPr>
              <a:t>The content of these materials is general in nature, and must not be relied on in lieu of advice from a qualified professional in respect of your particular circumstances. To the maximum extent permitted by law, FB Rice does not make, and excludes, any representation or warranty, express or implied, as to the accuracy, reliability, currency or completeness of any information in these materials and FB Rice (collectively, with its partners, officers, directors, employees, agents and advisers) expressly disclaims any and all liability for any loss or damage, howsoever caused, relating to these materials or from acting in reliance on the information within them. For the avoidance of doubt, the delivery of these materials, or the provision to you of any part of its content, does not create an attorney-client relationship between you and FB Rice. </a:t>
            </a:r>
            <a:endParaRPr lang="en-AU" sz="900" noProof="0" dirty="0">
              <a:solidFill>
                <a:srgbClr val="1B242A"/>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20253373"/>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pic>
        <p:nvPicPr>
          <p:cNvPr id="10" name="Graphic 7">
            <a:extLst>
              <a:ext uri="{FF2B5EF4-FFF2-40B4-BE49-F238E27FC236}">
                <a16:creationId xmlns:a16="http://schemas.microsoft.com/office/drawing/2014/main" id="{1E6ED560-FE28-2E43-5E95-B65646F90CE3}"/>
              </a:ext>
            </a:extLst>
          </p:cNvPr>
          <p:cNvPicPr>
            <a:picLocks noChangeAspect="1"/>
          </p:cNvPicPr>
          <p:nvPr userDrawn="1"/>
        </p:nvPicPr>
        <p:blipFill>
          <a:blip r:embed="rId2"/>
          <a:srcRect/>
          <a:stretch/>
        </p:blipFill>
        <p:spPr>
          <a:xfrm>
            <a:off x="719138" y="416881"/>
            <a:ext cx="2160000" cy="224099"/>
          </a:xfrm>
          <a:prstGeom prst="rect">
            <a:avLst/>
          </a:prstGeom>
        </p:spPr>
      </p:pic>
      <p:sp>
        <p:nvSpPr>
          <p:cNvPr id="12" name="Text Placeholder 11">
            <a:extLst>
              <a:ext uri="{FF2B5EF4-FFF2-40B4-BE49-F238E27FC236}">
                <a16:creationId xmlns:a16="http://schemas.microsoft.com/office/drawing/2014/main" id="{83ACAFC0-A97A-F274-F7B3-FFF5C6A96822}"/>
              </a:ext>
            </a:extLst>
          </p:cNvPr>
          <p:cNvSpPr>
            <a:spLocks noGrp="1"/>
          </p:cNvSpPr>
          <p:nvPr>
            <p:ph type="body" sz="quarter" idx="10" hasCustomPrompt="1"/>
          </p:nvPr>
        </p:nvSpPr>
        <p:spPr>
          <a:xfrm>
            <a:off x="622300" y="1800951"/>
            <a:ext cx="3786149" cy="1312863"/>
          </a:xfrm>
        </p:spPr>
        <p:txBody>
          <a:bodyPr anchor="b">
            <a:noAutofit/>
          </a:bodyPr>
          <a:lstStyle>
            <a:lvl1pPr marL="0" indent="0">
              <a:buNone/>
              <a:defRPr sz="3600">
                <a:solidFill>
                  <a:schemeClr val="accent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3" name="Text Placeholder 11">
            <a:extLst>
              <a:ext uri="{FF2B5EF4-FFF2-40B4-BE49-F238E27FC236}">
                <a16:creationId xmlns:a16="http://schemas.microsoft.com/office/drawing/2014/main" id="{F61E9F7C-D204-2C62-5BD7-672BA484D6AD}"/>
              </a:ext>
            </a:extLst>
          </p:cNvPr>
          <p:cNvSpPr>
            <a:spLocks noGrp="1"/>
          </p:cNvSpPr>
          <p:nvPr>
            <p:ph type="body" sz="quarter" idx="11" hasCustomPrompt="1"/>
          </p:nvPr>
        </p:nvSpPr>
        <p:spPr>
          <a:xfrm>
            <a:off x="622300" y="3231288"/>
            <a:ext cx="3786149" cy="655891"/>
          </a:xfrm>
        </p:spPr>
        <p:txBody>
          <a:bodyPr anchor="t">
            <a:noAutofit/>
          </a:bodyPr>
          <a:lstStyle>
            <a:lvl1pPr marL="0" indent="0">
              <a:buNone/>
              <a:defRPr sz="1800">
                <a:solidFill>
                  <a:schemeClr val="tx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4" name="Text Placeholder 11">
            <a:extLst>
              <a:ext uri="{FF2B5EF4-FFF2-40B4-BE49-F238E27FC236}">
                <a16:creationId xmlns:a16="http://schemas.microsoft.com/office/drawing/2014/main" id="{9591F3A1-78AD-593D-46EC-9EE71E86260E}"/>
              </a:ext>
            </a:extLst>
          </p:cNvPr>
          <p:cNvSpPr>
            <a:spLocks noGrp="1"/>
          </p:cNvSpPr>
          <p:nvPr>
            <p:ph type="body" sz="quarter" idx="12" hasCustomPrompt="1"/>
          </p:nvPr>
        </p:nvSpPr>
        <p:spPr>
          <a:xfrm>
            <a:off x="622300" y="4154785"/>
            <a:ext cx="3786148" cy="988715"/>
          </a:xfrm>
        </p:spPr>
        <p:txBody>
          <a:bodyPr anchor="t">
            <a:noAutofit/>
          </a:bodyPr>
          <a:lstStyle>
            <a:lvl1pPr marL="0" indent="0">
              <a:buNone/>
              <a:defRPr sz="1200">
                <a:solidFill>
                  <a:schemeClr val="tx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cxnSp>
        <p:nvCxnSpPr>
          <p:cNvPr id="7" name="Straight Connector 6">
            <a:extLst>
              <a:ext uri="{FF2B5EF4-FFF2-40B4-BE49-F238E27FC236}">
                <a16:creationId xmlns:a16="http://schemas.microsoft.com/office/drawing/2014/main" id="{9C7713E4-AD98-BF82-02FB-2C6E46FA9048}"/>
              </a:ext>
            </a:extLst>
          </p:cNvPr>
          <p:cNvCxnSpPr/>
          <p:nvPr userDrawn="1"/>
        </p:nvCxnSpPr>
        <p:spPr>
          <a:xfrm>
            <a:off x="719138" y="4012143"/>
            <a:ext cx="450756"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C97D676B-3036-FB9E-484C-84695D3E5A42}"/>
              </a:ext>
            </a:extLst>
          </p:cNvPr>
          <p:cNvSpPr>
            <a:spLocks noGrp="1"/>
          </p:cNvSpPr>
          <p:nvPr>
            <p:ph type="pic" sz="quarter" idx="13"/>
          </p:nvPr>
        </p:nvSpPr>
        <p:spPr>
          <a:xfrm>
            <a:off x="4572000" y="0"/>
            <a:ext cx="4572000" cy="5143500"/>
          </a:xfrm>
        </p:spPr>
        <p:txBody>
          <a:bodyPr/>
          <a:lstStyle>
            <a:lvl1pPr marL="0" indent="0">
              <a:buNone/>
              <a:defRPr/>
            </a:lvl1pPr>
          </a:lstStyle>
          <a:p>
            <a:r>
              <a:rPr lang="en-US" noProof="0"/>
              <a:t>Click icon to add picture</a:t>
            </a:r>
            <a:endParaRPr lang="en-AU" noProof="0" dirty="0"/>
          </a:p>
        </p:txBody>
      </p:sp>
    </p:spTree>
    <p:extLst>
      <p:ext uri="{BB962C8B-B14F-4D97-AF65-F5344CB8AC3E}">
        <p14:creationId xmlns:p14="http://schemas.microsoft.com/office/powerpoint/2010/main" val="167350185"/>
      </p:ext>
    </p:extLst>
  </p:cSld>
  <p:clrMapOvr>
    <a:masterClrMapping/>
  </p:clrMapOvr>
  <p:extLst>
    <p:ext uri="{DCECCB84-F9BA-43D5-87BE-67443E8EF086}">
      <p15:sldGuideLst xmlns:p15="http://schemas.microsoft.com/office/powerpoint/2012/main">
        <p15:guide id="1" orient="horz" pos="2754">
          <p15:clr>
            <a:srgbClr val="FBAE40"/>
          </p15:clr>
        </p15:guide>
        <p15:guide id="2" pos="453" userDrawn="1">
          <p15:clr>
            <a:srgbClr val="FBAE40"/>
          </p15:clr>
        </p15:guide>
        <p15:guide id="3" pos="2880" userDrawn="1">
          <p15:clr>
            <a:srgbClr val="FBAE40"/>
          </p15:clr>
        </p15:guide>
        <p15:guide id="4" pos="5284" userDrawn="1">
          <p15:clr>
            <a:srgbClr val="FBAE40"/>
          </p15:clr>
        </p15:guide>
        <p15:guide id="5" pos="1655" userDrawn="1">
          <p15:clr>
            <a:srgbClr val="FBAE40"/>
          </p15:clr>
        </p15:guide>
        <p15:guide id="6" pos="4082" userDrawn="1">
          <p15:clr>
            <a:srgbClr val="FBAE40"/>
          </p15:clr>
        </p15:guide>
        <p15:guide id="7" orient="horz" pos="39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st Page 1">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6987FCFE-B8AF-5263-8FDE-DE2C66BA18A5}"/>
              </a:ext>
            </a:extLst>
          </p:cNvPr>
          <p:cNvPicPr>
            <a:picLocks noChangeAspect="1"/>
          </p:cNvPicPr>
          <p:nvPr userDrawn="1"/>
        </p:nvPicPr>
        <p:blipFill rotWithShape="1">
          <a:blip r:embed="rId2">
            <a:alphaModFix/>
          </a:blip>
          <a:srcRect l="34472" t="47564" r="1"/>
          <a:stretch/>
        </p:blipFill>
        <p:spPr>
          <a:xfrm>
            <a:off x="0" y="0"/>
            <a:ext cx="9144003" cy="5143500"/>
          </a:xfrm>
          <a:prstGeom prst="rect">
            <a:avLst/>
          </a:prstGeom>
        </p:spPr>
      </p:pic>
      <p:pic>
        <p:nvPicPr>
          <p:cNvPr id="21" name="Graphic 7">
            <a:extLst>
              <a:ext uri="{FF2B5EF4-FFF2-40B4-BE49-F238E27FC236}">
                <a16:creationId xmlns:a16="http://schemas.microsoft.com/office/drawing/2014/main" id="{43AF2E11-7F27-835D-411F-12EF2805B879}"/>
              </a:ext>
            </a:extLst>
          </p:cNvPr>
          <p:cNvPicPr>
            <a:picLocks noChangeAspect="1"/>
          </p:cNvPicPr>
          <p:nvPr userDrawn="1"/>
        </p:nvPicPr>
        <p:blipFill>
          <a:blip r:embed="rId3"/>
          <a:srcRect/>
          <a:stretch/>
        </p:blipFill>
        <p:spPr>
          <a:xfrm>
            <a:off x="719138" y="4137154"/>
            <a:ext cx="3009822" cy="312269"/>
          </a:xfrm>
          <a:prstGeom prst="rect">
            <a:avLst/>
          </a:prstGeom>
        </p:spPr>
      </p:pic>
    </p:spTree>
    <p:extLst>
      <p:ext uri="{BB962C8B-B14F-4D97-AF65-F5344CB8AC3E}">
        <p14:creationId xmlns:p14="http://schemas.microsoft.com/office/powerpoint/2010/main" val="4115773640"/>
      </p:ext>
    </p:extLst>
  </p:cSld>
  <p:clrMapOvr>
    <a:masterClrMapping/>
  </p:clrMapOvr>
  <p:extLst>
    <p:ext uri="{DCECCB84-F9BA-43D5-87BE-67443E8EF086}">
      <p15:sldGuideLst xmlns:p15="http://schemas.microsoft.com/office/powerpoint/2012/main">
        <p15:guide id="1" orient="horz" pos="2822" userDrawn="1">
          <p15:clr>
            <a:srgbClr val="FBAE40"/>
          </p15:clr>
        </p15:guide>
        <p15:guide id="2" pos="453">
          <p15:clr>
            <a:srgbClr val="FBAE40"/>
          </p15:clr>
        </p15:guide>
        <p15:guide id="3" pos="2880">
          <p15:clr>
            <a:srgbClr val="FBAE40"/>
          </p15:clr>
        </p15:guide>
        <p15:guide id="4" pos="5261" userDrawn="1">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st Page 2">
    <p:bg>
      <p:bgPr>
        <a:solidFill>
          <a:schemeClr val="accent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29B88F8-D856-F9D3-96B5-B997D27AEF29}"/>
              </a:ext>
            </a:extLst>
          </p:cNvPr>
          <p:cNvSpPr/>
          <p:nvPr userDrawn="1"/>
        </p:nvSpPr>
        <p:spPr>
          <a:xfrm>
            <a:off x="0" y="0"/>
            <a:ext cx="91440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noProof="0" dirty="0"/>
          </a:p>
        </p:txBody>
      </p:sp>
      <p:pic>
        <p:nvPicPr>
          <p:cNvPr id="21" name="Graphic 7">
            <a:extLst>
              <a:ext uri="{FF2B5EF4-FFF2-40B4-BE49-F238E27FC236}">
                <a16:creationId xmlns:a16="http://schemas.microsoft.com/office/drawing/2014/main" id="{43AF2E11-7F27-835D-411F-12EF2805B879}"/>
              </a:ext>
            </a:extLst>
          </p:cNvPr>
          <p:cNvPicPr>
            <a:picLocks noChangeAspect="1"/>
          </p:cNvPicPr>
          <p:nvPr userDrawn="1"/>
        </p:nvPicPr>
        <p:blipFill>
          <a:blip r:embed="rId2"/>
          <a:srcRect/>
          <a:stretch/>
        </p:blipFill>
        <p:spPr>
          <a:xfrm>
            <a:off x="3823848" y="1768108"/>
            <a:ext cx="1547076" cy="803642"/>
          </a:xfrm>
          <a:prstGeom prst="rect">
            <a:avLst/>
          </a:prstGeom>
        </p:spPr>
      </p:pic>
      <p:sp>
        <p:nvSpPr>
          <p:cNvPr id="3" name="Rectangle 3">
            <a:extLst>
              <a:ext uri="{FF2B5EF4-FFF2-40B4-BE49-F238E27FC236}">
                <a16:creationId xmlns:a16="http://schemas.microsoft.com/office/drawing/2014/main" id="{9EC34E63-A546-D898-E792-51EA3B7A5D94}"/>
              </a:ext>
            </a:extLst>
          </p:cNvPr>
          <p:cNvSpPr>
            <a:spLocks noChangeArrowheads="1"/>
          </p:cNvSpPr>
          <p:nvPr userDrawn="1"/>
        </p:nvSpPr>
        <p:spPr bwMode="auto">
          <a:xfrm>
            <a:off x="2627313" y="4094975"/>
            <a:ext cx="394014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200" b="1" i="0" u="none" strike="noStrike" cap="none" normalizeH="0" baseline="0" noProof="0" dirty="0">
                <a:ln>
                  <a:noFill/>
                </a:ln>
                <a:solidFill>
                  <a:schemeClr val="bg1"/>
                </a:solidFill>
                <a:effectLst/>
                <a:latin typeface="+mn-lt"/>
                <a:ea typeface="Calibri" panose="020F0502020204030204" pitchFamily="34" charset="0"/>
                <a:cs typeface="Arial" panose="020B0604020202020204" pitchFamily="34" charset="0"/>
              </a:rPr>
              <a:t>fbrice.com.au</a:t>
            </a:r>
            <a:endParaRPr kumimoji="0" lang="en-AU" altLang="en-US" sz="1200" b="1" i="0" u="none" strike="noStrike" cap="none" normalizeH="0" baseline="0" noProof="0" dirty="0">
              <a:ln>
                <a:noFill/>
              </a:ln>
              <a:solidFill>
                <a:schemeClr val="bg1"/>
              </a:solidFill>
              <a:effectLst/>
              <a:latin typeface="+mn-lt"/>
            </a:endParaRPr>
          </a:p>
        </p:txBody>
      </p:sp>
      <p:sp>
        <p:nvSpPr>
          <p:cNvPr id="9" name="Text Placeholder 12">
            <a:extLst>
              <a:ext uri="{FF2B5EF4-FFF2-40B4-BE49-F238E27FC236}">
                <a16:creationId xmlns:a16="http://schemas.microsoft.com/office/drawing/2014/main" id="{23BFB617-C3E2-21CB-52B3-B9025EF6DD35}"/>
              </a:ext>
            </a:extLst>
          </p:cNvPr>
          <p:cNvSpPr>
            <a:spLocks noGrp="1"/>
          </p:cNvSpPr>
          <p:nvPr>
            <p:ph type="body" sz="quarter" idx="23"/>
          </p:nvPr>
        </p:nvSpPr>
        <p:spPr>
          <a:xfrm>
            <a:off x="2627314" y="2975957"/>
            <a:ext cx="3852862" cy="994328"/>
          </a:xfrm>
        </p:spPr>
        <p:txBody>
          <a:bodyPr>
            <a:noAutofit/>
          </a:bodyPr>
          <a:lstStyle>
            <a:lvl1pPr marL="0" indent="0" algn="ctr">
              <a:spcAft>
                <a:spcPts val="300"/>
              </a:spcAft>
              <a:buNone/>
              <a:defRPr sz="1200" b="1">
                <a:solidFill>
                  <a:schemeClr val="bg1"/>
                </a:solidFill>
              </a:defRPr>
            </a:lvl1pPr>
            <a:lvl2pPr marL="6350" indent="0" algn="ctr">
              <a:spcAft>
                <a:spcPts val="300"/>
              </a:spcAft>
              <a:buNone/>
              <a:tabLst/>
              <a:defRPr sz="1200" b="0">
                <a:solidFill>
                  <a:schemeClr val="bg1"/>
                </a:solidFill>
              </a:defRPr>
            </a:lvl2pPr>
            <a:lvl3pPr marL="177800" indent="-171450" algn="ctr">
              <a:spcAft>
                <a:spcPts val="0"/>
              </a:spcAft>
              <a:buClr>
                <a:schemeClr val="accent1"/>
              </a:buClr>
              <a:buFont typeface="Arial" panose="020B0604020202020204" pitchFamily="34" charset="0"/>
              <a:buChar char="•"/>
              <a:tabLst/>
              <a:defRPr sz="1000">
                <a:solidFill>
                  <a:schemeClr val="bg1"/>
                </a:solidFill>
              </a:defRPr>
            </a:lvl3pPr>
            <a:lvl4pPr marL="177800" indent="-171450">
              <a:spcAft>
                <a:spcPts val="0"/>
              </a:spcAft>
              <a:buClr>
                <a:schemeClr val="accent1"/>
              </a:buClr>
              <a:buFont typeface="Arial" panose="020B0604020202020204" pitchFamily="34" charset="0"/>
              <a:buChar char="•"/>
              <a:tabLst/>
              <a:defRPr sz="1000"/>
            </a:lvl4pPr>
            <a:lvl5pPr marL="177800" indent="-171450">
              <a:spcAft>
                <a:spcPts val="0"/>
              </a:spcAft>
              <a:buClr>
                <a:schemeClr val="accent1"/>
              </a:buClr>
              <a:buFont typeface="Arial" panose="020B0604020202020204" pitchFamily="34" charset="0"/>
              <a:buChar char="•"/>
              <a:tabLst/>
              <a:defRPr sz="1000"/>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202820405"/>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userDrawn="1">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p15:clr>
            <a:srgbClr val="FBAE40"/>
          </p15:clr>
        </p15:guide>
        <p15:guide id="10" orient="horz" pos="150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8107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dirty="0"/>
          </a:p>
        </p:txBody>
      </p:sp>
      <p:sp>
        <p:nvSpPr>
          <p:cNvPr id="3" name="Content Placeholder 2"/>
          <p:cNvSpPr>
            <a:spLocks noGrp="1"/>
          </p:cNvSpPr>
          <p:nvPr>
            <p:ph sz="half" idx="1"/>
          </p:nvPr>
        </p:nvSpPr>
        <p:spPr>
          <a:xfrm>
            <a:off x="628650" y="1369219"/>
            <a:ext cx="3886200" cy="326350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Content Placeholder 3"/>
          <p:cNvSpPr>
            <a:spLocks noGrp="1"/>
          </p:cNvSpPr>
          <p:nvPr>
            <p:ph sz="half" idx="2"/>
          </p:nvPr>
        </p:nvSpPr>
        <p:spPr>
          <a:xfrm>
            <a:off x="4629150" y="1369219"/>
            <a:ext cx="3886200" cy="326350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5" name="Date Placeholder 4"/>
          <p:cNvSpPr>
            <a:spLocks noGrp="1"/>
          </p:cNvSpPr>
          <p:nvPr>
            <p:ph type="dt" sz="half" idx="10"/>
          </p:nvPr>
        </p:nvSpPr>
        <p:spPr/>
        <p:txBody>
          <a:bodyPr/>
          <a:lstStyle/>
          <a:p>
            <a:fld id="{63289E4D-6782-0E48-81EA-97763DC1D933}" type="datetimeFigureOut">
              <a:rPr lang="en-AU" noProof="0" smtClean="0"/>
              <a:t>21/07/2023</a:t>
            </a:fld>
            <a:endParaRPr lang="en-AU" noProof="0" dirty="0"/>
          </a:p>
        </p:txBody>
      </p:sp>
      <p:sp>
        <p:nvSpPr>
          <p:cNvPr id="6" name="Footer Placeholder 5"/>
          <p:cNvSpPr>
            <a:spLocks noGrp="1"/>
          </p:cNvSpPr>
          <p:nvPr>
            <p:ph type="ftr" sz="quarter" idx="11"/>
          </p:nvPr>
        </p:nvSpPr>
        <p:spPr/>
        <p:txBody>
          <a:bodyPr/>
          <a:lstStyle/>
          <a:p>
            <a:endParaRPr lang="en-AU" noProof="0" dirty="0"/>
          </a:p>
        </p:txBody>
      </p:sp>
      <p:sp>
        <p:nvSpPr>
          <p:cNvPr id="7" name="Slide Number Placeholder 6"/>
          <p:cNvSpPr>
            <a:spLocks noGrp="1"/>
          </p:cNvSpPr>
          <p:nvPr>
            <p:ph type="sldNum" sz="quarter" idx="12"/>
          </p:nvPr>
        </p:nvSpPr>
        <p:spPr/>
        <p:txBody>
          <a:bodyPr/>
          <a:lstStyle/>
          <a:p>
            <a:fld id="{4C109526-5CFC-C140-9630-516E9B75B1C6}" type="slidenum">
              <a:rPr lang="en-AU" noProof="0" smtClean="0"/>
              <a:t>‹#›</a:t>
            </a:fld>
            <a:endParaRPr lang="en-AU" noProof="0" dirty="0"/>
          </a:p>
        </p:txBody>
      </p:sp>
    </p:spTree>
    <p:extLst>
      <p:ext uri="{BB962C8B-B14F-4D97-AF65-F5344CB8AC3E}">
        <p14:creationId xmlns:p14="http://schemas.microsoft.com/office/powerpoint/2010/main" val="4140624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1">
    <p:spTree>
      <p:nvGrpSpPr>
        <p:cNvPr id="1" name=""/>
        <p:cNvGrpSpPr/>
        <p:nvPr/>
      </p:nvGrpSpPr>
      <p:grpSpPr>
        <a:xfrm>
          <a:off x="0" y="0"/>
          <a:ext cx="0" cy="0"/>
          <a:chOff x="0" y="0"/>
          <a:chExt cx="0" cy="0"/>
        </a:xfrm>
      </p:grpSpPr>
      <p:pic>
        <p:nvPicPr>
          <p:cNvPr id="10" name="Graphic 7">
            <a:extLst>
              <a:ext uri="{FF2B5EF4-FFF2-40B4-BE49-F238E27FC236}">
                <a16:creationId xmlns:a16="http://schemas.microsoft.com/office/drawing/2014/main" id="{1E6ED560-FE28-2E43-5E95-B65646F90CE3}"/>
              </a:ext>
            </a:extLst>
          </p:cNvPr>
          <p:cNvPicPr>
            <a:picLocks noChangeAspect="1"/>
          </p:cNvPicPr>
          <p:nvPr userDrawn="1"/>
        </p:nvPicPr>
        <p:blipFill>
          <a:blip r:embed="rId2"/>
          <a:srcRect/>
          <a:stretch/>
        </p:blipFill>
        <p:spPr>
          <a:xfrm>
            <a:off x="719138" y="440314"/>
            <a:ext cx="1800000" cy="186749"/>
          </a:xfrm>
          <a:prstGeom prst="rect">
            <a:avLst/>
          </a:prstGeom>
        </p:spPr>
      </p:pic>
      <p:sp>
        <p:nvSpPr>
          <p:cNvPr id="12" name="Text Placeholder 11">
            <a:extLst>
              <a:ext uri="{FF2B5EF4-FFF2-40B4-BE49-F238E27FC236}">
                <a16:creationId xmlns:a16="http://schemas.microsoft.com/office/drawing/2014/main" id="{83ACAFC0-A97A-F274-F7B3-FFF5C6A96822}"/>
              </a:ext>
            </a:extLst>
          </p:cNvPr>
          <p:cNvSpPr>
            <a:spLocks noGrp="1"/>
          </p:cNvSpPr>
          <p:nvPr>
            <p:ph type="body" sz="quarter" idx="10" hasCustomPrompt="1"/>
          </p:nvPr>
        </p:nvSpPr>
        <p:spPr>
          <a:xfrm>
            <a:off x="622300" y="2403221"/>
            <a:ext cx="3786149" cy="1312863"/>
          </a:xfrm>
        </p:spPr>
        <p:txBody>
          <a:bodyPr anchor="b">
            <a:noAutofit/>
          </a:bodyPr>
          <a:lstStyle>
            <a:lvl1pPr marL="0" indent="0">
              <a:buNone/>
              <a:defRPr sz="3000">
                <a:solidFill>
                  <a:schemeClr val="accent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3" name="Text Placeholder 11">
            <a:extLst>
              <a:ext uri="{FF2B5EF4-FFF2-40B4-BE49-F238E27FC236}">
                <a16:creationId xmlns:a16="http://schemas.microsoft.com/office/drawing/2014/main" id="{F61E9F7C-D204-2C62-5BD7-672BA484D6AD}"/>
              </a:ext>
            </a:extLst>
          </p:cNvPr>
          <p:cNvSpPr>
            <a:spLocks noGrp="1"/>
          </p:cNvSpPr>
          <p:nvPr>
            <p:ph type="body" sz="quarter" idx="11" hasCustomPrompt="1"/>
          </p:nvPr>
        </p:nvSpPr>
        <p:spPr>
          <a:xfrm>
            <a:off x="622300" y="3716084"/>
            <a:ext cx="3786149" cy="655891"/>
          </a:xfrm>
        </p:spPr>
        <p:txBody>
          <a:bodyPr anchor="t">
            <a:noAutofit/>
          </a:bodyPr>
          <a:lstStyle>
            <a:lvl1pPr marL="0" indent="0">
              <a:buNone/>
              <a:defRPr sz="1800">
                <a:solidFill>
                  <a:schemeClr val="tx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dirty="0"/>
              <a:t>Click to edit </a:t>
            </a:r>
            <a:r>
              <a:rPr lang="en-AU" noProof="0" dirty="0"/>
              <a:t>text</a:t>
            </a:r>
          </a:p>
        </p:txBody>
      </p:sp>
      <p:sp>
        <p:nvSpPr>
          <p:cNvPr id="11" name="Picture Placeholder 4">
            <a:extLst>
              <a:ext uri="{FF2B5EF4-FFF2-40B4-BE49-F238E27FC236}">
                <a16:creationId xmlns:a16="http://schemas.microsoft.com/office/drawing/2014/main" id="{9FD33CAD-5149-8916-EB8E-C8AA27EB2ED2}"/>
              </a:ext>
            </a:extLst>
          </p:cNvPr>
          <p:cNvSpPr>
            <a:spLocks noGrp="1"/>
          </p:cNvSpPr>
          <p:nvPr>
            <p:ph type="pic" sz="quarter" idx="13"/>
          </p:nvPr>
        </p:nvSpPr>
        <p:spPr>
          <a:xfrm>
            <a:off x="4572000" y="0"/>
            <a:ext cx="4572000" cy="5143500"/>
          </a:xfrm>
        </p:spPr>
        <p:txBody>
          <a:bodyPr/>
          <a:lstStyle>
            <a:lvl1pPr marL="0" indent="0">
              <a:buNone/>
              <a:defRPr/>
            </a:lvl1pPr>
          </a:lstStyle>
          <a:p>
            <a:r>
              <a:rPr lang="en-US"/>
              <a:t>Click icon to add picture</a:t>
            </a:r>
            <a:endParaRPr lang="en-US" dirty="0"/>
          </a:p>
        </p:txBody>
      </p:sp>
    </p:spTree>
    <p:extLst>
      <p:ext uri="{BB962C8B-B14F-4D97-AF65-F5344CB8AC3E}">
        <p14:creationId xmlns:p14="http://schemas.microsoft.com/office/powerpoint/2010/main" val="2293452606"/>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BF3D81CA-47C8-3ABF-8C48-2FD440561724}"/>
              </a:ext>
            </a:extLst>
          </p:cNvPr>
          <p:cNvSpPr>
            <a:spLocks noGrp="1"/>
          </p:cNvSpPr>
          <p:nvPr>
            <p:ph type="pic" sz="quarter" idx="13"/>
          </p:nvPr>
        </p:nvSpPr>
        <p:spPr>
          <a:xfrm>
            <a:off x="0" y="0"/>
            <a:ext cx="9144000" cy="5143500"/>
          </a:xfrm>
        </p:spPr>
        <p:txBody>
          <a:bodyPr/>
          <a:lstStyle>
            <a:lvl1pPr marL="0" indent="0" algn="l">
              <a:buNone/>
              <a:defRPr/>
            </a:lvl1pPr>
          </a:lstStyle>
          <a:p>
            <a:r>
              <a:rPr lang="en-US"/>
              <a:t>Click icon to add picture</a:t>
            </a:r>
            <a:endParaRPr lang="en-US" dirty="0"/>
          </a:p>
        </p:txBody>
      </p:sp>
      <p:sp>
        <p:nvSpPr>
          <p:cNvPr id="12" name="Text Placeholder 11">
            <a:extLst>
              <a:ext uri="{FF2B5EF4-FFF2-40B4-BE49-F238E27FC236}">
                <a16:creationId xmlns:a16="http://schemas.microsoft.com/office/drawing/2014/main" id="{83ACAFC0-A97A-F274-F7B3-FFF5C6A96822}"/>
              </a:ext>
            </a:extLst>
          </p:cNvPr>
          <p:cNvSpPr>
            <a:spLocks noGrp="1"/>
          </p:cNvSpPr>
          <p:nvPr>
            <p:ph type="body" sz="quarter" idx="10" hasCustomPrompt="1"/>
          </p:nvPr>
        </p:nvSpPr>
        <p:spPr>
          <a:xfrm>
            <a:off x="622300" y="1067072"/>
            <a:ext cx="3786149" cy="1312863"/>
          </a:xfrm>
        </p:spPr>
        <p:txBody>
          <a:bodyPr anchor="b">
            <a:noAutofit/>
          </a:bodyPr>
          <a:lstStyle>
            <a:lvl1pPr marL="0" indent="0">
              <a:buNone/>
              <a:defRPr sz="3000">
                <a:solidFill>
                  <a:schemeClr val="accent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3" name="Text Placeholder 11">
            <a:extLst>
              <a:ext uri="{FF2B5EF4-FFF2-40B4-BE49-F238E27FC236}">
                <a16:creationId xmlns:a16="http://schemas.microsoft.com/office/drawing/2014/main" id="{F61E9F7C-D204-2C62-5BD7-672BA484D6AD}"/>
              </a:ext>
            </a:extLst>
          </p:cNvPr>
          <p:cNvSpPr>
            <a:spLocks noGrp="1"/>
          </p:cNvSpPr>
          <p:nvPr>
            <p:ph type="body" sz="quarter" idx="11" hasCustomPrompt="1"/>
          </p:nvPr>
        </p:nvSpPr>
        <p:spPr>
          <a:xfrm>
            <a:off x="622300" y="2379935"/>
            <a:ext cx="3786149" cy="655891"/>
          </a:xfrm>
        </p:spPr>
        <p:txBody>
          <a:bodyPr anchor="t">
            <a:noAutofit/>
          </a:bodyPr>
          <a:lstStyle>
            <a:lvl1pPr marL="0" indent="0">
              <a:buNone/>
              <a:defRPr sz="1800">
                <a:solidFill>
                  <a:schemeClr val="tx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pic>
        <p:nvPicPr>
          <p:cNvPr id="8" name="Graphic 7">
            <a:extLst>
              <a:ext uri="{FF2B5EF4-FFF2-40B4-BE49-F238E27FC236}">
                <a16:creationId xmlns:a16="http://schemas.microsoft.com/office/drawing/2014/main" id="{B142A5E0-54EB-6522-9BA9-74FF9D9F861F}"/>
              </a:ext>
            </a:extLst>
          </p:cNvPr>
          <p:cNvPicPr>
            <a:picLocks noChangeAspect="1"/>
          </p:cNvPicPr>
          <p:nvPr userDrawn="1"/>
        </p:nvPicPr>
        <p:blipFill>
          <a:blip r:embed="rId2"/>
          <a:srcRect/>
          <a:stretch/>
        </p:blipFill>
        <p:spPr>
          <a:xfrm>
            <a:off x="6588350" y="440314"/>
            <a:ext cx="1800000" cy="186749"/>
          </a:xfrm>
          <a:prstGeom prst="rect">
            <a:avLst/>
          </a:prstGeom>
        </p:spPr>
      </p:pic>
    </p:spTree>
    <p:extLst>
      <p:ext uri="{BB962C8B-B14F-4D97-AF65-F5344CB8AC3E}">
        <p14:creationId xmlns:p14="http://schemas.microsoft.com/office/powerpoint/2010/main" val="3749809828"/>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1"/>
        </a:solidFill>
        <a:effectLst/>
      </p:bgPr>
    </p:bg>
    <p:spTree>
      <p:nvGrpSpPr>
        <p:cNvPr id="1" name=""/>
        <p:cNvGrpSpPr/>
        <p:nvPr/>
      </p:nvGrpSpPr>
      <p:grpSpPr>
        <a:xfrm>
          <a:off x="0" y="0"/>
          <a:ext cx="0" cy="0"/>
          <a:chOff x="0" y="0"/>
          <a:chExt cx="0" cy="0"/>
        </a:xfrm>
      </p:grpSpPr>
      <p:pic>
        <p:nvPicPr>
          <p:cNvPr id="6" name="Picture 5" descr="Icon&#10;&#10;Description automatically generated with medium confidence">
            <a:extLst>
              <a:ext uri="{FF2B5EF4-FFF2-40B4-BE49-F238E27FC236}">
                <a16:creationId xmlns:a16="http://schemas.microsoft.com/office/drawing/2014/main" id="{7651696A-2697-1F5B-1B3E-15F9C53C2A66}"/>
              </a:ext>
            </a:extLst>
          </p:cNvPr>
          <p:cNvPicPr>
            <a:picLocks noChangeAspect="1"/>
          </p:cNvPicPr>
          <p:nvPr userDrawn="1"/>
        </p:nvPicPr>
        <p:blipFill rotWithShape="1">
          <a:blip r:embed="rId2"/>
          <a:srcRect l="25443" t="16250" r="8597" b="67461"/>
          <a:stretch/>
        </p:blipFill>
        <p:spPr>
          <a:xfrm>
            <a:off x="2395285" y="-1"/>
            <a:ext cx="6748715" cy="1189463"/>
          </a:xfrm>
          <a:prstGeom prst="rect">
            <a:avLst/>
          </a:prstGeom>
        </p:spPr>
      </p:pic>
      <p:sp>
        <p:nvSpPr>
          <p:cNvPr id="12" name="Text Placeholder 11">
            <a:extLst>
              <a:ext uri="{FF2B5EF4-FFF2-40B4-BE49-F238E27FC236}">
                <a16:creationId xmlns:a16="http://schemas.microsoft.com/office/drawing/2014/main" id="{83ACAFC0-A97A-F274-F7B3-FFF5C6A96822}"/>
              </a:ext>
            </a:extLst>
          </p:cNvPr>
          <p:cNvSpPr>
            <a:spLocks noGrp="1"/>
          </p:cNvSpPr>
          <p:nvPr>
            <p:ph type="body" sz="quarter" idx="10" hasCustomPrompt="1"/>
          </p:nvPr>
        </p:nvSpPr>
        <p:spPr>
          <a:xfrm>
            <a:off x="622300" y="2403221"/>
            <a:ext cx="3786149" cy="1312863"/>
          </a:xfrm>
        </p:spPr>
        <p:txBody>
          <a:bodyPr anchor="b">
            <a:noAutofit/>
          </a:bodyPr>
          <a:lstStyle>
            <a:lvl1pPr marL="0" indent="0">
              <a:buNone/>
              <a:defRPr sz="3000">
                <a:solidFill>
                  <a:schemeClr val="bg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sp>
        <p:nvSpPr>
          <p:cNvPr id="13" name="Text Placeholder 11">
            <a:extLst>
              <a:ext uri="{FF2B5EF4-FFF2-40B4-BE49-F238E27FC236}">
                <a16:creationId xmlns:a16="http://schemas.microsoft.com/office/drawing/2014/main" id="{F61E9F7C-D204-2C62-5BD7-672BA484D6AD}"/>
              </a:ext>
            </a:extLst>
          </p:cNvPr>
          <p:cNvSpPr>
            <a:spLocks noGrp="1"/>
          </p:cNvSpPr>
          <p:nvPr>
            <p:ph type="body" sz="quarter" idx="11" hasCustomPrompt="1"/>
          </p:nvPr>
        </p:nvSpPr>
        <p:spPr>
          <a:xfrm>
            <a:off x="622300" y="3716084"/>
            <a:ext cx="3786149" cy="655891"/>
          </a:xfrm>
        </p:spPr>
        <p:txBody>
          <a:bodyPr anchor="t">
            <a:noAutofit/>
          </a:bodyPr>
          <a:lstStyle>
            <a:lvl1pPr marL="0" indent="0">
              <a:buNone/>
              <a:defRPr sz="1800">
                <a:solidFill>
                  <a:schemeClr val="bg1"/>
                </a:solidFill>
              </a:defRPr>
            </a:lvl1pPr>
            <a:lvl2pPr marL="342900" indent="0">
              <a:buNone/>
              <a:defRPr sz="3000">
                <a:solidFill>
                  <a:schemeClr val="accent1"/>
                </a:solidFill>
              </a:defRPr>
            </a:lvl2pPr>
            <a:lvl3pPr marL="685800" indent="0">
              <a:buNone/>
              <a:defRPr sz="3000">
                <a:solidFill>
                  <a:schemeClr val="accent1"/>
                </a:solidFill>
              </a:defRPr>
            </a:lvl3pPr>
            <a:lvl4pPr marL="1028700" indent="0">
              <a:buNone/>
              <a:defRPr sz="3000">
                <a:solidFill>
                  <a:schemeClr val="accent1"/>
                </a:solidFill>
              </a:defRPr>
            </a:lvl4pPr>
            <a:lvl5pPr marL="1371600" indent="0">
              <a:buNone/>
              <a:defRPr sz="3000">
                <a:solidFill>
                  <a:schemeClr val="accent1"/>
                </a:solidFill>
              </a:defRPr>
            </a:lvl5pPr>
          </a:lstStyle>
          <a:p>
            <a:pPr lvl="0"/>
            <a:r>
              <a:rPr lang="en-AU" noProof="0" dirty="0"/>
              <a:t>Click to edit text</a:t>
            </a:r>
          </a:p>
        </p:txBody>
      </p:sp>
      <p:pic>
        <p:nvPicPr>
          <p:cNvPr id="8" name="Graphic 7">
            <a:extLst>
              <a:ext uri="{FF2B5EF4-FFF2-40B4-BE49-F238E27FC236}">
                <a16:creationId xmlns:a16="http://schemas.microsoft.com/office/drawing/2014/main" id="{926548EB-7A09-D208-3FD8-81E6EBDCA3E3}"/>
              </a:ext>
            </a:extLst>
          </p:cNvPr>
          <p:cNvPicPr>
            <a:picLocks noChangeAspect="1"/>
          </p:cNvPicPr>
          <p:nvPr userDrawn="1"/>
        </p:nvPicPr>
        <p:blipFill>
          <a:blip r:embed="rId3"/>
          <a:srcRect/>
          <a:stretch/>
        </p:blipFill>
        <p:spPr>
          <a:xfrm>
            <a:off x="6588350" y="440314"/>
            <a:ext cx="1800000" cy="186749"/>
          </a:xfrm>
          <a:prstGeom prst="rect">
            <a:avLst/>
          </a:prstGeom>
        </p:spPr>
      </p:pic>
    </p:spTree>
    <p:extLst>
      <p:ext uri="{BB962C8B-B14F-4D97-AF65-F5344CB8AC3E}">
        <p14:creationId xmlns:p14="http://schemas.microsoft.com/office/powerpoint/2010/main" val="1714116099"/>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ext Page 1">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9FD33CAD-5149-8916-EB8E-C8AA27EB2ED2}"/>
              </a:ext>
            </a:extLst>
          </p:cNvPr>
          <p:cNvSpPr>
            <a:spLocks noGrp="1"/>
          </p:cNvSpPr>
          <p:nvPr>
            <p:ph type="pic" sz="quarter" idx="13"/>
          </p:nvPr>
        </p:nvSpPr>
        <p:spPr>
          <a:xfrm>
            <a:off x="4809893" y="1"/>
            <a:ext cx="4334107" cy="2571750"/>
          </a:xfrm>
        </p:spPr>
        <p:txBody>
          <a:bodyPr/>
          <a:lstStyle>
            <a:lvl1pPr marL="0" indent="0">
              <a:buNone/>
              <a:defRPr/>
            </a:lvl1pPr>
          </a:lstStyle>
          <a:p>
            <a:r>
              <a:rPr lang="en-US" noProof="0"/>
              <a:t>Click icon to add picture</a:t>
            </a:r>
            <a:endParaRPr lang="en-AU" noProof="0" dirty="0"/>
          </a:p>
        </p:txBody>
      </p:sp>
      <p:sp>
        <p:nvSpPr>
          <p:cNvPr id="3" name="Text Placeholder 2">
            <a:extLst>
              <a:ext uri="{FF2B5EF4-FFF2-40B4-BE49-F238E27FC236}">
                <a16:creationId xmlns:a16="http://schemas.microsoft.com/office/drawing/2014/main" id="{36D87230-9F33-B0B3-B84C-127518BAE4DE}"/>
              </a:ext>
            </a:extLst>
          </p:cNvPr>
          <p:cNvSpPr>
            <a:spLocks noGrp="1"/>
          </p:cNvSpPr>
          <p:nvPr>
            <p:ph type="body" sz="quarter" idx="14"/>
          </p:nvPr>
        </p:nvSpPr>
        <p:spPr>
          <a:xfrm>
            <a:off x="622300" y="1058863"/>
            <a:ext cx="3949700" cy="3313112"/>
          </a:xfrm>
        </p:spPr>
        <p:txBody>
          <a:bodyPr/>
          <a:lstStyle>
            <a:lvl1pPr marL="0" indent="0">
              <a:spcAft>
                <a:spcPts val="1500"/>
              </a:spcAft>
              <a:buNone/>
              <a:defRPr sz="2100">
                <a:solidFill>
                  <a:schemeClr val="accent1"/>
                </a:solidFill>
              </a:defRPr>
            </a:lvl1pPr>
            <a:lvl2pPr marL="355600" indent="-349250">
              <a:spcAft>
                <a:spcPts val="300"/>
              </a:spcAft>
              <a:buClr>
                <a:schemeClr val="accent1"/>
              </a:buClr>
              <a:buFont typeface="+mj-lt"/>
              <a:buAutoNum type="arabicPeriod"/>
              <a:tabLst/>
              <a:defRPr sz="1600"/>
            </a:lvl2pPr>
            <a:lvl3pPr marL="6350" indent="349250">
              <a:spcAft>
                <a:spcPts val="300"/>
              </a:spcAft>
              <a:buClr>
                <a:schemeClr val="accent1"/>
              </a:buClr>
              <a:buFont typeface="System Font Regular"/>
              <a:buNone/>
              <a:tabLst/>
              <a:defRPr sz="1400"/>
            </a:lvl3pPr>
            <a:lvl4pPr marL="622300" indent="-266700">
              <a:spcAft>
                <a:spcPts val="300"/>
              </a:spcAft>
              <a:buClr>
                <a:schemeClr val="accent1"/>
              </a:buClr>
              <a:buFont typeface="System Font Regular"/>
              <a:buChar char="−"/>
              <a:tabLst/>
              <a:defRPr sz="1400"/>
            </a:lvl4pPr>
            <a:lvl5pPr marL="890588" indent="-268288">
              <a:spcAft>
                <a:spcPts val="300"/>
              </a:spcAft>
              <a:buClr>
                <a:schemeClr val="accent1"/>
              </a:buClr>
              <a:buFont typeface="System Font Regular"/>
              <a:buChar char="−"/>
              <a:tabLst/>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4" name="Picture Placeholder 4">
            <a:extLst>
              <a:ext uri="{FF2B5EF4-FFF2-40B4-BE49-F238E27FC236}">
                <a16:creationId xmlns:a16="http://schemas.microsoft.com/office/drawing/2014/main" id="{B8EC4C3A-2363-95CC-F735-5F55D0C6BC04}"/>
              </a:ext>
            </a:extLst>
          </p:cNvPr>
          <p:cNvSpPr>
            <a:spLocks noGrp="1"/>
          </p:cNvSpPr>
          <p:nvPr>
            <p:ph type="pic" sz="quarter" idx="15"/>
          </p:nvPr>
        </p:nvSpPr>
        <p:spPr>
          <a:xfrm>
            <a:off x="4809893" y="2587084"/>
            <a:ext cx="4334107" cy="2571750"/>
          </a:xfrm>
        </p:spPr>
        <p:txBody>
          <a:bodyPr/>
          <a:lstStyle>
            <a:lvl1pPr marL="0" indent="0">
              <a:buNone/>
              <a:defRPr/>
            </a:lvl1pPr>
          </a:lstStyle>
          <a:p>
            <a:r>
              <a:rPr lang="en-US" noProof="0"/>
              <a:t>Click icon to add picture</a:t>
            </a:r>
            <a:endParaRPr lang="en-AU" noProof="0" dirty="0"/>
          </a:p>
        </p:txBody>
      </p:sp>
      <p:pic>
        <p:nvPicPr>
          <p:cNvPr id="15" name="Graphic 7">
            <a:extLst>
              <a:ext uri="{FF2B5EF4-FFF2-40B4-BE49-F238E27FC236}">
                <a16:creationId xmlns:a16="http://schemas.microsoft.com/office/drawing/2014/main" id="{762456B6-93F5-D31D-C8BA-26B708FB20AD}"/>
              </a:ext>
            </a:extLst>
          </p:cNvPr>
          <p:cNvPicPr>
            <a:picLocks noChangeAspect="1"/>
          </p:cNvPicPr>
          <p:nvPr userDrawn="1"/>
        </p:nvPicPr>
        <p:blipFill>
          <a:blip r:embed="rId2"/>
          <a:srcRect/>
          <a:stretch/>
        </p:blipFill>
        <p:spPr>
          <a:xfrm>
            <a:off x="719138" y="440314"/>
            <a:ext cx="1800000" cy="186749"/>
          </a:xfrm>
          <a:prstGeom prst="rect">
            <a:avLst/>
          </a:prstGeom>
        </p:spPr>
      </p:pic>
    </p:spTree>
    <p:extLst>
      <p:ext uri="{BB962C8B-B14F-4D97-AF65-F5344CB8AC3E}">
        <p14:creationId xmlns:p14="http://schemas.microsoft.com/office/powerpoint/2010/main" val="3111655396"/>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ext Pag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87230-9F33-B0B3-B84C-127518BAE4DE}"/>
              </a:ext>
            </a:extLst>
          </p:cNvPr>
          <p:cNvSpPr>
            <a:spLocks noGrp="1"/>
          </p:cNvSpPr>
          <p:nvPr>
            <p:ph type="body" sz="quarter" idx="14"/>
          </p:nvPr>
        </p:nvSpPr>
        <p:spPr>
          <a:xfrm>
            <a:off x="622300" y="1058863"/>
            <a:ext cx="3949700" cy="3313112"/>
          </a:xfrm>
        </p:spPr>
        <p:txBody>
          <a:bodyPr/>
          <a:lstStyle>
            <a:lvl1pPr marL="0" indent="0">
              <a:spcAft>
                <a:spcPts val="1500"/>
              </a:spcAft>
              <a:buNone/>
              <a:defRPr sz="2100">
                <a:solidFill>
                  <a:schemeClr val="accent1"/>
                </a:solidFill>
              </a:defRPr>
            </a:lvl1pPr>
            <a:lvl2pPr marL="0" indent="0">
              <a:spcAft>
                <a:spcPts val="900"/>
              </a:spcAft>
              <a:buNone/>
              <a:tabLst/>
              <a:defRPr sz="1600"/>
            </a:lvl2pPr>
            <a:lvl3pPr marL="6350" indent="0">
              <a:spcAft>
                <a:spcPts val="300"/>
              </a:spcAft>
              <a:buClr>
                <a:schemeClr val="accent1"/>
              </a:buClr>
              <a:buFont typeface="System Font Regular"/>
              <a:buNone/>
              <a:tabLst/>
              <a:defRPr sz="1400"/>
            </a:lvl3pPr>
            <a:lvl4pPr marL="266700" indent="-260350">
              <a:spcAft>
                <a:spcPts val="300"/>
              </a:spcAft>
              <a:buClr>
                <a:schemeClr val="accent1"/>
              </a:buClr>
              <a:buFont typeface="System Font Regular"/>
              <a:buChar char="−"/>
              <a:tabLst/>
              <a:defRPr sz="1400"/>
            </a:lvl4pPr>
            <a:lvl5pPr marL="533400" indent="-266700">
              <a:spcAft>
                <a:spcPts val="300"/>
              </a:spcAft>
              <a:buClr>
                <a:schemeClr val="accent1"/>
              </a:buClr>
              <a:buFont typeface="System Font Regular"/>
              <a:buChar char="−"/>
              <a:tabLst/>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5" name="Picture Placeholder 4">
            <a:extLst>
              <a:ext uri="{FF2B5EF4-FFF2-40B4-BE49-F238E27FC236}">
                <a16:creationId xmlns:a16="http://schemas.microsoft.com/office/drawing/2014/main" id="{7A79DA0A-EC19-7202-DDB3-BD380AE33E91}"/>
              </a:ext>
            </a:extLst>
          </p:cNvPr>
          <p:cNvSpPr>
            <a:spLocks noGrp="1"/>
          </p:cNvSpPr>
          <p:nvPr>
            <p:ph type="pic" sz="quarter" idx="13"/>
          </p:nvPr>
        </p:nvSpPr>
        <p:spPr>
          <a:xfrm>
            <a:off x="5471532" y="0"/>
            <a:ext cx="3672468" cy="5143500"/>
          </a:xfrm>
        </p:spPr>
        <p:txBody>
          <a:bodyPr/>
          <a:lstStyle>
            <a:lvl1pPr marL="0" indent="0">
              <a:buNone/>
              <a:defRPr/>
            </a:lvl1pPr>
          </a:lstStyle>
          <a:p>
            <a:r>
              <a:rPr lang="en-US" noProof="0"/>
              <a:t>Click icon to add picture</a:t>
            </a:r>
            <a:endParaRPr lang="en-AU" noProof="0" dirty="0"/>
          </a:p>
        </p:txBody>
      </p:sp>
      <p:pic>
        <p:nvPicPr>
          <p:cNvPr id="6" name="Graphic 7">
            <a:extLst>
              <a:ext uri="{FF2B5EF4-FFF2-40B4-BE49-F238E27FC236}">
                <a16:creationId xmlns:a16="http://schemas.microsoft.com/office/drawing/2014/main" id="{695187AF-A480-C412-D62B-B120C30CE13F}"/>
              </a:ext>
            </a:extLst>
          </p:cNvPr>
          <p:cNvPicPr>
            <a:picLocks noChangeAspect="1"/>
          </p:cNvPicPr>
          <p:nvPr userDrawn="1"/>
        </p:nvPicPr>
        <p:blipFill>
          <a:blip r:embed="rId2"/>
          <a:srcRect/>
          <a:stretch/>
        </p:blipFill>
        <p:spPr>
          <a:xfrm>
            <a:off x="719138" y="440314"/>
            <a:ext cx="1800000" cy="186749"/>
          </a:xfrm>
          <a:prstGeom prst="rect">
            <a:avLst/>
          </a:prstGeom>
        </p:spPr>
      </p:pic>
    </p:spTree>
    <p:extLst>
      <p:ext uri="{BB962C8B-B14F-4D97-AF65-F5344CB8AC3E}">
        <p14:creationId xmlns:p14="http://schemas.microsoft.com/office/powerpoint/2010/main" val="1232900155"/>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age 3">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9FD33CAD-5149-8916-EB8E-C8AA27EB2ED2}"/>
              </a:ext>
            </a:extLst>
          </p:cNvPr>
          <p:cNvSpPr>
            <a:spLocks noGrp="1"/>
          </p:cNvSpPr>
          <p:nvPr>
            <p:ph type="pic" sz="quarter" idx="13"/>
          </p:nvPr>
        </p:nvSpPr>
        <p:spPr>
          <a:xfrm>
            <a:off x="0" y="0"/>
            <a:ext cx="3672468" cy="5143500"/>
          </a:xfrm>
        </p:spPr>
        <p:txBody>
          <a:bodyPr/>
          <a:lstStyle>
            <a:lvl1pPr marL="0" indent="0">
              <a:buNone/>
              <a:defRPr/>
            </a:lvl1pPr>
          </a:lstStyle>
          <a:p>
            <a:r>
              <a:rPr lang="en-US" noProof="0"/>
              <a:t>Click icon to add picture</a:t>
            </a:r>
            <a:endParaRPr lang="en-AU" noProof="0" dirty="0"/>
          </a:p>
        </p:txBody>
      </p:sp>
      <p:sp>
        <p:nvSpPr>
          <p:cNvPr id="3" name="Text Placeholder 2">
            <a:extLst>
              <a:ext uri="{FF2B5EF4-FFF2-40B4-BE49-F238E27FC236}">
                <a16:creationId xmlns:a16="http://schemas.microsoft.com/office/drawing/2014/main" id="{36D87230-9F33-B0B3-B84C-127518BAE4DE}"/>
              </a:ext>
            </a:extLst>
          </p:cNvPr>
          <p:cNvSpPr>
            <a:spLocks noGrp="1"/>
          </p:cNvSpPr>
          <p:nvPr>
            <p:ph type="body" sz="quarter" idx="14"/>
          </p:nvPr>
        </p:nvSpPr>
        <p:spPr>
          <a:xfrm>
            <a:off x="4467922" y="1058863"/>
            <a:ext cx="3920428" cy="3313112"/>
          </a:xfrm>
        </p:spPr>
        <p:txBody>
          <a:bodyPr/>
          <a:lstStyle>
            <a:lvl1pPr marL="0" indent="0">
              <a:spcAft>
                <a:spcPts val="1500"/>
              </a:spcAft>
              <a:buNone/>
              <a:defRPr sz="2100">
                <a:solidFill>
                  <a:schemeClr val="accent1"/>
                </a:solidFill>
              </a:defRPr>
            </a:lvl1pPr>
            <a:lvl2pPr marL="0" indent="0">
              <a:spcAft>
                <a:spcPts val="300"/>
              </a:spcAft>
              <a:buNone/>
              <a:tabLst/>
              <a:defRPr sz="1600"/>
            </a:lvl2pPr>
            <a:lvl3pPr marL="6350" indent="0">
              <a:spcAft>
                <a:spcPts val="300"/>
              </a:spcAft>
              <a:buClr>
                <a:schemeClr val="accent1"/>
              </a:buClr>
              <a:buFont typeface="System Font Regular"/>
              <a:buNone/>
              <a:tabLst/>
              <a:defRPr sz="1400"/>
            </a:lvl3pPr>
            <a:lvl4pPr marL="266700" indent="-260350">
              <a:spcAft>
                <a:spcPts val="300"/>
              </a:spcAft>
              <a:buClr>
                <a:schemeClr val="accent1"/>
              </a:buClr>
              <a:buFont typeface="System Font Regular"/>
              <a:buChar char="−"/>
              <a:tabLst/>
              <a:defRPr sz="1400"/>
            </a:lvl4pPr>
            <a:lvl5pPr marL="533400" indent="-266700">
              <a:spcAft>
                <a:spcPts val="300"/>
              </a:spcAft>
              <a:buClr>
                <a:schemeClr val="accent1"/>
              </a:buClr>
              <a:buFont typeface="System Font Regular"/>
              <a:buChar char="−"/>
              <a:tabLst/>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3526514961"/>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age 4">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D87230-9F33-B0B3-B84C-127518BAE4DE}"/>
              </a:ext>
            </a:extLst>
          </p:cNvPr>
          <p:cNvSpPr>
            <a:spLocks noGrp="1"/>
          </p:cNvSpPr>
          <p:nvPr>
            <p:ph type="body" sz="quarter" idx="14"/>
          </p:nvPr>
        </p:nvSpPr>
        <p:spPr>
          <a:xfrm>
            <a:off x="622300" y="1058863"/>
            <a:ext cx="3949700" cy="643557"/>
          </a:xfrm>
        </p:spPr>
        <p:txBody>
          <a:bodyPr/>
          <a:lstStyle>
            <a:lvl1pPr marL="0" indent="0">
              <a:spcAft>
                <a:spcPts val="300"/>
              </a:spcAft>
              <a:buNone/>
              <a:defRPr sz="2100">
                <a:solidFill>
                  <a:schemeClr val="accent1"/>
                </a:solidFill>
              </a:defRPr>
            </a:lvl1pPr>
            <a:lvl2pPr marL="342900" indent="-336550">
              <a:spcAft>
                <a:spcPts val="300"/>
              </a:spcAft>
              <a:buNone/>
              <a:tabLst/>
              <a:defRPr/>
            </a:lvl2pPr>
            <a:lvl3pPr marL="6350" indent="0">
              <a:spcAft>
                <a:spcPts val="300"/>
              </a:spcAft>
              <a:buClr>
                <a:schemeClr val="accent1"/>
              </a:buClr>
              <a:buFont typeface="System Font Regular"/>
              <a:buNone/>
              <a:tabLst/>
              <a:defRPr sz="1200"/>
            </a:lvl3pPr>
            <a:lvl4pPr marL="266700" indent="-260350">
              <a:spcAft>
                <a:spcPts val="300"/>
              </a:spcAft>
              <a:buClr>
                <a:schemeClr val="accent1"/>
              </a:buClr>
              <a:buFont typeface="System Font Regular"/>
              <a:buChar char="−"/>
              <a:tabLst/>
              <a:defRPr sz="1400"/>
            </a:lvl4pPr>
            <a:lvl5pPr marL="533400" indent="-266700">
              <a:spcAft>
                <a:spcPts val="300"/>
              </a:spcAft>
              <a:buClr>
                <a:schemeClr val="accent1"/>
              </a:buClr>
              <a:buFont typeface="System Font Regular"/>
              <a:buChar char="−"/>
              <a:tabLst/>
              <a:defRPr sz="1200"/>
            </a:lvl5pPr>
          </a:lstStyle>
          <a:p>
            <a:pPr lvl="0"/>
            <a:r>
              <a:rPr lang="en-US" noProof="0"/>
              <a:t>Click to edit Master text styles</a:t>
            </a:r>
          </a:p>
        </p:txBody>
      </p:sp>
      <p:sp>
        <p:nvSpPr>
          <p:cNvPr id="8" name="Text Placeholder 2">
            <a:extLst>
              <a:ext uri="{FF2B5EF4-FFF2-40B4-BE49-F238E27FC236}">
                <a16:creationId xmlns:a16="http://schemas.microsoft.com/office/drawing/2014/main" id="{F5DB4428-E443-6F4A-D163-C91467B8D83B}"/>
              </a:ext>
            </a:extLst>
          </p:cNvPr>
          <p:cNvSpPr>
            <a:spLocks noGrp="1"/>
          </p:cNvSpPr>
          <p:nvPr>
            <p:ph type="body" sz="quarter" idx="15"/>
          </p:nvPr>
        </p:nvSpPr>
        <p:spPr>
          <a:xfrm>
            <a:off x="622300" y="1851025"/>
            <a:ext cx="7766050" cy="643558"/>
          </a:xfrm>
        </p:spPr>
        <p:txBody>
          <a:bodyPr>
            <a:normAutofit/>
          </a:bodyPr>
          <a:lstStyle>
            <a:lvl1pPr marL="0" indent="0">
              <a:spcAft>
                <a:spcPts val="300"/>
              </a:spcAft>
              <a:buNone/>
              <a:defRPr sz="1600">
                <a:solidFill>
                  <a:schemeClr val="accent1"/>
                </a:solidFill>
              </a:defRPr>
            </a:lvl1pPr>
            <a:lvl2pPr marL="342900" indent="-336550">
              <a:spcAft>
                <a:spcPts val="300"/>
              </a:spcAft>
              <a:buNone/>
              <a:tabLst/>
              <a:defRPr/>
            </a:lvl2pPr>
            <a:lvl3pPr marL="6350" indent="0">
              <a:spcAft>
                <a:spcPts val="300"/>
              </a:spcAft>
              <a:buClr>
                <a:schemeClr val="accent1"/>
              </a:buClr>
              <a:buFont typeface="System Font Regular"/>
              <a:buNone/>
              <a:tabLst/>
              <a:defRPr sz="1200"/>
            </a:lvl3pPr>
            <a:lvl4pPr marL="266700" indent="-260350">
              <a:spcAft>
                <a:spcPts val="300"/>
              </a:spcAft>
              <a:buClr>
                <a:schemeClr val="accent1"/>
              </a:buClr>
              <a:buFont typeface="System Font Regular"/>
              <a:buChar char="−"/>
              <a:tabLst/>
              <a:defRPr sz="1400"/>
            </a:lvl4pPr>
            <a:lvl5pPr marL="533400" indent="-266700">
              <a:spcAft>
                <a:spcPts val="300"/>
              </a:spcAft>
              <a:buClr>
                <a:schemeClr val="accent1"/>
              </a:buClr>
              <a:buFont typeface="System Font Regular"/>
              <a:buChar char="−"/>
              <a:tabLst/>
              <a:defRPr sz="1200"/>
            </a:lvl5pPr>
          </a:lstStyle>
          <a:p>
            <a:pPr lvl="0"/>
            <a:r>
              <a:rPr lang="en-US" noProof="0"/>
              <a:t>Click to edit Master text styles</a:t>
            </a:r>
          </a:p>
        </p:txBody>
      </p:sp>
      <p:sp>
        <p:nvSpPr>
          <p:cNvPr id="13" name="Text Placeholder 2">
            <a:extLst>
              <a:ext uri="{FF2B5EF4-FFF2-40B4-BE49-F238E27FC236}">
                <a16:creationId xmlns:a16="http://schemas.microsoft.com/office/drawing/2014/main" id="{48F26233-F552-7D63-502E-F58D5A134119}"/>
              </a:ext>
            </a:extLst>
          </p:cNvPr>
          <p:cNvSpPr>
            <a:spLocks noGrp="1"/>
          </p:cNvSpPr>
          <p:nvPr>
            <p:ph type="body" sz="quarter" idx="16"/>
          </p:nvPr>
        </p:nvSpPr>
        <p:spPr>
          <a:xfrm>
            <a:off x="622301" y="2392363"/>
            <a:ext cx="3734110" cy="1979611"/>
          </a:xfrm>
        </p:spPr>
        <p:txBody>
          <a:bodyPr>
            <a:normAutofit/>
          </a:bodyPr>
          <a:lstStyle>
            <a:lvl1pPr marL="0" indent="0">
              <a:spcAft>
                <a:spcPts val="300"/>
              </a:spcAft>
              <a:buNone/>
              <a:defRPr sz="1200">
                <a:solidFill>
                  <a:schemeClr val="tx1"/>
                </a:solidFill>
              </a:defRPr>
            </a:lvl1pPr>
            <a:lvl2pPr marL="266700" indent="-260350">
              <a:spcAft>
                <a:spcPts val="300"/>
              </a:spcAft>
              <a:buClr>
                <a:schemeClr val="accent1"/>
              </a:buClr>
              <a:buFont typeface="System Font Regular"/>
              <a:buChar char="−"/>
              <a:tabLst/>
              <a:defRPr sz="1200"/>
            </a:lvl2pPr>
            <a:lvl3pPr marL="533400" indent="-266700">
              <a:spcAft>
                <a:spcPts val="300"/>
              </a:spcAft>
              <a:buClr>
                <a:schemeClr val="accent1"/>
              </a:buClr>
              <a:buFont typeface="System Font Regular"/>
              <a:buChar char="−"/>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15" name="Text Placeholder 2">
            <a:extLst>
              <a:ext uri="{FF2B5EF4-FFF2-40B4-BE49-F238E27FC236}">
                <a16:creationId xmlns:a16="http://schemas.microsoft.com/office/drawing/2014/main" id="{3FEC705E-AB81-A99E-1689-D9DEE52B4774}"/>
              </a:ext>
            </a:extLst>
          </p:cNvPr>
          <p:cNvSpPr>
            <a:spLocks noGrp="1"/>
          </p:cNvSpPr>
          <p:nvPr>
            <p:ph type="body" sz="quarter" idx="17"/>
          </p:nvPr>
        </p:nvSpPr>
        <p:spPr>
          <a:xfrm>
            <a:off x="4473188" y="2392363"/>
            <a:ext cx="3915161" cy="1979611"/>
          </a:xfrm>
        </p:spPr>
        <p:txBody>
          <a:bodyPr>
            <a:normAutofit/>
          </a:bodyPr>
          <a:lstStyle>
            <a:lvl1pPr marL="0" indent="0">
              <a:spcAft>
                <a:spcPts val="300"/>
              </a:spcAft>
              <a:buNone/>
              <a:defRPr sz="1200">
                <a:solidFill>
                  <a:schemeClr val="tx1"/>
                </a:solidFill>
              </a:defRPr>
            </a:lvl1pPr>
            <a:lvl2pPr marL="266700" indent="-260350">
              <a:spcAft>
                <a:spcPts val="300"/>
              </a:spcAft>
              <a:buClr>
                <a:schemeClr val="accent1"/>
              </a:buClr>
              <a:buFont typeface="System Font Regular"/>
              <a:buChar char="−"/>
              <a:tabLst/>
              <a:defRPr sz="1200"/>
            </a:lvl2pPr>
            <a:lvl3pPr marL="533400" indent="-266700">
              <a:spcAft>
                <a:spcPts val="300"/>
              </a:spcAft>
              <a:buClr>
                <a:schemeClr val="accent1"/>
              </a:buClr>
              <a:buFont typeface="System Font Regular"/>
              <a:buChar char="−"/>
              <a:tabLst/>
              <a:defRPr sz="1200"/>
            </a:lvl3pPr>
            <a:lvl4pPr marL="533400" indent="-266700">
              <a:spcAft>
                <a:spcPts val="300"/>
              </a:spcAft>
              <a:buClr>
                <a:schemeClr val="accent1"/>
              </a:buClr>
              <a:buFont typeface="System Font Regular"/>
              <a:buChar char="−"/>
              <a:tabLst/>
              <a:defRPr sz="1000">
                <a:solidFill>
                  <a:schemeClr val="tx1"/>
                </a:solidFill>
              </a:defRPr>
            </a:lvl4pPr>
            <a:lvl5pPr marL="533400" indent="-266700">
              <a:spcAft>
                <a:spcPts val="300"/>
              </a:spcAft>
              <a:buClr>
                <a:schemeClr val="accent1"/>
              </a:buClr>
              <a:buFont typeface="System Font Regular"/>
              <a:buChar char="−"/>
              <a:tabLst/>
              <a:defRPr sz="10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Tree>
    <p:extLst>
      <p:ext uri="{BB962C8B-B14F-4D97-AF65-F5344CB8AC3E}">
        <p14:creationId xmlns:p14="http://schemas.microsoft.com/office/powerpoint/2010/main" val="1918274426"/>
      </p:ext>
    </p:extLst>
  </p:cSld>
  <p:clrMapOvr>
    <a:masterClrMapping/>
  </p:clrMapOvr>
  <p:extLst>
    <p:ext uri="{DCECCB84-F9BA-43D5-87BE-67443E8EF086}">
      <p15:sldGuideLst xmlns:p15="http://schemas.microsoft.com/office/powerpoint/2012/main">
        <p15:guide id="1" orient="horz" pos="2754">
          <p15:clr>
            <a:srgbClr val="FBAE40"/>
          </p15:clr>
        </p15:guide>
        <p15:guide id="2" pos="453">
          <p15:clr>
            <a:srgbClr val="FBAE40"/>
          </p15:clr>
        </p15:guide>
        <p15:guide id="3" pos="2880">
          <p15:clr>
            <a:srgbClr val="FBAE40"/>
          </p15:clr>
        </p15:guide>
        <p15:guide id="4" pos="5284">
          <p15:clr>
            <a:srgbClr val="FBAE40"/>
          </p15:clr>
        </p15:guide>
        <p15:guide id="5" pos="1655">
          <p15:clr>
            <a:srgbClr val="FBAE40"/>
          </p15:clr>
        </p15:guide>
        <p15:guide id="6" pos="4082">
          <p15:clr>
            <a:srgbClr val="FBAE40"/>
          </p15:clr>
        </p15:guide>
        <p15:guide id="7" orient="horz" pos="395">
          <p15:clr>
            <a:srgbClr val="FBAE40"/>
          </p15:clr>
        </p15:guide>
        <p15:guide id="8" orient="horz" pos="667">
          <p15:clr>
            <a:srgbClr val="FBAE40"/>
          </p15:clr>
        </p15:guide>
        <p15:guide id="9" orient="horz" pos="1166" userDrawn="1">
          <p15:clr>
            <a:srgbClr val="FBAE40"/>
          </p15:clr>
        </p15:guide>
        <p15:guide id="10" orient="horz" pos="150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noProof="0"/>
              <a:t>Click to edit Master title style</a:t>
            </a:r>
            <a:endParaRPr lang="en-AU" noProof="0"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289E4D-6782-0E48-81EA-97763DC1D933}" type="datetimeFigureOut">
              <a:rPr lang="en-US" smtClean="0"/>
              <a:t>7/21/2023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C109526-5CFC-C140-9630-516E9B75B1C6}" type="slidenum">
              <a:rPr lang="en-US" smtClean="0"/>
              <a:t>‹#›</a:t>
            </a:fld>
            <a:endParaRPr lang="en-US"/>
          </a:p>
        </p:txBody>
      </p:sp>
      <p:pic>
        <p:nvPicPr>
          <p:cNvPr id="10" name="Graphic 7">
            <a:extLst>
              <a:ext uri="{FF2B5EF4-FFF2-40B4-BE49-F238E27FC236}">
                <a16:creationId xmlns:a16="http://schemas.microsoft.com/office/drawing/2014/main" id="{D1FF0751-1E48-0D5D-1118-7D1A4FD59E4B}"/>
              </a:ext>
            </a:extLst>
          </p:cNvPr>
          <p:cNvPicPr>
            <a:picLocks noChangeAspect="1"/>
          </p:cNvPicPr>
          <p:nvPr userDrawn="1"/>
        </p:nvPicPr>
        <p:blipFill>
          <a:blip r:embed="rId25"/>
          <a:srcRect/>
          <a:stretch/>
        </p:blipFill>
        <p:spPr>
          <a:xfrm>
            <a:off x="6588350" y="440314"/>
            <a:ext cx="1800000" cy="186749"/>
          </a:xfrm>
          <a:prstGeom prst="rect">
            <a:avLst/>
          </a:prstGeom>
        </p:spPr>
      </p:pic>
    </p:spTree>
    <p:extLst>
      <p:ext uri="{BB962C8B-B14F-4D97-AF65-F5344CB8AC3E}">
        <p14:creationId xmlns:p14="http://schemas.microsoft.com/office/powerpoint/2010/main" val="69085737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6" r:id="rId6"/>
    <p:sldLayoutId id="2147483679" r:id="rId7"/>
    <p:sldLayoutId id="2147483678" r:id="rId8"/>
    <p:sldLayoutId id="2147483677" r:id="rId9"/>
    <p:sldLayoutId id="2147483680" r:id="rId10"/>
    <p:sldLayoutId id="2147483681" r:id="rId11"/>
    <p:sldLayoutId id="2147483687" r:id="rId12"/>
    <p:sldLayoutId id="2147483682" r:id="rId13"/>
    <p:sldLayoutId id="2147483683" r:id="rId14"/>
    <p:sldLayoutId id="2147483684" r:id="rId15"/>
    <p:sldLayoutId id="2147483685" r:id="rId16"/>
    <p:sldLayoutId id="2147483686" r:id="rId17"/>
    <p:sldLayoutId id="2147483688" r:id="rId18"/>
    <p:sldLayoutId id="2147483691" r:id="rId19"/>
    <p:sldLayoutId id="2147483689" r:id="rId20"/>
    <p:sldLayoutId id="2147483690" r:id="rId21"/>
    <p:sldLayoutId id="2147483662" r:id="rId22"/>
    <p:sldLayoutId id="2147483664"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jpeg"/><Relationship Id="rId7"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52.png"/><Relationship Id="rId10" Type="http://schemas.openxmlformats.org/officeDocument/2006/relationships/image" Target="../media/image55.jpeg"/><Relationship Id="rId4" Type="http://schemas.openxmlformats.org/officeDocument/2006/relationships/image" Target="../media/image51.png"/><Relationship Id="rId9"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g"/><Relationship Id="rId3" Type="http://schemas.openxmlformats.org/officeDocument/2006/relationships/image" Target="../media/image13.jpg"/><Relationship Id="rId7" Type="http://schemas.openxmlformats.org/officeDocument/2006/relationships/image" Target="../media/image17.png"/><Relationship Id="rId12" Type="http://schemas.openxmlformats.org/officeDocument/2006/relationships/image" Target="../media/image22.jpg"/><Relationship Id="rId17" Type="http://schemas.openxmlformats.org/officeDocument/2006/relationships/image" Target="../media/image27.jpg"/><Relationship Id="rId2" Type="http://schemas.openxmlformats.org/officeDocument/2006/relationships/notesSlide" Target="../notesSlides/notesSlide2.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16.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5" Type="http://schemas.openxmlformats.org/officeDocument/2006/relationships/image" Target="../media/image25.jp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4E3FE9-8F15-BD8B-DBE8-9881C0604CF0}"/>
              </a:ext>
            </a:extLst>
          </p:cNvPr>
          <p:cNvSpPr>
            <a:spLocks noGrp="1"/>
          </p:cNvSpPr>
          <p:nvPr>
            <p:ph type="body" sz="quarter" idx="11"/>
          </p:nvPr>
        </p:nvSpPr>
        <p:spPr>
          <a:xfrm>
            <a:off x="622300" y="4557768"/>
            <a:ext cx="5916065" cy="655891"/>
          </a:xfrm>
        </p:spPr>
        <p:txBody>
          <a:bodyPr/>
          <a:lstStyle/>
          <a:p>
            <a:r>
              <a:rPr lang="en-US" sz="1800" dirty="0"/>
              <a:t>foodpro 2023</a:t>
            </a:r>
          </a:p>
        </p:txBody>
      </p:sp>
      <p:sp>
        <p:nvSpPr>
          <p:cNvPr id="6" name="Text Placeholder 5">
            <a:extLst>
              <a:ext uri="{FF2B5EF4-FFF2-40B4-BE49-F238E27FC236}">
                <a16:creationId xmlns:a16="http://schemas.microsoft.com/office/drawing/2014/main" id="{BE752FA7-24DB-7219-7170-7F8F4B106890}"/>
              </a:ext>
            </a:extLst>
          </p:cNvPr>
          <p:cNvSpPr>
            <a:spLocks noGrp="1"/>
          </p:cNvSpPr>
          <p:nvPr>
            <p:ph type="body" sz="quarter" idx="12"/>
          </p:nvPr>
        </p:nvSpPr>
        <p:spPr>
          <a:xfrm>
            <a:off x="6384758" y="4391357"/>
            <a:ext cx="2453508" cy="988715"/>
          </a:xfrm>
        </p:spPr>
        <p:txBody>
          <a:bodyPr/>
          <a:lstStyle/>
          <a:p>
            <a:pPr algn="r"/>
            <a:r>
              <a:rPr lang="en-US" dirty="0"/>
              <a:t>Brittany Ashton and Sarah Dixon</a:t>
            </a:r>
          </a:p>
          <a:p>
            <a:pPr algn="r"/>
            <a:r>
              <a:rPr lang="en-US" dirty="0"/>
              <a:t>24 July 2023</a:t>
            </a:r>
          </a:p>
        </p:txBody>
      </p:sp>
      <p:sp>
        <p:nvSpPr>
          <p:cNvPr id="9" name="Text Placeholder 8">
            <a:extLst>
              <a:ext uri="{FF2B5EF4-FFF2-40B4-BE49-F238E27FC236}">
                <a16:creationId xmlns:a16="http://schemas.microsoft.com/office/drawing/2014/main" id="{BE7D934E-2370-A1BC-E96D-7696E3EACE88}"/>
              </a:ext>
            </a:extLst>
          </p:cNvPr>
          <p:cNvSpPr>
            <a:spLocks noGrp="1"/>
          </p:cNvSpPr>
          <p:nvPr>
            <p:ph type="body" sz="quarter" idx="10"/>
          </p:nvPr>
        </p:nvSpPr>
        <p:spPr>
          <a:xfrm>
            <a:off x="622300" y="2491540"/>
            <a:ext cx="8152732" cy="1723188"/>
          </a:xfrm>
        </p:spPr>
        <p:txBody>
          <a:bodyPr/>
          <a:lstStyle/>
          <a:p>
            <a:r>
              <a:rPr lang="en-AU" sz="2800" dirty="0"/>
              <a:t>New product development in food technology</a:t>
            </a:r>
            <a:br>
              <a:rPr lang="en-AU" sz="2800" dirty="0"/>
            </a:br>
            <a:r>
              <a:rPr lang="en-AU" sz="2800" dirty="0"/>
              <a:t>Patents and trade marks</a:t>
            </a:r>
            <a:endParaRPr lang="en-US" sz="2800" dirty="0"/>
          </a:p>
        </p:txBody>
      </p:sp>
    </p:spTree>
    <p:extLst>
      <p:ext uri="{BB962C8B-B14F-4D97-AF65-F5344CB8AC3E}">
        <p14:creationId xmlns:p14="http://schemas.microsoft.com/office/powerpoint/2010/main" val="2755949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p:txBody>
          <a:bodyPr>
            <a:normAutofit/>
          </a:bodyPr>
          <a:lstStyle/>
          <a:p>
            <a:r>
              <a:rPr lang="en-AU" dirty="0"/>
              <a:t>Patent fundamentals</a:t>
            </a:r>
          </a:p>
        </p:txBody>
      </p:sp>
      <p:pic>
        <p:nvPicPr>
          <p:cNvPr id="7" name="Picture Placeholder 6" descr="Close-up of a diamond&#10;&#10;Description automatically generated">
            <a:extLst>
              <a:ext uri="{FF2B5EF4-FFF2-40B4-BE49-F238E27FC236}">
                <a16:creationId xmlns:a16="http://schemas.microsoft.com/office/drawing/2014/main" id="{701E6CEE-6AFB-B58B-2FCC-987F6039FD3D}"/>
              </a:ext>
            </a:extLst>
          </p:cNvPr>
          <p:cNvPicPr>
            <a:picLocks noGrp="1" noChangeAspect="1"/>
          </p:cNvPicPr>
          <p:nvPr>
            <p:ph type="pic" sz="quarter" idx="13"/>
          </p:nvPr>
        </p:nvPicPr>
        <p:blipFill>
          <a:blip r:embed="rId3"/>
          <a:srcRect l="26212" r="26212"/>
          <a:stretch>
            <a:fillRect/>
          </a:stretch>
        </p:blipFill>
        <p:spPr/>
      </p:pic>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4294967295"/>
          </p:nvPr>
        </p:nvSpPr>
        <p:spPr>
          <a:xfrm>
            <a:off x="622300" y="1641325"/>
            <a:ext cx="4551279" cy="3060072"/>
          </a:xfrm>
        </p:spPr>
        <p:txBody>
          <a:bodyPr>
            <a:noAutofit/>
          </a:bodyPr>
          <a:lstStyle/>
          <a:p>
            <a:pPr marL="285750" lvl="1" indent="-285750">
              <a:spcAft>
                <a:spcPts val="300"/>
              </a:spcAft>
              <a:buClr>
                <a:schemeClr val="accent1"/>
              </a:buClr>
              <a:buFont typeface="Arial" panose="020B0604020202020204" pitchFamily="34" charset="0"/>
              <a:buChar char="─"/>
            </a:pPr>
            <a:r>
              <a:rPr lang="en-US" sz="1400" dirty="0"/>
              <a:t>Legally enforceable right to exclude others from commercially exploiting your invention </a:t>
            </a:r>
          </a:p>
          <a:p>
            <a:pPr marL="628650" lvl="2" indent="-285750">
              <a:spcAft>
                <a:spcPts val="300"/>
              </a:spcAft>
              <a:buClr>
                <a:schemeClr val="accent1"/>
              </a:buClr>
              <a:buFont typeface="Arial" panose="020B0604020202020204" pitchFamily="34" charset="0"/>
              <a:buChar char="─"/>
            </a:pPr>
            <a:r>
              <a:rPr lang="en-US" sz="1100" dirty="0"/>
              <a:t>make, use, sell</a:t>
            </a:r>
          </a:p>
          <a:p>
            <a:pPr marL="285750" lvl="1" indent="-285750">
              <a:spcAft>
                <a:spcPts val="300"/>
              </a:spcAft>
              <a:buClr>
                <a:schemeClr val="accent1"/>
              </a:buClr>
              <a:buFont typeface="Arial" panose="020B0604020202020204" pitchFamily="34" charset="0"/>
              <a:buChar char="─"/>
            </a:pPr>
            <a:r>
              <a:rPr lang="en-US" sz="1400" dirty="0"/>
              <a:t>Standard patent term 20 years</a:t>
            </a:r>
          </a:p>
          <a:p>
            <a:pPr marL="285750" lvl="1" indent="-285750">
              <a:spcAft>
                <a:spcPts val="300"/>
              </a:spcAft>
              <a:buClr>
                <a:schemeClr val="accent1"/>
              </a:buClr>
              <a:buFont typeface="Arial" panose="020B0604020202020204" pitchFamily="34" charset="0"/>
              <a:buChar char="─"/>
            </a:pPr>
            <a:r>
              <a:rPr lang="en-US" sz="1400" dirty="0"/>
              <a:t>Exchange protection for public disclosure </a:t>
            </a:r>
          </a:p>
          <a:p>
            <a:pPr marL="285750" lvl="1" indent="-285750">
              <a:spcAft>
                <a:spcPts val="300"/>
              </a:spcAft>
              <a:buClr>
                <a:schemeClr val="accent1"/>
              </a:buClr>
              <a:buFont typeface="Arial" panose="020B0604020202020204" pitchFamily="34" charset="0"/>
              <a:buChar char="─"/>
            </a:pPr>
            <a:r>
              <a:rPr lang="en-US" sz="1400" dirty="0"/>
              <a:t>Patent claims define what is protected – “staking out” your territory</a:t>
            </a:r>
          </a:p>
          <a:p>
            <a:pPr marL="628650" lvl="2" indent="-285750">
              <a:spcAft>
                <a:spcPts val="300"/>
              </a:spcAft>
              <a:buClr>
                <a:schemeClr val="accent1"/>
              </a:buClr>
              <a:buFont typeface="Arial" panose="020B0604020202020204" pitchFamily="34" charset="0"/>
              <a:buChar char="─"/>
            </a:pPr>
            <a:r>
              <a:rPr lang="en-US" sz="1100" dirty="0"/>
              <a:t>Infringement: products or processes falling within a claim will infringe 	</a:t>
            </a:r>
          </a:p>
          <a:p>
            <a:pPr marL="628650" lvl="2" indent="-285750">
              <a:spcAft>
                <a:spcPts val="300"/>
              </a:spcAft>
              <a:buClr>
                <a:schemeClr val="accent1"/>
              </a:buClr>
              <a:buFont typeface="Arial" panose="020B0604020202020204" pitchFamily="34" charset="0"/>
              <a:buChar char="─"/>
            </a:pPr>
            <a:r>
              <a:rPr lang="en-US" sz="1100" dirty="0"/>
              <a:t>Patentability: ability of the claims to meet requirements for a patent</a:t>
            </a:r>
          </a:p>
        </p:txBody>
      </p:sp>
    </p:spTree>
    <p:extLst>
      <p:ext uri="{BB962C8B-B14F-4D97-AF65-F5344CB8AC3E}">
        <p14:creationId xmlns:p14="http://schemas.microsoft.com/office/powerpoint/2010/main" val="2383005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a:xfrm>
            <a:off x="622299" y="1058863"/>
            <a:ext cx="4347569" cy="643557"/>
          </a:xfrm>
        </p:spPr>
        <p:txBody>
          <a:bodyPr>
            <a:normAutofit/>
          </a:bodyPr>
          <a:lstStyle/>
          <a:p>
            <a:r>
              <a:rPr lang="en-AU" dirty="0"/>
              <a:t>What is patentable?</a:t>
            </a:r>
          </a:p>
        </p:txBody>
      </p:sp>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16"/>
          </p:nvPr>
        </p:nvSpPr>
        <p:spPr>
          <a:xfrm>
            <a:off x="622301" y="1851025"/>
            <a:ext cx="7607300" cy="2520949"/>
          </a:xfrm>
        </p:spPr>
        <p:txBody>
          <a:bodyPr>
            <a:normAutofit/>
          </a:bodyPr>
          <a:lstStyle/>
          <a:p>
            <a:pPr lvl="1"/>
            <a:r>
              <a:rPr lang="en-US" sz="1400" dirty="0"/>
              <a:t>Think of an invention in terms of a solution to a problem</a:t>
            </a:r>
          </a:p>
          <a:p>
            <a:pPr lvl="2"/>
            <a:r>
              <a:rPr lang="en-US" sz="1400" dirty="0"/>
              <a:t>New solution = patentable</a:t>
            </a:r>
          </a:p>
          <a:p>
            <a:pPr lvl="2"/>
            <a:r>
              <a:rPr lang="en-US" sz="1400" dirty="0"/>
              <a:t>New solution + commercial value = SHOULD patent</a:t>
            </a:r>
          </a:p>
        </p:txBody>
      </p:sp>
      <p:pic>
        <p:nvPicPr>
          <p:cNvPr id="5" name="Picture 11">
            <a:extLst>
              <a:ext uri="{FF2B5EF4-FFF2-40B4-BE49-F238E27FC236}">
                <a16:creationId xmlns:a16="http://schemas.microsoft.com/office/drawing/2014/main" id="{65967658-C717-BB74-86CD-9F8D808CC30D}"/>
              </a:ext>
            </a:extLst>
          </p:cNvPr>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967" y="3083080"/>
            <a:ext cx="1264444" cy="10072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6">
            <a:extLst>
              <a:ext uri="{FF2B5EF4-FFF2-40B4-BE49-F238E27FC236}">
                <a16:creationId xmlns:a16="http://schemas.microsoft.com/office/drawing/2014/main" id="{612CE5BF-5F23-3AF0-9BAE-E420CA04226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6985212" y="3083080"/>
            <a:ext cx="1616384" cy="10072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7" name="Picture 8">
            <a:extLst>
              <a:ext uri="{FF2B5EF4-FFF2-40B4-BE49-F238E27FC236}">
                <a16:creationId xmlns:a16="http://schemas.microsoft.com/office/drawing/2014/main" id="{B566AF70-F0FF-B3C2-2818-A38FC44C24C8}"/>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7518" y="3083080"/>
            <a:ext cx="1798280" cy="1007269"/>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 name="Picture 12">
            <a:extLst>
              <a:ext uri="{FF2B5EF4-FFF2-40B4-BE49-F238E27FC236}">
                <a16:creationId xmlns:a16="http://schemas.microsoft.com/office/drawing/2014/main" id="{B06343D5-F11D-0BF3-1B40-06D6D7C88B22}"/>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2281824" y="3083080"/>
            <a:ext cx="1686281" cy="10072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39DCB75E-5679-1F37-62B1-ED25F86F22B4}"/>
              </a:ext>
            </a:extLst>
          </p:cNvPr>
          <p:cNvSpPr txBox="1"/>
          <p:nvPr/>
        </p:nvSpPr>
        <p:spPr>
          <a:xfrm>
            <a:off x="524318" y="4153600"/>
            <a:ext cx="1002197" cy="276999"/>
          </a:xfrm>
          <a:prstGeom prst="rect">
            <a:avLst/>
          </a:prstGeom>
          <a:noFill/>
        </p:spPr>
        <p:txBody>
          <a:bodyPr wrap="none" rtlCol="0">
            <a:spAutoFit/>
          </a:bodyPr>
          <a:lstStyle/>
          <a:p>
            <a:r>
              <a:rPr lang="en-AU" sz="1200" dirty="0"/>
              <a:t>Novel (new)</a:t>
            </a:r>
          </a:p>
        </p:txBody>
      </p:sp>
      <p:sp>
        <p:nvSpPr>
          <p:cNvPr id="10" name="TextBox 9">
            <a:extLst>
              <a:ext uri="{FF2B5EF4-FFF2-40B4-BE49-F238E27FC236}">
                <a16:creationId xmlns:a16="http://schemas.microsoft.com/office/drawing/2014/main" id="{1C6B537D-1408-7EC0-F0B3-881D23191DB9}"/>
              </a:ext>
            </a:extLst>
          </p:cNvPr>
          <p:cNvSpPr txBox="1"/>
          <p:nvPr/>
        </p:nvSpPr>
        <p:spPr>
          <a:xfrm>
            <a:off x="2226635" y="4153600"/>
            <a:ext cx="1728358" cy="276999"/>
          </a:xfrm>
          <a:prstGeom prst="rect">
            <a:avLst/>
          </a:prstGeom>
          <a:noFill/>
        </p:spPr>
        <p:txBody>
          <a:bodyPr wrap="none" rtlCol="0">
            <a:spAutoFit/>
          </a:bodyPr>
          <a:lstStyle/>
          <a:p>
            <a:r>
              <a:rPr lang="en-AU" sz="1200" dirty="0"/>
              <a:t>Inventive (not obvious)</a:t>
            </a:r>
          </a:p>
        </p:txBody>
      </p:sp>
      <p:sp>
        <p:nvSpPr>
          <p:cNvPr id="11" name="TextBox 10">
            <a:extLst>
              <a:ext uri="{FF2B5EF4-FFF2-40B4-BE49-F238E27FC236}">
                <a16:creationId xmlns:a16="http://schemas.microsoft.com/office/drawing/2014/main" id="{49725879-157B-8A18-3969-3ADA3F1548E3}"/>
              </a:ext>
            </a:extLst>
          </p:cNvPr>
          <p:cNvSpPr txBox="1"/>
          <p:nvPr/>
        </p:nvSpPr>
        <p:spPr>
          <a:xfrm>
            <a:off x="4363701" y="4153600"/>
            <a:ext cx="2194832" cy="276999"/>
          </a:xfrm>
          <a:prstGeom prst="rect">
            <a:avLst/>
          </a:prstGeom>
          <a:noFill/>
        </p:spPr>
        <p:txBody>
          <a:bodyPr wrap="none" rtlCol="0">
            <a:spAutoFit/>
          </a:bodyPr>
          <a:lstStyle/>
          <a:p>
            <a:r>
              <a:rPr lang="en-AU" sz="1200" dirty="0"/>
              <a:t>Useful (applicable in industry)</a:t>
            </a:r>
          </a:p>
        </p:txBody>
      </p:sp>
      <p:sp>
        <p:nvSpPr>
          <p:cNvPr id="12" name="TextBox 11">
            <a:extLst>
              <a:ext uri="{FF2B5EF4-FFF2-40B4-BE49-F238E27FC236}">
                <a16:creationId xmlns:a16="http://schemas.microsoft.com/office/drawing/2014/main" id="{10DBA97D-59FC-F7C8-305B-5D560548C467}"/>
              </a:ext>
            </a:extLst>
          </p:cNvPr>
          <p:cNvSpPr txBox="1"/>
          <p:nvPr/>
        </p:nvSpPr>
        <p:spPr>
          <a:xfrm>
            <a:off x="6819082" y="4153600"/>
            <a:ext cx="1925527" cy="276999"/>
          </a:xfrm>
          <a:prstGeom prst="rect">
            <a:avLst/>
          </a:prstGeom>
          <a:noFill/>
        </p:spPr>
        <p:txBody>
          <a:bodyPr wrap="none" rtlCol="0">
            <a:spAutoFit/>
          </a:bodyPr>
          <a:lstStyle/>
          <a:p>
            <a:r>
              <a:rPr lang="en-AU" sz="1200" dirty="0"/>
              <a:t>Patentable subject matter</a:t>
            </a:r>
          </a:p>
        </p:txBody>
      </p:sp>
    </p:spTree>
    <p:extLst>
      <p:ext uri="{BB962C8B-B14F-4D97-AF65-F5344CB8AC3E}">
        <p14:creationId xmlns:p14="http://schemas.microsoft.com/office/powerpoint/2010/main" val="153129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p:txBody>
          <a:bodyPr>
            <a:normAutofit/>
          </a:bodyPr>
          <a:lstStyle/>
          <a:p>
            <a:r>
              <a:rPr lang="en-AU" dirty="0"/>
              <a:t>Food and beverage technology patents</a:t>
            </a:r>
          </a:p>
        </p:txBody>
      </p:sp>
      <p:pic>
        <p:nvPicPr>
          <p:cNvPr id="6" name="Picture Placeholder 5" descr="A group of white objects&#10;&#10;Description automatically generated">
            <a:extLst>
              <a:ext uri="{FF2B5EF4-FFF2-40B4-BE49-F238E27FC236}">
                <a16:creationId xmlns:a16="http://schemas.microsoft.com/office/drawing/2014/main" id="{E0EDFBC7-7280-9C6A-34D4-8547D8EB34CC}"/>
              </a:ext>
            </a:extLst>
          </p:cNvPr>
          <p:cNvPicPr>
            <a:picLocks noGrp="1" noChangeAspect="1"/>
          </p:cNvPicPr>
          <p:nvPr>
            <p:ph type="pic" sz="quarter" idx="13"/>
          </p:nvPr>
        </p:nvPicPr>
        <p:blipFill>
          <a:blip r:embed="rId3"/>
          <a:srcRect l="26214" r="26214"/>
          <a:stretch>
            <a:fillRect/>
          </a:stretch>
        </p:blipFill>
        <p:spPr/>
      </p:pic>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4294967295"/>
          </p:nvPr>
        </p:nvSpPr>
        <p:spPr>
          <a:xfrm>
            <a:off x="622300" y="1918246"/>
            <a:ext cx="4636168" cy="2919761"/>
          </a:xfrm>
        </p:spPr>
        <p:txBody>
          <a:bodyPr>
            <a:noAutofit/>
          </a:bodyPr>
          <a:lstStyle/>
          <a:p>
            <a:pPr marL="285750" lvl="1" indent="-285750">
              <a:spcAft>
                <a:spcPts val="300"/>
              </a:spcAft>
              <a:buClr>
                <a:schemeClr val="accent1"/>
              </a:buClr>
              <a:buFont typeface="Arial" panose="020B0604020202020204" pitchFamily="34" charset="0"/>
              <a:buChar char="─"/>
            </a:pPr>
            <a:r>
              <a:rPr lang="en-US" sz="1400" dirty="0"/>
              <a:t>Readily able to meet patentability requirements</a:t>
            </a:r>
          </a:p>
          <a:p>
            <a:pPr marL="285750" lvl="1" indent="-285750">
              <a:spcAft>
                <a:spcPts val="300"/>
              </a:spcAft>
              <a:buClr>
                <a:schemeClr val="accent1"/>
              </a:buClr>
              <a:buFont typeface="Arial" panose="020B0604020202020204" pitchFamily="34" charset="0"/>
              <a:buChar char="─"/>
            </a:pPr>
            <a:r>
              <a:rPr lang="en-US" sz="1400" dirty="0"/>
              <a:t>Not available in many countries until late 1980s</a:t>
            </a:r>
          </a:p>
          <a:p>
            <a:pPr marL="285750" lvl="1" indent="-285750">
              <a:spcAft>
                <a:spcPts val="300"/>
              </a:spcAft>
              <a:buClr>
                <a:schemeClr val="accent1"/>
              </a:buClr>
              <a:buFont typeface="Arial" panose="020B0604020202020204" pitchFamily="34" charset="0"/>
              <a:buChar char="─"/>
            </a:pPr>
            <a:r>
              <a:rPr lang="en-US" sz="1400" dirty="0"/>
              <a:t>Foods, beverages, ingredients, processing aids</a:t>
            </a:r>
          </a:p>
          <a:p>
            <a:pPr marL="285750" lvl="1" indent="-285750">
              <a:spcAft>
                <a:spcPts val="300"/>
              </a:spcAft>
              <a:buClr>
                <a:schemeClr val="accent1"/>
              </a:buClr>
              <a:buFont typeface="Arial" panose="020B0604020202020204" pitchFamily="34" charset="0"/>
              <a:buChar char="─"/>
            </a:pPr>
            <a:r>
              <a:rPr lang="en-US" sz="1400" dirty="0"/>
              <a:t>Enzymes, pre-/pro-/post-biotics, bioactive extracts</a:t>
            </a:r>
          </a:p>
          <a:p>
            <a:pPr marL="285750" lvl="1" indent="-285750">
              <a:spcAft>
                <a:spcPts val="300"/>
              </a:spcAft>
              <a:buClr>
                <a:schemeClr val="accent1"/>
              </a:buClr>
              <a:buFont typeface="Arial" panose="020B0604020202020204" pitchFamily="34" charset="0"/>
              <a:buChar char="─"/>
            </a:pPr>
            <a:r>
              <a:rPr lang="en-US" sz="1400" dirty="0"/>
              <a:t>Examples include: </a:t>
            </a:r>
          </a:p>
          <a:p>
            <a:pPr marL="628650" lvl="2" indent="-285750">
              <a:spcAft>
                <a:spcPts val="300"/>
              </a:spcAft>
              <a:buClr>
                <a:schemeClr val="accent1"/>
              </a:buClr>
              <a:buFont typeface="Arial" panose="020B0604020202020204" pitchFamily="34" charset="0"/>
              <a:buChar char="─"/>
            </a:pPr>
            <a:r>
              <a:rPr lang="en-US" sz="1100" dirty="0"/>
              <a:t>a plant sourced binding agent for replacing egg albumin for vegan food products</a:t>
            </a:r>
          </a:p>
          <a:p>
            <a:pPr marL="628650" lvl="2" indent="-285750">
              <a:spcAft>
                <a:spcPts val="300"/>
              </a:spcAft>
              <a:buClr>
                <a:schemeClr val="accent1"/>
              </a:buClr>
              <a:buFont typeface="Arial" panose="020B0604020202020204" pitchFamily="34" charset="0"/>
              <a:buChar char="─"/>
            </a:pPr>
            <a:r>
              <a:rPr lang="en-US" sz="1100" dirty="0"/>
              <a:t>a plant extract for improving growth performance as feed supplement for fish stock</a:t>
            </a:r>
          </a:p>
          <a:p>
            <a:pPr marL="285750" lvl="1" indent="-285750">
              <a:spcAft>
                <a:spcPts val="300"/>
              </a:spcAft>
              <a:buClr>
                <a:schemeClr val="accent1"/>
              </a:buClr>
              <a:buFont typeface="Arial" panose="020B0604020202020204" pitchFamily="34" charset="0"/>
              <a:buChar char="─"/>
            </a:pPr>
            <a:r>
              <a:rPr lang="en-US" sz="1400" dirty="0"/>
              <a:t>Estimates indicate about 10% of all patent applications are now in the food technology area</a:t>
            </a:r>
          </a:p>
        </p:txBody>
      </p:sp>
    </p:spTree>
    <p:extLst>
      <p:ext uri="{BB962C8B-B14F-4D97-AF65-F5344CB8AC3E}">
        <p14:creationId xmlns:p14="http://schemas.microsoft.com/office/powerpoint/2010/main" val="643384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a:xfrm>
            <a:off x="622299" y="1058863"/>
            <a:ext cx="4350753" cy="3313112"/>
          </a:xfrm>
        </p:spPr>
        <p:txBody>
          <a:bodyPr>
            <a:normAutofit/>
          </a:bodyPr>
          <a:lstStyle/>
          <a:p>
            <a:r>
              <a:rPr lang="en-AU" dirty="0"/>
              <a:t>Patents as a business commercialisation tool</a:t>
            </a:r>
          </a:p>
        </p:txBody>
      </p:sp>
      <p:pic>
        <p:nvPicPr>
          <p:cNvPr id="6" name="Picture Placeholder 5" descr="A white room with columns&#10;&#10;Description automatically generated">
            <a:extLst>
              <a:ext uri="{FF2B5EF4-FFF2-40B4-BE49-F238E27FC236}">
                <a16:creationId xmlns:a16="http://schemas.microsoft.com/office/drawing/2014/main" id="{B7A97C00-D1BB-7116-2315-00A62CA4E8AD}"/>
              </a:ext>
            </a:extLst>
          </p:cNvPr>
          <p:cNvPicPr>
            <a:picLocks noGrp="1" noChangeAspect="1"/>
          </p:cNvPicPr>
          <p:nvPr>
            <p:ph type="pic" sz="quarter" idx="13"/>
          </p:nvPr>
        </p:nvPicPr>
        <p:blipFill>
          <a:blip r:embed="rId2"/>
          <a:srcRect l="27684" r="27684"/>
          <a:stretch>
            <a:fillRect/>
          </a:stretch>
        </p:blipFill>
        <p:spPr/>
      </p:pic>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4294967295"/>
          </p:nvPr>
        </p:nvSpPr>
        <p:spPr>
          <a:xfrm>
            <a:off x="622300" y="1851024"/>
            <a:ext cx="4561758" cy="3033797"/>
          </a:xfrm>
        </p:spPr>
        <p:txBody>
          <a:bodyPr>
            <a:noAutofit/>
          </a:bodyPr>
          <a:lstStyle/>
          <a:p>
            <a:pPr marL="6350" lvl="1" indent="0">
              <a:buNone/>
            </a:pPr>
            <a:r>
              <a:rPr lang="en-US" sz="1400" dirty="0"/>
              <a:t>What value does a patent offer?</a:t>
            </a:r>
          </a:p>
          <a:p>
            <a:pPr marL="285750" lvl="1" indent="-285750">
              <a:spcAft>
                <a:spcPts val="300"/>
              </a:spcAft>
              <a:buClr>
                <a:schemeClr val="accent1"/>
              </a:buClr>
              <a:buFont typeface="Arial" panose="020B0604020202020204" pitchFamily="34" charset="0"/>
              <a:buChar char="─"/>
            </a:pPr>
            <a:r>
              <a:rPr lang="en-US" sz="1400" dirty="0" smtClean="0"/>
              <a:t>defensive </a:t>
            </a:r>
            <a:r>
              <a:rPr lang="en-US" sz="1400" dirty="0"/>
              <a:t>publications and freedom to </a:t>
            </a:r>
            <a:r>
              <a:rPr lang="en-US" sz="1400" dirty="0" smtClean="0"/>
              <a:t>operate</a:t>
            </a:r>
          </a:p>
          <a:p>
            <a:pPr marL="285750" lvl="1" indent="-285750">
              <a:spcAft>
                <a:spcPts val="300"/>
              </a:spcAft>
              <a:buClr>
                <a:schemeClr val="accent1"/>
              </a:buClr>
              <a:buFont typeface="Arial" panose="020B0604020202020204" pitchFamily="34" charset="0"/>
              <a:buChar char="─"/>
            </a:pPr>
            <a:r>
              <a:rPr lang="en-US" sz="1400" dirty="0"/>
              <a:t>deterrents</a:t>
            </a:r>
          </a:p>
          <a:p>
            <a:pPr marL="285750" lvl="1" indent="-285750">
              <a:spcAft>
                <a:spcPts val="300"/>
              </a:spcAft>
              <a:buClr>
                <a:schemeClr val="accent1"/>
              </a:buClr>
              <a:buFont typeface="Arial" panose="020B0604020202020204" pitchFamily="34" charset="0"/>
              <a:buChar char="─"/>
            </a:pPr>
            <a:r>
              <a:rPr lang="en-US" sz="1400" dirty="0" smtClean="0"/>
              <a:t>market </a:t>
            </a:r>
            <a:r>
              <a:rPr lang="en-US" sz="1400" dirty="0"/>
              <a:t>exclusivity</a:t>
            </a:r>
          </a:p>
          <a:p>
            <a:pPr marL="285750" lvl="1" indent="-285750">
              <a:spcAft>
                <a:spcPts val="300"/>
              </a:spcAft>
              <a:buClr>
                <a:schemeClr val="accent1"/>
              </a:buClr>
              <a:buFont typeface="Arial" panose="020B0604020202020204" pitchFamily="34" charset="0"/>
              <a:buChar char="─"/>
            </a:pPr>
            <a:r>
              <a:rPr lang="en-US" sz="1400" dirty="0" smtClean="0"/>
              <a:t>collaboration </a:t>
            </a:r>
            <a:r>
              <a:rPr lang="en-US" sz="1400" dirty="0"/>
              <a:t>tools – encourages cross-licensing in research</a:t>
            </a:r>
          </a:p>
          <a:p>
            <a:pPr marL="285750" lvl="1" indent="-285750">
              <a:spcAft>
                <a:spcPts val="300"/>
              </a:spcAft>
              <a:buClr>
                <a:schemeClr val="accent1"/>
              </a:buClr>
              <a:buFont typeface="Arial" panose="020B0604020202020204" pitchFamily="34" charset="0"/>
              <a:buChar char="─"/>
            </a:pPr>
            <a:r>
              <a:rPr lang="en-US" sz="1400" dirty="0"/>
              <a:t>negotiation and </a:t>
            </a:r>
            <a:r>
              <a:rPr lang="en-US" sz="1400" dirty="0" smtClean="0"/>
              <a:t>exchange</a:t>
            </a:r>
          </a:p>
          <a:p>
            <a:pPr marL="285750" lvl="1" indent="-285750">
              <a:spcAft>
                <a:spcPts val="300"/>
              </a:spcAft>
              <a:buClr>
                <a:schemeClr val="accent1"/>
              </a:buClr>
              <a:buFont typeface="Arial" panose="020B0604020202020204" pitchFamily="34" charset="0"/>
              <a:buChar char="─"/>
            </a:pPr>
            <a:r>
              <a:rPr lang="en-US" sz="1400" dirty="0"/>
              <a:t>b</a:t>
            </a:r>
            <a:r>
              <a:rPr lang="en-US" sz="1400" dirty="0" smtClean="0"/>
              <a:t>randing and marketing</a:t>
            </a:r>
          </a:p>
          <a:p>
            <a:pPr marL="285750" lvl="1" indent="-285750">
              <a:spcAft>
                <a:spcPts val="300"/>
              </a:spcAft>
              <a:buClr>
                <a:schemeClr val="accent1"/>
              </a:buClr>
              <a:buFont typeface="Arial" panose="020B0604020202020204" pitchFamily="34" charset="0"/>
              <a:buChar char="─"/>
            </a:pPr>
            <a:r>
              <a:rPr lang="en-US" sz="1400" dirty="0" smtClean="0"/>
              <a:t>patent licensing</a:t>
            </a:r>
            <a:endParaRPr lang="en-US" sz="1400" dirty="0"/>
          </a:p>
          <a:p>
            <a:pPr marL="285750" lvl="1" indent="-285750">
              <a:spcAft>
                <a:spcPts val="300"/>
              </a:spcAft>
              <a:buClr>
                <a:schemeClr val="accent1"/>
              </a:buClr>
              <a:buFont typeface="Arial" panose="020B0604020202020204" pitchFamily="34" charset="0"/>
              <a:buChar char="─"/>
            </a:pPr>
            <a:r>
              <a:rPr lang="en-US" sz="1400" b="1" dirty="0" smtClean="0"/>
              <a:t>financially </a:t>
            </a:r>
            <a:r>
              <a:rPr lang="en-US" sz="1400" b="1" dirty="0"/>
              <a:t>support further product </a:t>
            </a:r>
            <a:r>
              <a:rPr lang="en-US" sz="1400" b="1" dirty="0" smtClean="0"/>
              <a:t>development</a:t>
            </a:r>
          </a:p>
          <a:p>
            <a:pPr marL="285750" lvl="1" indent="-285750">
              <a:spcAft>
                <a:spcPts val="300"/>
              </a:spcAft>
              <a:buClr>
                <a:schemeClr val="accent1"/>
              </a:buClr>
              <a:buFont typeface="Arial" panose="020B0604020202020204" pitchFamily="34" charset="0"/>
              <a:buChar char="─"/>
            </a:pPr>
            <a:endParaRPr lang="en-US" sz="1400" dirty="0"/>
          </a:p>
        </p:txBody>
      </p:sp>
    </p:spTree>
    <p:extLst>
      <p:ext uri="{BB962C8B-B14F-4D97-AF65-F5344CB8AC3E}">
        <p14:creationId xmlns:p14="http://schemas.microsoft.com/office/powerpoint/2010/main" val="1355480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a:xfrm>
            <a:off x="622299" y="1026779"/>
            <a:ext cx="4347569" cy="643557"/>
          </a:xfrm>
        </p:spPr>
        <p:txBody>
          <a:bodyPr>
            <a:normAutofit/>
          </a:bodyPr>
          <a:lstStyle/>
          <a:p>
            <a:r>
              <a:rPr lang="en-AU" dirty="0"/>
              <a:t>Freedom to Operate (FTO)</a:t>
            </a:r>
          </a:p>
        </p:txBody>
      </p:sp>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16"/>
          </p:nvPr>
        </p:nvSpPr>
        <p:spPr>
          <a:xfrm>
            <a:off x="622301" y="1634458"/>
            <a:ext cx="7607300" cy="3138068"/>
          </a:xfrm>
        </p:spPr>
        <p:txBody>
          <a:bodyPr>
            <a:normAutofit/>
          </a:bodyPr>
          <a:lstStyle/>
          <a:p>
            <a:pPr marL="285750" lvl="1" indent="-285750">
              <a:buFont typeface="Arial" panose="020B0604020202020204" pitchFamily="34" charset="0"/>
              <a:buChar char="─"/>
            </a:pPr>
            <a:r>
              <a:rPr lang="en-US" sz="1400" dirty="0"/>
              <a:t>Having a granted patent means others need permission from you to use your invention</a:t>
            </a:r>
          </a:p>
          <a:p>
            <a:pPr marL="552450" lvl="2" indent="-285750">
              <a:buFont typeface="Arial" panose="020B0604020202020204" pitchFamily="34" charset="0"/>
              <a:buChar char="─"/>
            </a:pPr>
            <a:r>
              <a:rPr lang="en-US" sz="1400" dirty="0"/>
              <a:t>but it does not mean you have FTO to launch a product embodying your invention </a:t>
            </a:r>
          </a:p>
          <a:p>
            <a:pPr marL="552450" lvl="2" indent="-285750">
              <a:buFont typeface="Arial" panose="020B0604020202020204" pitchFamily="34" charset="0"/>
              <a:buChar char="─"/>
            </a:pPr>
            <a:endParaRPr lang="en-US" sz="1400" dirty="0"/>
          </a:p>
          <a:p>
            <a:pPr marL="552450" lvl="2" indent="-285750">
              <a:buFont typeface="Arial" panose="020B0604020202020204" pitchFamily="34" charset="0"/>
              <a:buChar char="─"/>
            </a:pPr>
            <a:endParaRPr lang="en-US" sz="1400" dirty="0"/>
          </a:p>
          <a:p>
            <a:pPr marL="552450" lvl="2" indent="-285750">
              <a:buFont typeface="Arial" panose="020B0604020202020204" pitchFamily="34" charset="0"/>
              <a:buChar char="─"/>
            </a:pPr>
            <a:endParaRPr lang="en-US" sz="1400" dirty="0"/>
          </a:p>
          <a:p>
            <a:pPr marL="552450" lvl="2" indent="-285750">
              <a:buFont typeface="Arial" panose="020B0604020202020204" pitchFamily="34" charset="0"/>
              <a:buChar char="─"/>
            </a:pPr>
            <a:endParaRPr lang="en-US" sz="1400" dirty="0"/>
          </a:p>
          <a:p>
            <a:pPr marL="552450" lvl="2" indent="-285750">
              <a:buFont typeface="Arial" panose="020B0604020202020204" pitchFamily="34" charset="0"/>
              <a:buChar char="─"/>
            </a:pPr>
            <a:endParaRPr lang="en-US" sz="1400" dirty="0"/>
          </a:p>
          <a:p>
            <a:pPr marL="552450" lvl="2" indent="-285750">
              <a:buFont typeface="Arial" panose="020B0604020202020204" pitchFamily="34" charset="0"/>
              <a:buChar char="─"/>
            </a:pPr>
            <a:endParaRPr lang="en-US" sz="1400" dirty="0"/>
          </a:p>
          <a:p>
            <a:pPr marL="552450" lvl="2" indent="-285750">
              <a:buFont typeface="Arial" panose="020B0604020202020204" pitchFamily="34" charset="0"/>
              <a:buChar char="─"/>
            </a:pPr>
            <a:endParaRPr lang="en-US" sz="1400" dirty="0"/>
          </a:p>
          <a:p>
            <a:pPr marL="285750" lvl="1" indent="-285750">
              <a:buFont typeface="Arial" panose="020B0604020202020204" pitchFamily="34" charset="0"/>
              <a:buChar char="─"/>
            </a:pPr>
            <a:r>
              <a:rPr lang="en-US" sz="1400" b="1" dirty="0"/>
              <a:t>Is there a licensing deal?</a:t>
            </a:r>
          </a:p>
        </p:txBody>
      </p:sp>
      <p:pic>
        <p:nvPicPr>
          <p:cNvPr id="5" name="Picture 2">
            <a:extLst>
              <a:ext uri="{FF2B5EF4-FFF2-40B4-BE49-F238E27FC236}">
                <a16:creationId xmlns:a16="http://schemas.microsoft.com/office/drawing/2014/main" id="{6497F846-4DB8-5595-BE48-A0BD4C0514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972" y="2439252"/>
            <a:ext cx="2016917" cy="112982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6" name="Picture 3">
            <a:extLst>
              <a:ext uri="{FF2B5EF4-FFF2-40B4-BE49-F238E27FC236}">
                <a16:creationId xmlns:a16="http://schemas.microsoft.com/office/drawing/2014/main" id="{9A8B6E00-1903-0B92-8705-BBF49928F6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7788" y="2423343"/>
            <a:ext cx="1722791" cy="114573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7" name="Rectangle 1">
            <a:extLst>
              <a:ext uri="{FF2B5EF4-FFF2-40B4-BE49-F238E27FC236}">
                <a16:creationId xmlns:a16="http://schemas.microsoft.com/office/drawing/2014/main" id="{D02FFC60-0333-98EC-299E-2E67E52A4214}"/>
              </a:ext>
            </a:extLst>
          </p:cNvPr>
          <p:cNvSpPr>
            <a:spLocks noChangeArrowheads="1"/>
          </p:cNvSpPr>
          <p:nvPr/>
        </p:nvSpPr>
        <p:spPr bwMode="auto">
          <a:xfrm>
            <a:off x="1150733" y="3779667"/>
            <a:ext cx="29502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pPr>
            <a:r>
              <a:rPr lang="en-GB" altLang="en-US" sz="1200" dirty="0">
                <a:latin typeface="+mn-lt"/>
              </a:rPr>
              <a:t>You invent and patent the electric car…</a:t>
            </a:r>
          </a:p>
        </p:txBody>
      </p:sp>
      <p:sp>
        <p:nvSpPr>
          <p:cNvPr id="8" name="Rectangle 2">
            <a:extLst>
              <a:ext uri="{FF2B5EF4-FFF2-40B4-BE49-F238E27FC236}">
                <a16:creationId xmlns:a16="http://schemas.microsoft.com/office/drawing/2014/main" id="{30BDA38A-FD8C-8DAF-68BF-30F13431B841}"/>
              </a:ext>
            </a:extLst>
          </p:cNvPr>
          <p:cNvSpPr>
            <a:spLocks noChangeArrowheads="1"/>
          </p:cNvSpPr>
          <p:nvPr/>
        </p:nvSpPr>
        <p:spPr bwMode="auto">
          <a:xfrm>
            <a:off x="4377313" y="3779734"/>
            <a:ext cx="37560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1200" dirty="0">
                <a:latin typeface="+mn-lt"/>
              </a:rPr>
              <a:t>…but </a:t>
            </a:r>
            <a:r>
              <a:rPr lang="en-GB" altLang="en-US" sz="1200" i="1" dirty="0">
                <a:latin typeface="+mn-lt"/>
              </a:rPr>
              <a:t>Caveman Enterprises Pty Ltd </a:t>
            </a:r>
            <a:r>
              <a:rPr lang="en-GB" altLang="en-US" sz="1200" dirty="0">
                <a:latin typeface="+mn-lt"/>
              </a:rPr>
              <a:t>already have a patent on the wheel</a:t>
            </a:r>
            <a:r>
              <a:rPr lang="en-GB" altLang="en-US" sz="1200" b="1" dirty="0">
                <a:latin typeface="+mn-lt"/>
              </a:rPr>
              <a:t>	</a:t>
            </a:r>
          </a:p>
        </p:txBody>
      </p:sp>
    </p:spTree>
    <p:extLst>
      <p:ext uri="{BB962C8B-B14F-4D97-AF65-F5344CB8AC3E}">
        <p14:creationId xmlns:p14="http://schemas.microsoft.com/office/powerpoint/2010/main" val="4239677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a:xfrm>
            <a:off x="622299" y="1058863"/>
            <a:ext cx="4729056" cy="643557"/>
          </a:xfrm>
        </p:spPr>
        <p:txBody>
          <a:bodyPr>
            <a:normAutofit/>
          </a:bodyPr>
          <a:lstStyle/>
          <a:p>
            <a:r>
              <a:rPr lang="en-AU" dirty="0"/>
              <a:t>Freedom to Operate considerations</a:t>
            </a:r>
          </a:p>
        </p:txBody>
      </p:sp>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16"/>
          </p:nvPr>
        </p:nvSpPr>
        <p:spPr>
          <a:xfrm>
            <a:off x="622301" y="1623733"/>
            <a:ext cx="7607300" cy="2773044"/>
          </a:xfrm>
        </p:spPr>
        <p:txBody>
          <a:bodyPr>
            <a:normAutofit/>
          </a:bodyPr>
          <a:lstStyle/>
          <a:p>
            <a:pPr marL="285750" lvl="1" indent="-285750">
              <a:buFont typeface="Arial" panose="020B0604020202020204" pitchFamily="34" charset="0"/>
              <a:buChar char="─"/>
            </a:pPr>
            <a:r>
              <a:rPr lang="en-US" sz="1400" dirty="0"/>
              <a:t>Carrying out a full FTO search can be expensive ($10-15k)</a:t>
            </a:r>
          </a:p>
          <a:p>
            <a:pPr marL="285750" lvl="1" indent="-285750">
              <a:buFont typeface="Arial" panose="020B0604020202020204" pitchFamily="34" charset="0"/>
              <a:buChar char="─"/>
            </a:pPr>
            <a:r>
              <a:rPr lang="en-US" sz="1400" dirty="0" smtClean="0"/>
              <a:t>What </a:t>
            </a:r>
            <a:r>
              <a:rPr lang="en-US" sz="1400" dirty="0"/>
              <a:t>aspects of your product will you search? </a:t>
            </a:r>
          </a:p>
          <a:p>
            <a:pPr marL="285750" lvl="1" indent="-285750">
              <a:buFont typeface="Arial" panose="020B0604020202020204" pitchFamily="34" charset="0"/>
              <a:buChar char="─"/>
            </a:pPr>
            <a:r>
              <a:rPr lang="en-US" sz="1400" dirty="0"/>
              <a:t>And where (AU, NZ, US, EP, CN)? Where are you manufacturing? Selling?</a:t>
            </a:r>
          </a:p>
          <a:p>
            <a:pPr marL="285750" lvl="1" indent="-285750">
              <a:buFont typeface="Arial" panose="020B0604020202020204" pitchFamily="34" charset="0"/>
              <a:buChar char="─"/>
            </a:pPr>
            <a:r>
              <a:rPr lang="en-US" sz="1400" dirty="0" smtClean="0"/>
              <a:t>Consider </a:t>
            </a:r>
            <a:r>
              <a:rPr lang="en-US" sz="1400" dirty="0"/>
              <a:t>appropriate timing – is this the commercial form? Staged approach?</a:t>
            </a:r>
          </a:p>
          <a:p>
            <a:pPr marL="285750" lvl="1" indent="-285750">
              <a:buFont typeface="Arial" panose="020B0604020202020204" pitchFamily="34" charset="0"/>
              <a:buChar char="─"/>
            </a:pPr>
            <a:r>
              <a:rPr lang="en-US" sz="1400" dirty="0"/>
              <a:t>What to do if you identify an FTO issue?</a:t>
            </a:r>
          </a:p>
        </p:txBody>
      </p:sp>
      <p:pic>
        <p:nvPicPr>
          <p:cNvPr id="5" name="il_fi" descr="http://farm6.staticflickr.com/5281/5312627175_07aeca58ea_z.jpg">
            <a:extLst>
              <a:ext uri="{FF2B5EF4-FFF2-40B4-BE49-F238E27FC236}">
                <a16:creationId xmlns:a16="http://schemas.microsoft.com/office/drawing/2014/main" id="{F1C64714-96AC-3965-C56D-981B34471BB4}"/>
              </a:ext>
            </a:extLst>
          </p:cNvPr>
          <p:cNvPicPr>
            <a:picLocks noChangeAspect="1" noChangeArrowheads="1"/>
          </p:cNvPicPr>
          <p:nvPr/>
        </p:nvPicPr>
        <p:blipFill>
          <a:blip r:embed="rId2" cstate="hqprint">
            <a:grayscl/>
            <a:extLst>
              <a:ext uri="{28A0092B-C50C-407E-A947-70E740481C1C}">
                <a14:useLocalDpi xmlns:a14="http://schemas.microsoft.com/office/drawing/2010/main" val="0"/>
              </a:ext>
            </a:extLst>
          </a:blip>
          <a:srcRect/>
          <a:stretch>
            <a:fillRect/>
          </a:stretch>
        </p:blipFill>
        <p:spPr bwMode="auto">
          <a:xfrm>
            <a:off x="7231195" y="3277066"/>
            <a:ext cx="1408509" cy="97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l_fi" descr="http://askus.unitedspinal.org/index.php?pg=file&amp;from=2&amp;id=480">
            <a:extLst>
              <a:ext uri="{FF2B5EF4-FFF2-40B4-BE49-F238E27FC236}">
                <a16:creationId xmlns:a16="http://schemas.microsoft.com/office/drawing/2014/main" id="{0CA9742F-1962-5A65-E03C-7A046A6B1AA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96069" y="3277066"/>
            <a:ext cx="1264444" cy="97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l_fi" descr="http://stabmag.com/wp-content/uploads/2012/07/great-white-shark-2.jpg">
            <a:extLst>
              <a:ext uri="{FF2B5EF4-FFF2-40B4-BE49-F238E27FC236}">
                <a16:creationId xmlns:a16="http://schemas.microsoft.com/office/drawing/2014/main" id="{306544D7-6FD1-847F-7B68-0DA057656085}"/>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763031" y="3277066"/>
            <a:ext cx="1264444" cy="972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http://ablogtowatch.com/wp-content/imagescaler/75a04390d99ab0deb6e2f229093105b7.jpg">
            <a:extLst>
              <a:ext uri="{FF2B5EF4-FFF2-40B4-BE49-F238E27FC236}">
                <a16:creationId xmlns:a16="http://schemas.microsoft.com/office/drawing/2014/main" id="{075B0E1E-863C-2B30-F242-BE3FC408BBBA}"/>
              </a:ext>
            </a:extLst>
          </p:cNvPr>
          <p:cNvPicPr>
            <a:picLocks noChangeAspect="1" noChangeArrowheads="1"/>
          </p:cNvPicPr>
          <p:nvPr/>
        </p:nvPicPr>
        <p:blipFill>
          <a:blip r:embed="rId5" cstate="hq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13483" y="3277066"/>
            <a:ext cx="1196578" cy="97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
            <a:extLst>
              <a:ext uri="{FF2B5EF4-FFF2-40B4-BE49-F238E27FC236}">
                <a16:creationId xmlns:a16="http://schemas.microsoft.com/office/drawing/2014/main" id="{2E434395-165A-FB9E-2F46-2692CC79923E}"/>
              </a:ext>
            </a:extLst>
          </p:cNvPr>
          <p:cNvSpPr>
            <a:spLocks noChangeArrowheads="1"/>
          </p:cNvSpPr>
          <p:nvPr/>
        </p:nvSpPr>
        <p:spPr bwMode="auto">
          <a:xfrm>
            <a:off x="250311" y="4249806"/>
            <a:ext cx="15559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pPr>
            <a:r>
              <a:rPr lang="en-GB" altLang="en-US" sz="1200" dirty="0">
                <a:latin typeface="+mn-lt"/>
              </a:rPr>
              <a:t>Design around</a:t>
            </a:r>
          </a:p>
        </p:txBody>
      </p:sp>
      <p:sp>
        <p:nvSpPr>
          <p:cNvPr id="10" name="Rectangle 1">
            <a:extLst>
              <a:ext uri="{FF2B5EF4-FFF2-40B4-BE49-F238E27FC236}">
                <a16:creationId xmlns:a16="http://schemas.microsoft.com/office/drawing/2014/main" id="{55926556-0A18-EB16-AD48-A9798A815A14}"/>
              </a:ext>
            </a:extLst>
          </p:cNvPr>
          <p:cNvSpPr>
            <a:spLocks noChangeArrowheads="1"/>
          </p:cNvSpPr>
          <p:nvPr/>
        </p:nvSpPr>
        <p:spPr bwMode="auto">
          <a:xfrm>
            <a:off x="1939118" y="4249806"/>
            <a:ext cx="15559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pPr>
            <a:r>
              <a:rPr lang="en-GB" altLang="en-US" sz="1200" dirty="0">
                <a:latin typeface="+mn-lt"/>
              </a:rPr>
              <a:t>Seek a license</a:t>
            </a:r>
          </a:p>
        </p:txBody>
      </p:sp>
      <p:sp>
        <p:nvSpPr>
          <p:cNvPr id="11" name="Rectangle 1">
            <a:extLst>
              <a:ext uri="{FF2B5EF4-FFF2-40B4-BE49-F238E27FC236}">
                <a16:creationId xmlns:a16="http://schemas.microsoft.com/office/drawing/2014/main" id="{C99DA62F-E6B6-D195-D014-A86783DE815D}"/>
              </a:ext>
            </a:extLst>
          </p:cNvPr>
          <p:cNvSpPr>
            <a:spLocks noChangeArrowheads="1"/>
          </p:cNvSpPr>
          <p:nvPr/>
        </p:nvSpPr>
        <p:spPr bwMode="auto">
          <a:xfrm>
            <a:off x="3615666" y="4249806"/>
            <a:ext cx="15559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pPr>
            <a:r>
              <a:rPr lang="en-GB" altLang="en-US" sz="1200" dirty="0">
                <a:latin typeface="+mn-lt"/>
              </a:rPr>
              <a:t>Attack the patent</a:t>
            </a:r>
          </a:p>
        </p:txBody>
      </p:sp>
      <p:sp>
        <p:nvSpPr>
          <p:cNvPr id="12" name="Rectangle 1">
            <a:extLst>
              <a:ext uri="{FF2B5EF4-FFF2-40B4-BE49-F238E27FC236}">
                <a16:creationId xmlns:a16="http://schemas.microsoft.com/office/drawing/2014/main" id="{FE792AFD-1C9C-D1D0-B5FA-D22C72859323}"/>
              </a:ext>
            </a:extLst>
          </p:cNvPr>
          <p:cNvSpPr>
            <a:spLocks noChangeArrowheads="1"/>
          </p:cNvSpPr>
          <p:nvPr/>
        </p:nvSpPr>
        <p:spPr bwMode="auto">
          <a:xfrm>
            <a:off x="5351355" y="4238286"/>
            <a:ext cx="15559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pPr>
            <a:r>
              <a:rPr lang="en-GB" altLang="en-US" sz="1200" dirty="0">
                <a:latin typeface="+mn-lt"/>
              </a:rPr>
              <a:t>Change country</a:t>
            </a:r>
          </a:p>
        </p:txBody>
      </p:sp>
      <p:sp>
        <p:nvSpPr>
          <p:cNvPr id="13" name="Rectangle 1">
            <a:extLst>
              <a:ext uri="{FF2B5EF4-FFF2-40B4-BE49-F238E27FC236}">
                <a16:creationId xmlns:a16="http://schemas.microsoft.com/office/drawing/2014/main" id="{D1AECFCC-1CED-163C-526A-84FD892EBBF7}"/>
              </a:ext>
            </a:extLst>
          </p:cNvPr>
          <p:cNvSpPr>
            <a:spLocks noChangeArrowheads="1"/>
          </p:cNvSpPr>
          <p:nvPr/>
        </p:nvSpPr>
        <p:spPr bwMode="auto">
          <a:xfrm>
            <a:off x="7157469" y="4238286"/>
            <a:ext cx="15559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00000"/>
              </a:lnSpc>
            </a:pPr>
            <a:r>
              <a:rPr lang="en-GB" altLang="en-US" sz="1200" dirty="0">
                <a:latin typeface="+mn-lt"/>
              </a:rPr>
              <a:t>Abandon project</a:t>
            </a:r>
          </a:p>
        </p:txBody>
      </p:sp>
      <p:pic>
        <p:nvPicPr>
          <p:cNvPr id="14" name="rg_hi" descr="https://encrypted-tbn2.gstatic.com/images?q=tbn:ANd9GcR4EilaQMteMmDWknicNT20ZW6kjgZyWKqV7iMsogN4zV-0Jytl">
            <a:extLst>
              <a:ext uri="{FF2B5EF4-FFF2-40B4-BE49-F238E27FC236}">
                <a16:creationId xmlns:a16="http://schemas.microsoft.com/office/drawing/2014/main" id="{714DE49F-9D3F-0176-3E21-BAB39FBEE8A8}"/>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80445" y="3277066"/>
            <a:ext cx="1297781" cy="97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9204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D1DD8B-8438-D390-2715-AAFEFB93D755}"/>
              </a:ext>
            </a:extLst>
          </p:cNvPr>
          <p:cNvSpPr>
            <a:spLocks noGrp="1"/>
          </p:cNvSpPr>
          <p:nvPr>
            <p:ph type="body" sz="quarter" idx="10"/>
          </p:nvPr>
        </p:nvSpPr>
        <p:spPr>
          <a:xfrm>
            <a:off x="622300" y="2403221"/>
            <a:ext cx="3786149" cy="1312863"/>
          </a:xfrm>
        </p:spPr>
        <p:txBody>
          <a:bodyPr/>
          <a:lstStyle/>
          <a:p>
            <a:r>
              <a:rPr lang="en-AU" dirty="0"/>
              <a:t>Trade marks</a:t>
            </a:r>
          </a:p>
        </p:txBody>
      </p:sp>
      <p:sp>
        <p:nvSpPr>
          <p:cNvPr id="3" name="Text Placeholder 2">
            <a:extLst>
              <a:ext uri="{FF2B5EF4-FFF2-40B4-BE49-F238E27FC236}">
                <a16:creationId xmlns:a16="http://schemas.microsoft.com/office/drawing/2014/main" id="{727BE115-2912-DE08-0039-2E39A6430295}"/>
              </a:ext>
            </a:extLst>
          </p:cNvPr>
          <p:cNvSpPr>
            <a:spLocks noGrp="1"/>
          </p:cNvSpPr>
          <p:nvPr>
            <p:ph type="body" sz="quarter" idx="11"/>
          </p:nvPr>
        </p:nvSpPr>
        <p:spPr>
          <a:xfrm>
            <a:off x="622300" y="3716084"/>
            <a:ext cx="3786149" cy="655891"/>
          </a:xfrm>
        </p:spPr>
        <p:txBody>
          <a:bodyPr/>
          <a:lstStyle/>
          <a:p>
            <a:endParaRPr lang="en-AU" dirty="0"/>
          </a:p>
        </p:txBody>
      </p:sp>
    </p:spTree>
    <p:extLst>
      <p:ext uri="{BB962C8B-B14F-4D97-AF65-F5344CB8AC3E}">
        <p14:creationId xmlns:p14="http://schemas.microsoft.com/office/powerpoint/2010/main" val="980843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a:xfrm>
            <a:off x="622299" y="1058863"/>
            <a:ext cx="4347569" cy="643557"/>
          </a:xfrm>
        </p:spPr>
        <p:txBody>
          <a:bodyPr>
            <a:normAutofit/>
          </a:bodyPr>
          <a:lstStyle/>
          <a:p>
            <a:r>
              <a:rPr lang="en-AU" dirty="0"/>
              <a:t>Trade marks – what are they? </a:t>
            </a:r>
          </a:p>
        </p:txBody>
      </p:sp>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16"/>
          </p:nvPr>
        </p:nvSpPr>
        <p:spPr>
          <a:xfrm>
            <a:off x="622301" y="1851025"/>
            <a:ext cx="7607300" cy="2889417"/>
          </a:xfrm>
        </p:spPr>
        <p:txBody>
          <a:bodyPr>
            <a:normAutofit/>
          </a:bodyPr>
          <a:lstStyle/>
          <a:p>
            <a:pPr marL="285750" lvl="1" indent="-285750">
              <a:buFont typeface="Arial" panose="020B0604020202020204" pitchFamily="34" charset="0"/>
              <a:buChar char="─"/>
            </a:pPr>
            <a:r>
              <a:rPr lang="en-US" sz="1400" dirty="0"/>
              <a:t>A “badge of origin”</a:t>
            </a:r>
          </a:p>
          <a:p>
            <a:pPr marL="285750" lvl="1" indent="-285750">
              <a:buFont typeface="Arial" panose="020B0604020202020204" pitchFamily="34" charset="0"/>
              <a:buChar char="─"/>
            </a:pPr>
            <a:r>
              <a:rPr lang="en-US" sz="1400" dirty="0"/>
              <a:t>Trade marks can be any letter, word, name, signature, numeral, device, brand, heading, label, ticket, aspect of packaging (trade dress), shape, colour, sound or scent, or any combination</a:t>
            </a:r>
          </a:p>
        </p:txBody>
      </p:sp>
      <p:graphicFrame>
        <p:nvGraphicFramePr>
          <p:cNvPr id="3" name="Table 2">
            <a:extLst>
              <a:ext uri="{FF2B5EF4-FFF2-40B4-BE49-F238E27FC236}">
                <a16:creationId xmlns:a16="http://schemas.microsoft.com/office/drawing/2014/main" id="{62EBFA6C-F8BD-87A9-30EA-4BF216C61900}"/>
              </a:ext>
            </a:extLst>
          </p:cNvPr>
          <p:cNvGraphicFramePr>
            <a:graphicFrameLocks noGrp="1"/>
          </p:cNvGraphicFramePr>
          <p:nvPr>
            <p:extLst>
              <p:ext uri="{D42A27DB-BD31-4B8C-83A1-F6EECF244321}">
                <p14:modId xmlns:p14="http://schemas.microsoft.com/office/powerpoint/2010/main" val="1357760663"/>
              </p:ext>
            </p:extLst>
          </p:nvPr>
        </p:nvGraphicFramePr>
        <p:xfrm>
          <a:off x="1026694" y="2965350"/>
          <a:ext cx="5755822" cy="1846683"/>
        </p:xfrm>
        <a:graphic>
          <a:graphicData uri="http://schemas.openxmlformats.org/drawingml/2006/table">
            <a:tbl>
              <a:tblPr firstRow="1" bandRow="1">
                <a:tableStyleId>{B301B821-A1FF-4177-AEE7-76D212191A09}</a:tableStyleId>
              </a:tblPr>
              <a:tblGrid>
                <a:gridCol w="863004">
                  <a:extLst>
                    <a:ext uri="{9D8B030D-6E8A-4147-A177-3AD203B41FA5}">
                      <a16:colId xmlns:a16="http://schemas.microsoft.com/office/drawing/2014/main" val="486856556"/>
                    </a:ext>
                  </a:extLst>
                </a:gridCol>
                <a:gridCol w="1466850">
                  <a:extLst>
                    <a:ext uri="{9D8B030D-6E8A-4147-A177-3AD203B41FA5}">
                      <a16:colId xmlns:a16="http://schemas.microsoft.com/office/drawing/2014/main" val="3205139908"/>
                    </a:ext>
                  </a:extLst>
                </a:gridCol>
                <a:gridCol w="1943100">
                  <a:extLst>
                    <a:ext uri="{9D8B030D-6E8A-4147-A177-3AD203B41FA5}">
                      <a16:colId xmlns:a16="http://schemas.microsoft.com/office/drawing/2014/main" val="3634054348"/>
                    </a:ext>
                  </a:extLst>
                </a:gridCol>
                <a:gridCol w="1482868">
                  <a:extLst>
                    <a:ext uri="{9D8B030D-6E8A-4147-A177-3AD203B41FA5}">
                      <a16:colId xmlns:a16="http://schemas.microsoft.com/office/drawing/2014/main" val="819633639"/>
                    </a:ext>
                  </a:extLst>
                </a:gridCol>
              </a:tblGrid>
              <a:tr h="211588">
                <a:tc>
                  <a:txBody>
                    <a:bodyPr/>
                    <a:lstStyle/>
                    <a:p>
                      <a:r>
                        <a:rPr lang="en-AU" sz="1050" dirty="0"/>
                        <a:t>Nu</a:t>
                      </a:r>
                      <a:r>
                        <a:rPr lang="en-AU" sz="1050" baseline="0" dirty="0"/>
                        <a:t>mber</a:t>
                      </a:r>
                      <a:endParaRPr lang="en-AU" sz="1050" dirty="0"/>
                    </a:p>
                  </a:txBody>
                  <a:tcPr marL="68567" marR="68567" marT="34283" marB="34283">
                    <a:lnB w="12700" cmpd="sng">
                      <a:noFill/>
                    </a:lnB>
                  </a:tcPr>
                </a:tc>
                <a:tc>
                  <a:txBody>
                    <a:bodyPr/>
                    <a:lstStyle/>
                    <a:p>
                      <a:pPr algn="ctr"/>
                      <a:r>
                        <a:rPr lang="en-AU" sz="1050" dirty="0"/>
                        <a:t>Mark</a:t>
                      </a:r>
                    </a:p>
                  </a:txBody>
                  <a:tcPr marL="68567" marR="68567" marT="34283" marB="34283">
                    <a:lnB w="12700" cmpd="sng">
                      <a:noFill/>
                    </a:lnB>
                  </a:tcPr>
                </a:tc>
                <a:tc>
                  <a:txBody>
                    <a:bodyPr/>
                    <a:lstStyle/>
                    <a:p>
                      <a:r>
                        <a:rPr lang="en-AU" sz="1050" dirty="0"/>
                        <a:t>Goods/Services</a:t>
                      </a:r>
                    </a:p>
                  </a:txBody>
                  <a:tcPr marL="68567" marR="68567" marT="34283" marB="34283">
                    <a:lnB w="12700" cmpd="sng">
                      <a:noFill/>
                    </a:lnB>
                  </a:tcPr>
                </a:tc>
                <a:tc>
                  <a:txBody>
                    <a:bodyPr/>
                    <a:lstStyle/>
                    <a:p>
                      <a:r>
                        <a:rPr lang="en-AU" sz="1050" dirty="0"/>
                        <a:t>Owner</a:t>
                      </a:r>
                    </a:p>
                  </a:txBody>
                  <a:tcPr marL="68567" marR="68567" marT="34283" marB="34283">
                    <a:lnB w="12700" cmpd="sng">
                      <a:noFill/>
                    </a:lnB>
                  </a:tcPr>
                </a:tc>
                <a:extLst>
                  <a:ext uri="{0D108BD9-81ED-4DB2-BD59-A6C34878D82A}">
                    <a16:rowId xmlns:a16="http://schemas.microsoft.com/office/drawing/2014/main" val="5414723"/>
                  </a:ext>
                </a:extLst>
              </a:tr>
              <a:tr h="465379">
                <a:tc>
                  <a:txBody>
                    <a:bodyPr/>
                    <a:lstStyle/>
                    <a:p>
                      <a:r>
                        <a:rPr lang="en-AU" sz="1000" dirty="0"/>
                        <a:t>1120614</a:t>
                      </a:r>
                    </a:p>
                    <a:p>
                      <a:r>
                        <a:rPr lang="en-US" sz="1000" dirty="0"/>
                        <a:t>Registered</a:t>
                      </a:r>
                      <a:endParaRPr lang="en-AU" sz="1000" dirty="0"/>
                    </a:p>
                  </a:txBody>
                  <a:tcPr marL="68567" marR="68567" marT="34283" marB="34283">
                    <a:lnL w="12700" cmpd="sng">
                      <a:noFill/>
                    </a:lnL>
                    <a:lnR>
                      <a:noFill/>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050" dirty="0"/>
                    </a:p>
                  </a:txBody>
                  <a:tcPr marL="68567" marR="68567" marT="34283" marB="34283">
                    <a:lnL>
                      <a:noFill/>
                    </a:lnL>
                    <a:lnR>
                      <a:noFill/>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000" kern="1200" spc="-15" baseline="0" dirty="0">
                          <a:solidFill>
                            <a:schemeClr val="dk1"/>
                          </a:solidFill>
                        </a:rPr>
                        <a:t>Block chocolate; boxed chocolate</a:t>
                      </a:r>
                      <a:endParaRPr lang="en-AU" sz="1000" kern="1200" spc="-15" baseline="0" dirty="0">
                        <a:solidFill>
                          <a:schemeClr val="dk1"/>
                        </a:solidFill>
                        <a:latin typeface="+mn-lt"/>
                        <a:ea typeface="+mn-ea"/>
                        <a:cs typeface="+mn-cs"/>
                      </a:endParaRPr>
                    </a:p>
                  </a:txBody>
                  <a:tcPr marL="68567" marR="68567" marT="34283" marB="34283">
                    <a:lnL>
                      <a:noFill/>
                    </a:lnL>
                    <a:lnR>
                      <a:noFill/>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000" dirty="0"/>
                        <a:t>Cadbury UK</a:t>
                      </a:r>
                      <a:r>
                        <a:rPr lang="en-AU" sz="1000" baseline="0" dirty="0"/>
                        <a:t> Limited</a:t>
                      </a:r>
                      <a:endParaRPr lang="en-AU" sz="1000" dirty="0"/>
                    </a:p>
                  </a:txBody>
                  <a:tcPr marL="68567" marR="68567" marT="34283" marB="34283">
                    <a:lnL>
                      <a:noFill/>
                    </a:lnL>
                    <a:lnR w="12700" cmpd="sng">
                      <a:noFill/>
                    </a:lnR>
                    <a:lnT w="12700" cmpd="sng">
                      <a:noFill/>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2521582"/>
                  </a:ext>
                </a:extLst>
              </a:tr>
              <a:tr h="590550">
                <a:tc>
                  <a:txBody>
                    <a:bodyPr/>
                    <a:lstStyle/>
                    <a:p>
                      <a:r>
                        <a:rPr lang="en-AU" sz="1000" dirty="0"/>
                        <a:t>1365687</a:t>
                      </a:r>
                    </a:p>
                    <a:p>
                      <a:r>
                        <a:rPr lang="en-US" sz="1000" dirty="0"/>
                        <a:t>Registered</a:t>
                      </a:r>
                      <a:endParaRPr lang="en-AU" sz="1000" dirty="0"/>
                    </a:p>
                  </a:txBody>
                  <a:tcPr marL="68567" marR="68567" marT="34283" marB="34283">
                    <a:lnL w="12700" cmpd="sng">
                      <a:noFill/>
                    </a:lnL>
                    <a:lnR>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AU" sz="1050" dirty="0"/>
                    </a:p>
                  </a:txBody>
                  <a:tcPr marL="68567" marR="68567" marT="34283" marB="34283">
                    <a:lnL>
                      <a:noFill/>
                    </a:lnL>
                    <a:lnR>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000" dirty="0"/>
                        <a:t>Yeast extract spreads containing dairy products; etc.</a:t>
                      </a:r>
                      <a:endParaRPr lang="en-AU" sz="1000" dirty="0"/>
                    </a:p>
                  </a:txBody>
                  <a:tcPr marL="68567" marR="68567" marT="34283" marB="34283">
                    <a:lnL>
                      <a:noFill/>
                    </a:lnL>
                    <a:lnR>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AU" sz="1000" dirty="0"/>
                        <a:t>Bega Cheese Limited</a:t>
                      </a:r>
                    </a:p>
                  </a:txBody>
                  <a:tcPr marL="68567" marR="68567" marT="34283" marB="34283">
                    <a:lnL>
                      <a:noFill/>
                    </a:lnL>
                    <a:lnR w="12700" cmpd="sng">
                      <a:noFill/>
                    </a:lnR>
                    <a:lnT w="9525" cap="flat" cmpd="sng" algn="ctr">
                      <a:solidFill>
                        <a:schemeClr val="accent5"/>
                      </a:solidFill>
                      <a:prstDash val="solid"/>
                      <a:round/>
                      <a:headEnd type="none" w="med" len="med"/>
                      <a:tailEnd type="none" w="med" len="med"/>
                    </a:lnT>
                    <a:lnB w="9525"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12196448"/>
                  </a:ext>
                </a:extLst>
              </a:tr>
              <a:tr h="562168">
                <a:tc>
                  <a:txBody>
                    <a:bodyPr/>
                    <a:lstStyle/>
                    <a:p>
                      <a:r>
                        <a:rPr lang="en-AU" sz="1000" dirty="0"/>
                        <a:t>65836</a:t>
                      </a:r>
                    </a:p>
                    <a:p>
                      <a:r>
                        <a:rPr lang="en-US" sz="1000" dirty="0"/>
                        <a:t>Registered</a:t>
                      </a:r>
                      <a:endParaRPr lang="en-AU" sz="1000" dirty="0"/>
                    </a:p>
                  </a:txBody>
                  <a:tcPr marL="68567" marR="68567" marT="34283" marB="34283">
                    <a:lnL w="12700" cmpd="sng">
                      <a:noFill/>
                    </a:lnL>
                    <a:lnR>
                      <a:noFill/>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endParaRPr lang="en-AU" sz="1050" dirty="0"/>
                    </a:p>
                  </a:txBody>
                  <a:tcPr marL="68567" marR="68567" marT="34283" marB="34283">
                    <a:lnL>
                      <a:noFill/>
                    </a:lnL>
                    <a:lnR>
                      <a:noFill/>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000" dirty="0"/>
                        <a:t>Motion picture films prepared for exhibition</a:t>
                      </a:r>
                      <a:endParaRPr lang="en-AU" sz="1000" dirty="0"/>
                    </a:p>
                  </a:txBody>
                  <a:tcPr marL="68567" marR="68567" marT="34283" marB="34283">
                    <a:lnL>
                      <a:noFill/>
                    </a:lnL>
                    <a:lnR>
                      <a:noFill/>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AU" sz="1000" dirty="0"/>
                        <a:t>Disney Enterprises, Inc.</a:t>
                      </a:r>
                    </a:p>
                  </a:txBody>
                  <a:tcPr marL="68567" marR="68567" marT="34283" marB="34283">
                    <a:lnL>
                      <a:noFill/>
                    </a:lnL>
                    <a:lnR w="12700" cmpd="sng">
                      <a:noFill/>
                    </a:lnR>
                    <a:lnT w="9525" cap="flat" cmpd="sng" algn="ctr">
                      <a:solidFill>
                        <a:schemeClr val="accent5"/>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72583378"/>
                  </a:ext>
                </a:extLst>
              </a:tr>
            </a:tbl>
          </a:graphicData>
        </a:graphic>
      </p:graphicFrame>
      <p:pic>
        <p:nvPicPr>
          <p:cNvPr id="5" name="Picture 4" descr="SH: JAR WITH LID &amp; DIAMOND,ROUNDED-CORNERS, 6 VIEWS">
            <a:extLst>
              <a:ext uri="{FF2B5EF4-FFF2-40B4-BE49-F238E27FC236}">
                <a16:creationId xmlns:a16="http://schemas.microsoft.com/office/drawing/2014/main" id="{ACFAB629-9863-76F7-1E2E-07F7BF15E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853" y="3733894"/>
            <a:ext cx="776699" cy="5100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MOUSE,CARTOON,SMILING &amp; WALKING WITH GLOVES, BOOTS &amp; SHORTS">
            <a:extLst>
              <a:ext uri="{FF2B5EF4-FFF2-40B4-BE49-F238E27FC236}">
                <a16:creationId xmlns:a16="http://schemas.microsoft.com/office/drawing/2014/main" id="{AF93404A-A5DF-F673-4A23-650745A1E7C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85409" y="4285629"/>
            <a:ext cx="602400" cy="5100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 ENDORSEMENT-ONLY; PURPLE">
            <a:extLst>
              <a:ext uri="{FF2B5EF4-FFF2-40B4-BE49-F238E27FC236}">
                <a16:creationId xmlns:a16="http://schemas.microsoft.com/office/drawing/2014/main" id="{667233B1-474C-6418-DFD9-980C006F0DC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77148" y="3231429"/>
            <a:ext cx="418922" cy="359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cdn2.search.ipaustralia.gov.au/2119906/TRADE_MARK/R4237614/1.0/R4237614.MEDIUM.JPG">
            <a:extLst>
              <a:ext uri="{FF2B5EF4-FFF2-40B4-BE49-F238E27FC236}">
                <a16:creationId xmlns:a16="http://schemas.microsoft.com/office/drawing/2014/main" id="{15B4E193-8497-08D2-95D6-AD7B96FBB0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3092" y="851736"/>
            <a:ext cx="1173276" cy="11732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WORDS IN DISC">
            <a:extLst>
              <a:ext uri="{FF2B5EF4-FFF2-40B4-BE49-F238E27FC236}">
                <a16:creationId xmlns:a16="http://schemas.microsoft.com/office/drawing/2014/main" id="{25E73624-C2AA-7829-6AFF-4DB3379A78F4}"/>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000" r="27224"/>
          <a:stretch/>
        </p:blipFill>
        <p:spPr bwMode="auto">
          <a:xfrm>
            <a:off x="7096368" y="990591"/>
            <a:ext cx="863861" cy="9406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WORD IN WAVY STRIPE">
            <a:extLst>
              <a:ext uri="{FF2B5EF4-FFF2-40B4-BE49-F238E27FC236}">
                <a16:creationId xmlns:a16="http://schemas.microsoft.com/office/drawing/2014/main" id="{2FF01FA1-5448-2C0F-54CF-21486F4D98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98007" y="1086490"/>
            <a:ext cx="1076895" cy="556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292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a:xfrm>
            <a:off x="622299" y="1058863"/>
            <a:ext cx="4787085" cy="643557"/>
          </a:xfrm>
        </p:spPr>
        <p:txBody>
          <a:bodyPr>
            <a:normAutofit/>
          </a:bodyPr>
          <a:lstStyle/>
          <a:p>
            <a:r>
              <a:rPr lang="en-AU" dirty="0"/>
              <a:t>Trade marks - what do they protect?</a:t>
            </a:r>
          </a:p>
        </p:txBody>
      </p:sp>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16"/>
          </p:nvPr>
        </p:nvSpPr>
        <p:spPr>
          <a:xfrm>
            <a:off x="622301" y="1851025"/>
            <a:ext cx="4913336" cy="2520949"/>
          </a:xfrm>
        </p:spPr>
        <p:txBody>
          <a:bodyPr>
            <a:normAutofit/>
          </a:bodyPr>
          <a:lstStyle/>
          <a:p>
            <a:pPr marL="285750" lvl="1" indent="-285750">
              <a:buFont typeface="Arial" panose="020B0604020202020204" pitchFamily="34" charset="0"/>
              <a:buChar char="─"/>
            </a:pPr>
            <a:r>
              <a:rPr lang="en-US" sz="1400" dirty="0"/>
              <a:t>Registered and unregistered marks </a:t>
            </a:r>
          </a:p>
          <a:p>
            <a:pPr marL="285750" lvl="1" indent="-285750">
              <a:buFont typeface="Arial" panose="020B0604020202020204" pitchFamily="34" charset="0"/>
              <a:buChar char="─"/>
            </a:pPr>
            <a:r>
              <a:rPr lang="en-US" sz="1400" dirty="0"/>
              <a:t>“Goodwill” - rights accrued through use (common law)</a:t>
            </a:r>
          </a:p>
          <a:p>
            <a:pPr marL="285750" lvl="1" indent="-285750">
              <a:buFont typeface="Arial" panose="020B0604020202020204" pitchFamily="34" charset="0"/>
              <a:buChar char="─"/>
            </a:pPr>
            <a:r>
              <a:rPr lang="en-US" sz="1400" dirty="0"/>
              <a:t>Registration affords protection under the </a:t>
            </a:r>
            <a:r>
              <a:rPr lang="en-US" sz="1400" i="1" dirty="0"/>
              <a:t>Trade Marks Act 1995 </a:t>
            </a:r>
            <a:r>
              <a:rPr lang="en-US" sz="1400" dirty="0"/>
              <a:t>(</a:t>
            </a:r>
            <a:r>
              <a:rPr lang="en-US" sz="1400" dirty="0" err="1"/>
              <a:t>Cth</a:t>
            </a:r>
            <a:r>
              <a:rPr lang="en-US" sz="1400" dirty="0"/>
              <a:t>)</a:t>
            </a:r>
          </a:p>
          <a:p>
            <a:pPr marL="285750" lvl="1" indent="-285750">
              <a:buFont typeface="Arial" panose="020B0604020202020204" pitchFamily="34" charset="0"/>
              <a:buChar char="─"/>
            </a:pPr>
            <a:r>
              <a:rPr lang="en-US" sz="1400" dirty="0"/>
              <a:t>Trade mark must be able to distinguish goods/services from those of other traders</a:t>
            </a:r>
          </a:p>
          <a:p>
            <a:pPr marL="285750" lvl="1" indent="-285750">
              <a:buFont typeface="Arial" panose="020B0604020202020204" pitchFamily="34" charset="0"/>
              <a:buChar char="─"/>
            </a:pPr>
            <a:r>
              <a:rPr lang="en-US" sz="1400" dirty="0"/>
              <a:t>Trade mark cannot be “substantially identical” with or “deceptively similar to” another mark </a:t>
            </a:r>
          </a:p>
          <a:p>
            <a:pPr marL="285750" lvl="1" indent="-285750">
              <a:buFont typeface="Arial" panose="020B0604020202020204" pitchFamily="34" charset="0"/>
              <a:buChar char="─"/>
            </a:pPr>
            <a:r>
              <a:rPr lang="en-US" sz="1400" dirty="0"/>
              <a:t>A trade mark registration designates goods and/or services from 45 international classes</a:t>
            </a:r>
          </a:p>
        </p:txBody>
      </p:sp>
      <p:pic>
        <p:nvPicPr>
          <p:cNvPr id="5" name="Picture 4" descr="A blue circle with a padlock&#10;&#10;Description automatically generated">
            <a:extLst>
              <a:ext uri="{FF2B5EF4-FFF2-40B4-BE49-F238E27FC236}">
                <a16:creationId xmlns:a16="http://schemas.microsoft.com/office/drawing/2014/main" id="{CB3C6CD4-1929-BBDB-5CA9-69D81DD0B9BD}"/>
              </a:ext>
            </a:extLst>
          </p:cNvPr>
          <p:cNvPicPr>
            <a:picLocks noChangeAspect="1"/>
          </p:cNvPicPr>
          <p:nvPr/>
        </p:nvPicPr>
        <p:blipFill>
          <a:blip r:embed="rId2"/>
          <a:stretch>
            <a:fillRect/>
          </a:stretch>
        </p:blipFill>
        <p:spPr>
          <a:xfrm>
            <a:off x="5535637" y="1380641"/>
            <a:ext cx="3734616" cy="3363644"/>
          </a:xfrm>
          <a:prstGeom prst="rect">
            <a:avLst/>
          </a:prstGeom>
        </p:spPr>
      </p:pic>
    </p:spTree>
    <p:extLst>
      <p:ext uri="{BB962C8B-B14F-4D97-AF65-F5344CB8AC3E}">
        <p14:creationId xmlns:p14="http://schemas.microsoft.com/office/powerpoint/2010/main" val="40100967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09A58A-ABD0-C551-5B0F-09336C0ED8CD}"/>
              </a:ext>
            </a:extLst>
          </p:cNvPr>
          <p:cNvSpPr>
            <a:spLocks noGrp="1"/>
          </p:cNvSpPr>
          <p:nvPr>
            <p:ph type="body" sz="quarter" idx="14"/>
          </p:nvPr>
        </p:nvSpPr>
        <p:spPr/>
        <p:txBody>
          <a:bodyPr>
            <a:normAutofit/>
          </a:bodyPr>
          <a:lstStyle/>
          <a:p>
            <a:r>
              <a:rPr lang="en-US" dirty="0"/>
              <a:t>Trade marks registration</a:t>
            </a:r>
            <a:endParaRPr lang="en-AU" dirty="0"/>
          </a:p>
        </p:txBody>
      </p:sp>
      <p:pic>
        <p:nvPicPr>
          <p:cNvPr id="7" name="Picture Placeholder 6" descr="A fingerprint on a white surface&#10;&#10;Description automatically generated">
            <a:extLst>
              <a:ext uri="{FF2B5EF4-FFF2-40B4-BE49-F238E27FC236}">
                <a16:creationId xmlns:a16="http://schemas.microsoft.com/office/drawing/2014/main" id="{5059DF6F-D1A3-3079-11D4-50DAA52BCEEE}"/>
              </a:ext>
            </a:extLst>
          </p:cNvPr>
          <p:cNvPicPr>
            <a:picLocks noGrp="1" noChangeAspect="1"/>
          </p:cNvPicPr>
          <p:nvPr>
            <p:ph type="pic" sz="quarter" idx="13"/>
          </p:nvPr>
        </p:nvPicPr>
        <p:blipFill>
          <a:blip r:embed="rId3"/>
          <a:srcRect l="26204" r="26204"/>
          <a:stretch>
            <a:fillRect/>
          </a:stretch>
        </p:blipFill>
        <p:spPr/>
      </p:pic>
      <p:sp>
        <p:nvSpPr>
          <p:cNvPr id="4" name="Text Placeholder 3">
            <a:extLst>
              <a:ext uri="{FF2B5EF4-FFF2-40B4-BE49-F238E27FC236}">
                <a16:creationId xmlns:a16="http://schemas.microsoft.com/office/drawing/2014/main" id="{FF377D9B-859A-B1F9-C5DB-096FE4EC8F93}"/>
              </a:ext>
            </a:extLst>
          </p:cNvPr>
          <p:cNvSpPr>
            <a:spLocks noGrp="1"/>
          </p:cNvSpPr>
          <p:nvPr>
            <p:ph type="body" sz="quarter" idx="4294967295"/>
          </p:nvPr>
        </p:nvSpPr>
        <p:spPr>
          <a:xfrm>
            <a:off x="622300" y="1663247"/>
            <a:ext cx="4478338" cy="3178174"/>
          </a:xfrm>
        </p:spPr>
        <p:txBody>
          <a:bodyPr>
            <a:noAutofit/>
          </a:bodyPr>
          <a:lstStyle/>
          <a:p>
            <a:pPr marL="6350" lvl="1" indent="0">
              <a:buNone/>
            </a:pPr>
            <a:r>
              <a:rPr lang="en-US" sz="1400" b="1" dirty="0"/>
              <a:t>Why register? </a:t>
            </a:r>
          </a:p>
          <a:p>
            <a:pPr marL="285750" lvl="1" indent="-285750">
              <a:spcAft>
                <a:spcPts val="300"/>
              </a:spcAft>
              <a:buClr>
                <a:schemeClr val="accent1"/>
              </a:buClr>
              <a:buFont typeface="Arial" panose="020B0604020202020204" pitchFamily="34" charset="0"/>
              <a:buChar char="─"/>
            </a:pPr>
            <a:r>
              <a:rPr lang="en-US" sz="1400" dirty="0"/>
              <a:t>Ease of enforcement </a:t>
            </a:r>
          </a:p>
          <a:p>
            <a:pPr marL="285750" lvl="1" indent="-285750">
              <a:spcAft>
                <a:spcPts val="300"/>
              </a:spcAft>
              <a:buClr>
                <a:schemeClr val="accent1"/>
              </a:buClr>
              <a:buFont typeface="Arial" panose="020B0604020202020204" pitchFamily="34" charset="0"/>
              <a:buChar char="─"/>
            </a:pPr>
            <a:r>
              <a:rPr lang="en-US" sz="1400" dirty="0"/>
              <a:t>Assignment of trade mark rights much easier  </a:t>
            </a:r>
          </a:p>
          <a:p>
            <a:pPr marL="285750" lvl="1" indent="-285750">
              <a:spcAft>
                <a:spcPts val="300"/>
              </a:spcAft>
              <a:buClr>
                <a:schemeClr val="accent1"/>
              </a:buClr>
              <a:buFont typeface="Arial" panose="020B0604020202020204" pitchFamily="34" charset="0"/>
              <a:buChar char="─"/>
            </a:pPr>
            <a:r>
              <a:rPr lang="en-US" sz="1400" dirty="0"/>
              <a:t>Book value of registered rights (commercialisation/funding tax benefit)</a:t>
            </a:r>
          </a:p>
          <a:p>
            <a:pPr lvl="1"/>
            <a:endParaRPr lang="en-US" sz="1400" dirty="0"/>
          </a:p>
          <a:p>
            <a:pPr marL="6350" lvl="1" indent="0">
              <a:buNone/>
            </a:pPr>
            <a:r>
              <a:rPr lang="en-US" sz="1400" b="1" dirty="0"/>
              <a:t>What if I don’t register?</a:t>
            </a:r>
          </a:p>
          <a:p>
            <a:pPr marL="285750" lvl="1" indent="-285750">
              <a:spcAft>
                <a:spcPts val="300"/>
              </a:spcAft>
              <a:buClr>
                <a:schemeClr val="accent1"/>
              </a:buClr>
              <a:buFont typeface="Arial" panose="020B0604020202020204" pitchFamily="34" charset="0"/>
              <a:buChar char="─"/>
            </a:pPr>
            <a:r>
              <a:rPr lang="en-US" sz="1400" dirty="0"/>
              <a:t>Time, costs and inconvenience with enforcement</a:t>
            </a:r>
          </a:p>
          <a:p>
            <a:pPr marL="285750" lvl="1" indent="-285750">
              <a:spcAft>
                <a:spcPts val="300"/>
              </a:spcAft>
              <a:buClr>
                <a:schemeClr val="accent1"/>
              </a:buClr>
              <a:buFont typeface="Arial" panose="020B0604020202020204" pitchFamily="34" charset="0"/>
              <a:buChar char="─"/>
            </a:pPr>
            <a:r>
              <a:rPr lang="en-US" sz="1400" dirty="0"/>
              <a:t>More difficult to describe and assign </a:t>
            </a:r>
          </a:p>
          <a:p>
            <a:pPr marL="285750" lvl="1" indent="-285750">
              <a:spcAft>
                <a:spcPts val="300"/>
              </a:spcAft>
              <a:buClr>
                <a:schemeClr val="accent1"/>
              </a:buClr>
              <a:buFont typeface="Arial" panose="020B0604020202020204" pitchFamily="34" charset="0"/>
              <a:buChar char="─"/>
            </a:pPr>
            <a:r>
              <a:rPr lang="en-US" sz="1400" dirty="0"/>
              <a:t>Difficulty with valuing and tax treatment of “goodwill” </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299145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8D6BF02-9D01-A8A0-AAC2-66A27DA46114}"/>
              </a:ext>
            </a:extLst>
          </p:cNvPr>
          <p:cNvPicPr>
            <a:picLocks noGrp="1" noChangeAspect="1"/>
          </p:cNvPicPr>
          <p:nvPr>
            <p:ph type="pic" sz="quarter" idx="13"/>
          </p:nvPr>
        </p:nvPicPr>
        <p:blipFill rotWithShape="1">
          <a:blip r:embed="rId2">
            <a:alphaModFix amt="50000"/>
          </a:blip>
          <a:srcRect t="28722" r="51950" b="30737"/>
          <a:stretch/>
        </p:blipFill>
        <p:spPr>
          <a:xfrm>
            <a:off x="0" y="0"/>
            <a:ext cx="9144000" cy="5143500"/>
          </a:xfrm>
        </p:spPr>
      </p:pic>
      <p:sp>
        <p:nvSpPr>
          <p:cNvPr id="3" name="Text Placeholder 2">
            <a:extLst>
              <a:ext uri="{FF2B5EF4-FFF2-40B4-BE49-F238E27FC236}">
                <a16:creationId xmlns:a16="http://schemas.microsoft.com/office/drawing/2014/main" id="{3930089B-7DCB-DFC6-B58E-4C6D0A038A44}"/>
              </a:ext>
            </a:extLst>
          </p:cNvPr>
          <p:cNvSpPr>
            <a:spLocks noGrp="1"/>
          </p:cNvSpPr>
          <p:nvPr>
            <p:ph type="body" sz="quarter" idx="10"/>
          </p:nvPr>
        </p:nvSpPr>
        <p:spPr>
          <a:xfrm>
            <a:off x="622300" y="624237"/>
            <a:ext cx="3446117" cy="655892"/>
          </a:xfrm>
        </p:spPr>
        <p:txBody>
          <a:bodyPr anchor="t"/>
          <a:lstStyle/>
          <a:p>
            <a:r>
              <a:rPr lang="en-AU" sz="2800" dirty="0"/>
              <a:t>Acknowledgement of Country</a:t>
            </a:r>
          </a:p>
        </p:txBody>
      </p:sp>
      <p:sp>
        <p:nvSpPr>
          <p:cNvPr id="4" name="Text Placeholder 3">
            <a:extLst>
              <a:ext uri="{FF2B5EF4-FFF2-40B4-BE49-F238E27FC236}">
                <a16:creationId xmlns:a16="http://schemas.microsoft.com/office/drawing/2014/main" id="{79B2BB43-6359-67E2-D97D-427E80DDAF7B}"/>
              </a:ext>
            </a:extLst>
          </p:cNvPr>
          <p:cNvSpPr>
            <a:spLocks noGrp="1"/>
          </p:cNvSpPr>
          <p:nvPr>
            <p:ph type="body" sz="quarter" idx="11"/>
          </p:nvPr>
        </p:nvSpPr>
        <p:spPr>
          <a:xfrm>
            <a:off x="622302" y="1694830"/>
            <a:ext cx="3300342" cy="3033969"/>
          </a:xfrm>
        </p:spPr>
        <p:txBody>
          <a:bodyPr/>
          <a:lstStyle/>
          <a:p>
            <a:pPr>
              <a:lnSpc>
                <a:spcPct val="100000"/>
              </a:lnSpc>
            </a:pPr>
            <a:r>
              <a:rPr lang="en-AU" sz="1600" dirty="0"/>
              <a:t>We acknowledge the Traditional Custodians of country throughout Australia and their connections to land, sea and community.</a:t>
            </a:r>
          </a:p>
          <a:p>
            <a:pPr>
              <a:lnSpc>
                <a:spcPct val="100000"/>
              </a:lnSpc>
            </a:pPr>
            <a:r>
              <a:rPr lang="en-AU" sz="1600" dirty="0"/>
              <a:t>We pay our respect to their Elders past and present and extend that respect to all Aboriginal and Torres Strait Islander peoples today.</a:t>
            </a:r>
          </a:p>
        </p:txBody>
      </p:sp>
      <p:pic>
        <p:nvPicPr>
          <p:cNvPr id="7" name="Graphic 7">
            <a:extLst>
              <a:ext uri="{FF2B5EF4-FFF2-40B4-BE49-F238E27FC236}">
                <a16:creationId xmlns:a16="http://schemas.microsoft.com/office/drawing/2014/main" id="{2D5DFB23-CB83-7832-0D54-3A56A9CDF24C}"/>
              </a:ext>
            </a:extLst>
          </p:cNvPr>
          <p:cNvPicPr>
            <a:picLocks noChangeAspect="1"/>
          </p:cNvPicPr>
          <p:nvPr/>
        </p:nvPicPr>
        <p:blipFill>
          <a:blip r:embed="rId3"/>
          <a:srcRect/>
          <a:stretch/>
        </p:blipFill>
        <p:spPr>
          <a:xfrm>
            <a:off x="6588350" y="440314"/>
            <a:ext cx="1800000" cy="186749"/>
          </a:xfrm>
          <a:prstGeom prst="rect">
            <a:avLst/>
          </a:prstGeom>
        </p:spPr>
      </p:pic>
    </p:spTree>
    <p:extLst>
      <p:ext uri="{BB962C8B-B14F-4D97-AF65-F5344CB8AC3E}">
        <p14:creationId xmlns:p14="http://schemas.microsoft.com/office/powerpoint/2010/main" val="1794304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D3A431-D309-60A3-9B5E-18EAEA2D261D}"/>
              </a:ext>
            </a:extLst>
          </p:cNvPr>
          <p:cNvSpPr>
            <a:spLocks noGrp="1"/>
          </p:cNvSpPr>
          <p:nvPr>
            <p:ph type="body" sz="quarter" idx="14"/>
          </p:nvPr>
        </p:nvSpPr>
        <p:spPr/>
        <p:txBody>
          <a:bodyPr/>
          <a:lstStyle/>
          <a:p>
            <a:r>
              <a:rPr lang="en-AU" dirty="0"/>
              <a:t>Food for thought…</a:t>
            </a:r>
          </a:p>
          <a:p>
            <a:pPr marL="285750" marR="0" lvl="1" indent="-285750" fontAlgn="auto">
              <a:buClr>
                <a:schemeClr val="accent1"/>
              </a:buClr>
              <a:buSzTx/>
              <a:buFont typeface="Arial" panose="020B0604020202020204" pitchFamily="34" charset="0"/>
              <a:buChar char="─"/>
              <a:tabLst/>
              <a:defRPr/>
            </a:pPr>
            <a:r>
              <a:rPr lang="en-US" sz="1400" dirty="0"/>
              <a:t>Who are your customers (all of them) and how is the mark being used?</a:t>
            </a:r>
          </a:p>
          <a:p>
            <a:pPr marL="285750" marR="0" lvl="1" indent="-285750" fontAlgn="auto">
              <a:buClr>
                <a:schemeClr val="accent1"/>
              </a:buClr>
              <a:buSzTx/>
              <a:buFont typeface="Arial" panose="020B0604020202020204" pitchFamily="34" charset="0"/>
              <a:buChar char="─"/>
              <a:tabLst/>
              <a:defRPr/>
            </a:pPr>
            <a:r>
              <a:rPr lang="en-US" sz="1400" dirty="0"/>
              <a:t>Does your mark include a geographical indication?</a:t>
            </a:r>
          </a:p>
          <a:p>
            <a:pPr marL="285750" marR="0" lvl="1" indent="-285750" fontAlgn="auto">
              <a:buClr>
                <a:schemeClr val="accent1"/>
              </a:buClr>
              <a:buSzTx/>
              <a:buFont typeface="Arial" panose="020B0604020202020204" pitchFamily="34" charset="0"/>
              <a:buChar char="─"/>
              <a:tabLst/>
              <a:defRPr/>
            </a:pPr>
            <a:r>
              <a:rPr lang="en-US" sz="1400" dirty="0"/>
              <a:t>Are you exporting and do you require protection overseas?</a:t>
            </a:r>
          </a:p>
          <a:p>
            <a:pPr marL="285750" marR="0" lvl="1" indent="-285750" fontAlgn="auto">
              <a:buClr>
                <a:schemeClr val="accent1"/>
              </a:buClr>
              <a:buSzTx/>
              <a:buFont typeface="Arial" panose="020B0604020202020204" pitchFamily="34" charset="0"/>
              <a:buChar char="─"/>
              <a:tabLst/>
              <a:defRPr/>
            </a:pPr>
            <a:r>
              <a:rPr lang="en-US" sz="1400" dirty="0"/>
              <a:t>Are you at risk of being infringed online?</a:t>
            </a:r>
          </a:p>
        </p:txBody>
      </p:sp>
      <p:pic>
        <p:nvPicPr>
          <p:cNvPr id="9" name="Picture Placeholder 8">
            <a:extLst>
              <a:ext uri="{FF2B5EF4-FFF2-40B4-BE49-F238E27FC236}">
                <a16:creationId xmlns:a16="http://schemas.microsoft.com/office/drawing/2014/main" id="{4D9E6BB4-8FCB-81C7-88FE-0ED22256479F}"/>
              </a:ext>
            </a:extLst>
          </p:cNvPr>
          <p:cNvPicPr>
            <a:picLocks noGrp="1" noChangeAspect="1"/>
          </p:cNvPicPr>
          <p:nvPr>
            <p:ph type="pic" sz="quarter" idx="13"/>
          </p:nvPr>
        </p:nvPicPr>
        <p:blipFill rotWithShape="1">
          <a:blip r:embed="rId3"/>
          <a:srcRect l="45194" r="3798"/>
          <a:stretch/>
        </p:blipFill>
        <p:spPr>
          <a:xfrm>
            <a:off x="0" y="0"/>
            <a:ext cx="4070350" cy="5143500"/>
          </a:xfrm>
        </p:spPr>
      </p:pic>
    </p:spTree>
    <p:extLst>
      <p:ext uri="{BB962C8B-B14F-4D97-AF65-F5344CB8AC3E}">
        <p14:creationId xmlns:p14="http://schemas.microsoft.com/office/powerpoint/2010/main" val="4062910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EC34E63-A546-D898-E792-51EA3B7A5D94}"/>
              </a:ext>
            </a:extLst>
          </p:cNvPr>
          <p:cNvSpPr>
            <a:spLocks noChangeArrowheads="1"/>
          </p:cNvSpPr>
          <p:nvPr/>
        </p:nvSpPr>
        <p:spPr bwMode="auto">
          <a:xfrm>
            <a:off x="5130100" y="3986375"/>
            <a:ext cx="3940146"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tab pos="1643063" algn="l"/>
              </a:tabLst>
            </a:pPr>
            <a:r>
              <a:rPr kumimoji="0" lang="en-US" altLang="en-US" sz="1000" b="1" i="0" u="none" strike="noStrike" cap="none" normalizeH="0" baseline="0" dirty="0">
                <a:ln>
                  <a:noFill/>
                </a:ln>
                <a:solidFill>
                  <a:srgbClr val="00AFC2"/>
                </a:solidFill>
                <a:effectLst/>
                <a:latin typeface="+mn-lt"/>
                <a:ea typeface="Calibri" panose="020F0502020204030204" pitchFamily="34" charset="0"/>
              </a:rPr>
              <a:t> </a:t>
            </a:r>
            <a:endParaRPr kumimoji="0" lang="en-US" altLang="en-US" sz="1000" b="0" i="0" u="none" strike="noStrike" cap="none" normalizeH="0" baseline="0" dirty="0">
              <a:ln>
                <a:noFill/>
              </a:ln>
              <a:solidFill>
                <a:schemeClr val="bg1"/>
              </a:solidFill>
              <a:effectLst/>
              <a:latin typeface="+mn-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cap="none" normalizeH="0" baseline="0" dirty="0" err="1">
                <a:ln>
                  <a:noFill/>
                </a:ln>
                <a:solidFill>
                  <a:schemeClr val="accent1"/>
                </a:solidFill>
                <a:effectLst/>
                <a:latin typeface="+mn-lt"/>
                <a:ea typeface="Calibri" panose="020F0502020204030204" pitchFamily="34" charset="0"/>
                <a:cs typeface="Arial" panose="020B0604020202020204" pitchFamily="34" charset="0"/>
              </a:rPr>
              <a:t>fbrice.com.au</a:t>
            </a:r>
            <a:endParaRPr kumimoji="0" lang="en-US" altLang="en-US" sz="1200" b="1" i="0" u="none" strike="noStrike" cap="none" normalizeH="0" baseline="0" dirty="0">
              <a:ln>
                <a:noFill/>
              </a:ln>
              <a:solidFill>
                <a:schemeClr val="accent1"/>
              </a:solidFill>
              <a:effectLst/>
              <a:latin typeface="+mn-lt"/>
            </a:endParaRPr>
          </a:p>
        </p:txBody>
      </p:sp>
      <p:pic>
        <p:nvPicPr>
          <p:cNvPr id="7" name="Picture Placeholder 87">
            <a:extLst>
              <a:ext uri="{FF2B5EF4-FFF2-40B4-BE49-F238E27FC236}">
                <a16:creationId xmlns:a16="http://schemas.microsoft.com/office/drawing/2014/main" id="{0F34F33D-A3DD-5CD5-BA55-EF62D04FDB5B}"/>
              </a:ext>
            </a:extLst>
          </p:cNvPr>
          <p:cNvPicPr>
            <a:picLocks noChangeAspect="1"/>
          </p:cNvPicPr>
          <p:nvPr/>
        </p:nvPicPr>
        <p:blipFill>
          <a:blip r:embed="rId2"/>
          <a:srcRect t="3568" b="3568"/>
          <a:stretch/>
        </p:blipFill>
        <p:spPr>
          <a:xfrm>
            <a:off x="1662839" y="1084343"/>
            <a:ext cx="1939654" cy="1200819"/>
          </a:xfrm>
          <a:prstGeom prst="rect">
            <a:avLst/>
          </a:prstGeom>
        </p:spPr>
      </p:pic>
      <p:pic>
        <p:nvPicPr>
          <p:cNvPr id="8" name="Picture Placeholder 97">
            <a:extLst>
              <a:ext uri="{FF2B5EF4-FFF2-40B4-BE49-F238E27FC236}">
                <a16:creationId xmlns:a16="http://schemas.microsoft.com/office/drawing/2014/main" id="{4AF0FE6D-B398-3D2C-2137-1F80A1BE2DF3}"/>
              </a:ext>
            </a:extLst>
          </p:cNvPr>
          <p:cNvPicPr>
            <a:picLocks noChangeAspect="1"/>
          </p:cNvPicPr>
          <p:nvPr/>
        </p:nvPicPr>
        <p:blipFill>
          <a:blip r:embed="rId3"/>
          <a:srcRect t="3603" b="3603"/>
          <a:stretch/>
        </p:blipFill>
        <p:spPr>
          <a:xfrm>
            <a:off x="5373252" y="1084343"/>
            <a:ext cx="1939654" cy="1200819"/>
          </a:xfrm>
          <a:prstGeom prst="rect">
            <a:avLst/>
          </a:prstGeom>
        </p:spPr>
      </p:pic>
      <p:sp>
        <p:nvSpPr>
          <p:cNvPr id="9" name="Text Placeholder 62">
            <a:extLst>
              <a:ext uri="{FF2B5EF4-FFF2-40B4-BE49-F238E27FC236}">
                <a16:creationId xmlns:a16="http://schemas.microsoft.com/office/drawing/2014/main" id="{431508D4-34EF-0249-0244-7786CDDC987B}"/>
              </a:ext>
            </a:extLst>
          </p:cNvPr>
          <p:cNvSpPr txBox="1">
            <a:spLocks/>
          </p:cNvSpPr>
          <p:nvPr/>
        </p:nvSpPr>
        <p:spPr>
          <a:xfrm>
            <a:off x="1662839" y="2436821"/>
            <a:ext cx="1939654" cy="5413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dirty="0">
                <a:solidFill>
                  <a:schemeClr val="accent1"/>
                </a:solidFill>
              </a:rPr>
              <a:t>Brittany </a:t>
            </a:r>
            <a:r>
              <a:rPr lang="en-AU" sz="1400" dirty="0" smtClean="0">
                <a:solidFill>
                  <a:schemeClr val="accent1"/>
                </a:solidFill>
              </a:rPr>
              <a:t>Ashton</a:t>
            </a:r>
          </a:p>
          <a:p>
            <a:pPr marL="0" indent="0">
              <a:buNone/>
            </a:pPr>
            <a:r>
              <a:rPr lang="en-US" sz="1100" dirty="0" smtClean="0">
                <a:solidFill>
                  <a:schemeClr val="accent1"/>
                </a:solidFill>
              </a:rPr>
              <a:t>Patent Attorney</a:t>
            </a:r>
            <a:endParaRPr lang="en-AU" sz="1100" dirty="0">
              <a:solidFill>
                <a:schemeClr val="accent1"/>
              </a:solidFill>
            </a:endParaRPr>
          </a:p>
          <a:p>
            <a:pPr marL="0" indent="0">
              <a:buNone/>
            </a:pPr>
            <a:r>
              <a:rPr lang="en-AU" sz="1050" dirty="0">
                <a:solidFill>
                  <a:schemeClr val="bg1"/>
                </a:solidFill>
              </a:rPr>
              <a:t>bashton@fbrice.com.au</a:t>
            </a:r>
          </a:p>
        </p:txBody>
      </p:sp>
      <p:sp>
        <p:nvSpPr>
          <p:cNvPr id="11" name="Text Placeholder 62">
            <a:extLst>
              <a:ext uri="{FF2B5EF4-FFF2-40B4-BE49-F238E27FC236}">
                <a16:creationId xmlns:a16="http://schemas.microsoft.com/office/drawing/2014/main" id="{F42B15EA-4520-5711-79A3-6C7909DFC60E}"/>
              </a:ext>
            </a:extLst>
          </p:cNvPr>
          <p:cNvSpPr txBox="1">
            <a:spLocks/>
          </p:cNvSpPr>
          <p:nvPr/>
        </p:nvSpPr>
        <p:spPr>
          <a:xfrm>
            <a:off x="5373252" y="2436821"/>
            <a:ext cx="1939654" cy="541338"/>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400" dirty="0">
                <a:solidFill>
                  <a:schemeClr val="accent1"/>
                </a:solidFill>
              </a:rPr>
              <a:t>Sarah </a:t>
            </a:r>
            <a:r>
              <a:rPr lang="en-AU" sz="1400" dirty="0" smtClean="0">
                <a:solidFill>
                  <a:schemeClr val="accent1"/>
                </a:solidFill>
              </a:rPr>
              <a:t>Dixon</a:t>
            </a:r>
          </a:p>
          <a:p>
            <a:pPr marL="0" indent="0">
              <a:buNone/>
            </a:pPr>
            <a:r>
              <a:rPr lang="en-US" sz="1100" dirty="0" smtClean="0">
                <a:solidFill>
                  <a:schemeClr val="accent1"/>
                </a:solidFill>
              </a:rPr>
              <a:t>Trade Marks Attorney</a:t>
            </a:r>
            <a:endParaRPr lang="en-AU" sz="1100" dirty="0">
              <a:solidFill>
                <a:schemeClr val="accent1"/>
              </a:solidFill>
            </a:endParaRPr>
          </a:p>
          <a:p>
            <a:pPr marL="0" indent="0">
              <a:buNone/>
            </a:pPr>
            <a:r>
              <a:rPr lang="en-AU" sz="1050" dirty="0">
                <a:solidFill>
                  <a:schemeClr val="bg1"/>
                </a:solidFill>
              </a:rPr>
              <a:t>sdixon@fbrice.com.au</a:t>
            </a:r>
          </a:p>
        </p:txBody>
      </p:sp>
    </p:spTree>
    <p:extLst>
      <p:ext uri="{BB962C8B-B14F-4D97-AF65-F5344CB8AC3E}">
        <p14:creationId xmlns:p14="http://schemas.microsoft.com/office/powerpoint/2010/main" val="1307188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6051FE-76E3-6F40-DEE3-15C01C7386B3}"/>
              </a:ext>
            </a:extLst>
          </p:cNvPr>
          <p:cNvSpPr>
            <a:spLocks noGrp="1"/>
          </p:cNvSpPr>
          <p:nvPr>
            <p:ph type="body" sz="quarter" idx="33"/>
          </p:nvPr>
        </p:nvSpPr>
        <p:spPr>
          <a:xfrm>
            <a:off x="737394" y="3319809"/>
            <a:ext cx="7669212" cy="1304579"/>
          </a:xfrm>
        </p:spPr>
        <p:txBody>
          <a:bodyPr>
            <a:normAutofit lnSpcReduction="10000"/>
          </a:bodyPr>
          <a:lstStyle/>
          <a:p>
            <a:r>
              <a:rPr lang="en-AU" dirty="0"/>
              <a:t>Disclaimer</a:t>
            </a:r>
          </a:p>
          <a:p>
            <a:r>
              <a:rPr lang="en-AU" dirty="0"/>
              <a:t>The content of these materials is general in nature, and must not be relied on in lieu of advice from a qualified professional in respect of your particular circumstances. To the maximum extent permitted by law, FB Rice does not make, and excludes, any representation or warranty, express or implied, as to the accuracy, reliability, currency or completeness of any information in these materials and FB Rice (collectively, with its partners, officers, directors, employees, agents and advisers) expressly disclaims any and all liability for any loss or damage, howsoever caused, relating to these materials or from acting in reliance on the information within them. For the avoidance of doubt, the delivery of these materials, or the provision to you of any part of its content, does not create an attorney-client relationship between you and FB Rice. </a:t>
            </a:r>
          </a:p>
        </p:txBody>
      </p:sp>
      <p:cxnSp>
        <p:nvCxnSpPr>
          <p:cNvPr id="3" name="Straight Connector 2">
            <a:extLst>
              <a:ext uri="{FF2B5EF4-FFF2-40B4-BE49-F238E27FC236}">
                <a16:creationId xmlns:a16="http://schemas.microsoft.com/office/drawing/2014/main" id="{64AC37FC-7FFF-09D1-86B7-9B9FF67693FA}"/>
              </a:ext>
            </a:extLst>
          </p:cNvPr>
          <p:cNvCxnSpPr/>
          <p:nvPr/>
        </p:nvCxnSpPr>
        <p:spPr>
          <a:xfrm>
            <a:off x="719138" y="3319809"/>
            <a:ext cx="7669212"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920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D3A431-D309-60A3-9B5E-18EAEA2D261D}"/>
              </a:ext>
            </a:extLst>
          </p:cNvPr>
          <p:cNvSpPr>
            <a:spLocks noGrp="1"/>
          </p:cNvSpPr>
          <p:nvPr>
            <p:ph type="body" sz="quarter" idx="14"/>
          </p:nvPr>
        </p:nvSpPr>
        <p:spPr>
          <a:xfrm>
            <a:off x="4467922" y="1058861"/>
            <a:ext cx="3920428" cy="3797952"/>
          </a:xfrm>
        </p:spPr>
        <p:txBody>
          <a:bodyPr>
            <a:normAutofit fontScale="85000" lnSpcReduction="20000"/>
          </a:bodyPr>
          <a:lstStyle/>
          <a:p>
            <a:r>
              <a:rPr lang="en-AU" sz="2300" dirty="0"/>
              <a:t>About FB Rice</a:t>
            </a:r>
          </a:p>
          <a:p>
            <a:pPr marL="285750" lvl="1" indent="-285750">
              <a:lnSpc>
                <a:spcPct val="110000"/>
              </a:lnSpc>
              <a:buClr>
                <a:schemeClr val="accent1"/>
              </a:buClr>
              <a:buFont typeface="Arial" panose="020B0604020202020204" pitchFamily="34" charset="0"/>
              <a:buChar char="─"/>
            </a:pPr>
            <a:r>
              <a:rPr lang="en-US" dirty="0"/>
              <a:t>Largest independent, privately owned specialist IP firm in Australia</a:t>
            </a:r>
          </a:p>
          <a:p>
            <a:pPr marL="285750" lvl="1" indent="-285750">
              <a:lnSpc>
                <a:spcPct val="110000"/>
              </a:lnSpc>
              <a:buClr>
                <a:schemeClr val="accent1"/>
              </a:buClr>
              <a:buFont typeface="Arial" panose="020B0604020202020204" pitchFamily="34" charset="0"/>
              <a:buChar char="─"/>
            </a:pPr>
            <a:r>
              <a:rPr lang="en-US" dirty="0"/>
              <a:t>Established in 1949 - offices in Sydney, Melbourne, Brisbane, Perth and New Zealand</a:t>
            </a:r>
          </a:p>
          <a:p>
            <a:pPr marL="285750" lvl="1" indent="-285750">
              <a:lnSpc>
                <a:spcPct val="110000"/>
              </a:lnSpc>
              <a:buClr>
                <a:schemeClr val="accent1"/>
              </a:buClr>
              <a:buFont typeface="Arial" panose="020B0604020202020204" pitchFamily="34" charset="0"/>
              <a:buChar char="─"/>
            </a:pPr>
            <a:r>
              <a:rPr lang="en-US" dirty="0"/>
              <a:t>Experts in navigating IP in the Asia Pacific region</a:t>
            </a:r>
          </a:p>
          <a:p>
            <a:pPr marL="285750" lvl="1" indent="-285750">
              <a:lnSpc>
                <a:spcPct val="110000"/>
              </a:lnSpc>
              <a:buClr>
                <a:schemeClr val="accent1"/>
              </a:buClr>
              <a:buFont typeface="Arial" panose="020B0604020202020204" pitchFamily="34" charset="0"/>
              <a:buChar char="─"/>
            </a:pPr>
            <a:r>
              <a:rPr lang="en-US" dirty="0"/>
              <a:t>Full breadth of patent technical expertise with over 50 practicing patent attorneys in all areas of technologies, many with </a:t>
            </a:r>
            <a:r>
              <a:rPr lang="en-US" dirty="0" smtClean="0"/>
              <a:t>PhDs</a:t>
            </a:r>
          </a:p>
          <a:p>
            <a:pPr marL="285750" lvl="1" indent="-285750">
              <a:lnSpc>
                <a:spcPct val="110000"/>
              </a:lnSpc>
              <a:buClr>
                <a:schemeClr val="accent1"/>
              </a:buClr>
              <a:buFont typeface="Arial" panose="020B0604020202020204" pitchFamily="34" charset="0"/>
              <a:buChar char="─"/>
            </a:pPr>
            <a:r>
              <a:rPr lang="en-US" dirty="0" smtClean="0"/>
              <a:t>Strategic advice on prosecution and protection of trade mark portfolios both in Australia and globally, provided by registered trade mark attorneys and qualified practicing solicitors</a:t>
            </a:r>
            <a:endParaRPr lang="en-US" dirty="0"/>
          </a:p>
        </p:txBody>
      </p:sp>
      <p:pic>
        <p:nvPicPr>
          <p:cNvPr id="9" name="Picture Placeholder 8" descr="A person in a space suit&#10;&#10;Description automatically generated with medium confidence">
            <a:extLst>
              <a:ext uri="{FF2B5EF4-FFF2-40B4-BE49-F238E27FC236}">
                <a16:creationId xmlns:a16="http://schemas.microsoft.com/office/drawing/2014/main" id="{4D9E6BB4-8FCB-81C7-88FE-0ED22256479F}"/>
              </a:ext>
            </a:extLst>
          </p:cNvPr>
          <p:cNvPicPr>
            <a:picLocks noGrp="1" noChangeAspect="1"/>
          </p:cNvPicPr>
          <p:nvPr>
            <p:ph type="pic" sz="quarter" idx="13"/>
          </p:nvPr>
        </p:nvPicPr>
        <p:blipFill>
          <a:blip r:embed="rId2"/>
          <a:srcRect l="26204" r="26204"/>
          <a:stretch>
            <a:fillRect/>
          </a:stretch>
        </p:blipFill>
        <p:spPr/>
      </p:pic>
    </p:spTree>
    <p:extLst>
      <p:ext uri="{BB962C8B-B14F-4D97-AF65-F5344CB8AC3E}">
        <p14:creationId xmlns:p14="http://schemas.microsoft.com/office/powerpoint/2010/main" val="2386866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449163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088C50-34D3-2EE5-598E-22DB81E66F74}"/>
              </a:ext>
            </a:extLst>
          </p:cNvPr>
          <p:cNvSpPr>
            <a:spLocks noGrp="1"/>
          </p:cNvSpPr>
          <p:nvPr>
            <p:ph type="body" sz="quarter" idx="14"/>
          </p:nvPr>
        </p:nvSpPr>
        <p:spPr>
          <a:xfrm>
            <a:off x="622300" y="1058863"/>
            <a:ext cx="4975782" cy="3313112"/>
          </a:xfrm>
        </p:spPr>
        <p:txBody>
          <a:bodyPr>
            <a:normAutofit fontScale="77500" lnSpcReduction="20000"/>
          </a:bodyPr>
          <a:lstStyle/>
          <a:p>
            <a:r>
              <a:rPr lang="en-AU" sz="2700" dirty="0"/>
              <a:t>Our awards</a:t>
            </a:r>
          </a:p>
          <a:p>
            <a:pPr marL="6350" lvl="1" indent="0">
              <a:lnSpc>
                <a:spcPct val="120000"/>
              </a:lnSpc>
              <a:buNone/>
            </a:pPr>
            <a:r>
              <a:rPr lang="en-US" sz="1700" dirty="0"/>
              <a:t>Best Specialist IP and Related Services Firm</a:t>
            </a:r>
            <a:br>
              <a:rPr lang="en-US" sz="1700" dirty="0"/>
            </a:br>
            <a:r>
              <a:rPr lang="en-US" sz="1700" dirty="0"/>
              <a:t>Best CX Firm: Specialist IP &amp; Related Services</a:t>
            </a:r>
            <a:br>
              <a:rPr lang="en-US" sz="1700" dirty="0"/>
            </a:br>
            <a:r>
              <a:rPr lang="en-US" sz="1700" dirty="0"/>
              <a:t>Most Innovative Specialist IP &amp; Related Services Firm</a:t>
            </a:r>
          </a:p>
          <a:p>
            <a:pPr marL="6350" lvl="1" indent="0">
              <a:buNone/>
            </a:pPr>
            <a:r>
              <a:rPr lang="en-US" sz="1300" b="1" dirty="0"/>
              <a:t>Beaton Client Choice Awards 2023</a:t>
            </a:r>
          </a:p>
          <a:p>
            <a:pPr marL="6350" lvl="1" indent="0">
              <a:buNone/>
            </a:pPr>
            <a:endParaRPr lang="en-US" sz="1300" b="1" dirty="0"/>
          </a:p>
          <a:p>
            <a:pPr marL="6350" lvl="1" indent="0">
              <a:buNone/>
            </a:pPr>
            <a:r>
              <a:rPr lang="en-US" sz="1700" dirty="0"/>
              <a:t>Tier 1 Patent and Trade Mark Prosecution</a:t>
            </a:r>
          </a:p>
          <a:p>
            <a:pPr marL="6350" lvl="1" indent="0">
              <a:buNone/>
            </a:pPr>
            <a:r>
              <a:rPr lang="en-US" sz="1300" b="1" dirty="0"/>
              <a:t>Managing Intellectual Property (MIP) IP STARS 2022</a:t>
            </a:r>
          </a:p>
          <a:p>
            <a:pPr marL="6350" lvl="1" indent="0">
              <a:buNone/>
            </a:pPr>
            <a:endParaRPr lang="en-US" sz="1300" b="1" dirty="0"/>
          </a:p>
          <a:p>
            <a:pPr marL="6350" lvl="1" indent="0">
              <a:buNone/>
            </a:pPr>
            <a:r>
              <a:rPr lang="en-US" sz="1700" dirty="0"/>
              <a:t>Gold recommendation: Patent Prosecution</a:t>
            </a:r>
          </a:p>
          <a:p>
            <a:pPr marL="6350" lvl="1" indent="0">
              <a:buNone/>
            </a:pPr>
            <a:r>
              <a:rPr lang="en-US" sz="1300" b="1" dirty="0"/>
              <a:t>IAM Patent 1000 2023</a:t>
            </a:r>
          </a:p>
          <a:p>
            <a:pPr marL="6350" lvl="1" indent="0">
              <a:buNone/>
            </a:pPr>
            <a:endParaRPr lang="en-US" sz="1300" b="1" dirty="0"/>
          </a:p>
          <a:p>
            <a:pPr marL="6350" lvl="1" indent="0">
              <a:buNone/>
            </a:pPr>
            <a:r>
              <a:rPr lang="en-US" sz="1700" dirty="0"/>
              <a:t>Gold recommendation: Trade Mark Prosecution and Strategy</a:t>
            </a:r>
          </a:p>
          <a:p>
            <a:pPr marL="6350" lvl="1" indent="0">
              <a:buNone/>
            </a:pPr>
            <a:r>
              <a:rPr lang="en-US" sz="1300" b="1" dirty="0"/>
              <a:t>World Trademark Review 1000 2023</a:t>
            </a:r>
          </a:p>
          <a:p>
            <a:pPr marL="6350" lvl="1" indent="0">
              <a:buNone/>
            </a:pPr>
            <a:endParaRPr lang="en-US" dirty="0"/>
          </a:p>
        </p:txBody>
      </p:sp>
      <p:pic>
        <p:nvPicPr>
          <p:cNvPr id="1026" name="Picture 2">
            <a:extLst>
              <a:ext uri="{FF2B5EF4-FFF2-40B4-BE49-F238E27FC236}">
                <a16:creationId xmlns:a16="http://schemas.microsoft.com/office/drawing/2014/main" id="{DA58557B-519D-2B9C-79A3-B6C47C13D1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024" y="1301413"/>
            <a:ext cx="916106" cy="9182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AEC96B-AB8D-18CC-9393-6FA160200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71" y="2401904"/>
            <a:ext cx="2248377" cy="4574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48F28E2-3DD5-B2A3-DA3B-7E7ABD8A2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160" y="1205440"/>
            <a:ext cx="1093188" cy="91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dia">
            <a:extLst>
              <a:ext uri="{FF2B5EF4-FFF2-40B4-BE49-F238E27FC236}">
                <a16:creationId xmlns:a16="http://schemas.microsoft.com/office/drawing/2014/main" id="{0873B1C8-92C3-8200-A185-A11CD165A6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551" y="3167514"/>
            <a:ext cx="1387936" cy="705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890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Placeholder 75">
            <a:extLst>
              <a:ext uri="{FF2B5EF4-FFF2-40B4-BE49-F238E27FC236}">
                <a16:creationId xmlns:a16="http://schemas.microsoft.com/office/drawing/2014/main" id="{258DC887-7C4D-8E8E-571B-33E450096E30}"/>
              </a:ext>
            </a:extLst>
          </p:cNvPr>
          <p:cNvPicPr>
            <a:picLocks noGrp="1" noChangeAspect="1"/>
          </p:cNvPicPr>
          <p:nvPr>
            <p:ph type="pic" sz="quarter" idx="19"/>
          </p:nvPr>
        </p:nvPicPr>
        <p:blipFill>
          <a:blip r:embed="rId3"/>
          <a:srcRect t="3568" b="3568"/>
          <a:stretch/>
        </p:blipFill>
        <p:spPr/>
      </p:pic>
      <p:sp>
        <p:nvSpPr>
          <p:cNvPr id="3" name="Text Placeholder 2">
            <a:extLst>
              <a:ext uri="{FF2B5EF4-FFF2-40B4-BE49-F238E27FC236}">
                <a16:creationId xmlns:a16="http://schemas.microsoft.com/office/drawing/2014/main" id="{B26CC601-E3FF-4130-6BA8-EA8FD7A49E74}"/>
              </a:ext>
            </a:extLst>
          </p:cNvPr>
          <p:cNvSpPr>
            <a:spLocks noGrp="1"/>
          </p:cNvSpPr>
          <p:nvPr>
            <p:ph type="body" sz="quarter" idx="24"/>
          </p:nvPr>
        </p:nvSpPr>
        <p:spPr/>
        <p:txBody>
          <a:bodyPr/>
          <a:lstStyle/>
          <a:p>
            <a:r>
              <a:rPr lang="en-AU" dirty="0"/>
              <a:t>John Landells</a:t>
            </a:r>
          </a:p>
          <a:p>
            <a:pPr lvl="1"/>
            <a:r>
              <a:rPr lang="en-AU" dirty="0"/>
              <a:t>Partner</a:t>
            </a:r>
          </a:p>
        </p:txBody>
      </p:sp>
      <p:sp>
        <p:nvSpPr>
          <p:cNvPr id="39" name="Text Placeholder 38">
            <a:extLst>
              <a:ext uri="{FF2B5EF4-FFF2-40B4-BE49-F238E27FC236}">
                <a16:creationId xmlns:a16="http://schemas.microsoft.com/office/drawing/2014/main" id="{CF7E02EB-5F25-390C-8178-BFF8EEEC4409}"/>
              </a:ext>
            </a:extLst>
          </p:cNvPr>
          <p:cNvSpPr>
            <a:spLocks noGrp="1"/>
          </p:cNvSpPr>
          <p:nvPr>
            <p:ph type="body" sz="quarter" idx="18"/>
          </p:nvPr>
        </p:nvSpPr>
        <p:spPr/>
        <p:txBody>
          <a:bodyPr>
            <a:normAutofit/>
          </a:bodyPr>
          <a:lstStyle/>
          <a:p>
            <a:r>
              <a:rPr lang="en-US" dirty="0"/>
              <a:t>Our food and beverage experts</a:t>
            </a:r>
            <a:endParaRPr lang="en-AU" dirty="0"/>
          </a:p>
        </p:txBody>
      </p:sp>
      <p:pic>
        <p:nvPicPr>
          <p:cNvPr id="78" name="Picture Placeholder 77">
            <a:extLst>
              <a:ext uri="{FF2B5EF4-FFF2-40B4-BE49-F238E27FC236}">
                <a16:creationId xmlns:a16="http://schemas.microsoft.com/office/drawing/2014/main" id="{A066E885-4224-EE26-86FD-55C1240D978F}"/>
              </a:ext>
            </a:extLst>
          </p:cNvPr>
          <p:cNvPicPr>
            <a:picLocks noGrp="1" noChangeAspect="1"/>
          </p:cNvPicPr>
          <p:nvPr>
            <p:ph type="pic" sz="quarter" idx="25"/>
          </p:nvPr>
        </p:nvPicPr>
        <p:blipFill>
          <a:blip r:embed="rId4"/>
          <a:srcRect t="3543" b="3543"/>
          <a:stretch/>
        </p:blipFill>
        <p:spPr/>
      </p:pic>
      <p:pic>
        <p:nvPicPr>
          <p:cNvPr id="80" name="Picture Placeholder 79">
            <a:extLst>
              <a:ext uri="{FF2B5EF4-FFF2-40B4-BE49-F238E27FC236}">
                <a16:creationId xmlns:a16="http://schemas.microsoft.com/office/drawing/2014/main" id="{9ABAD267-4544-80B8-4434-F1A67B7A1C66}"/>
              </a:ext>
            </a:extLst>
          </p:cNvPr>
          <p:cNvPicPr>
            <a:picLocks noGrp="1" noChangeAspect="1"/>
          </p:cNvPicPr>
          <p:nvPr>
            <p:ph type="pic" sz="quarter" idx="27"/>
          </p:nvPr>
        </p:nvPicPr>
        <p:blipFill>
          <a:blip r:embed="rId5"/>
          <a:srcRect t="3568" b="3568"/>
          <a:stretch/>
        </p:blipFill>
        <p:spPr/>
      </p:pic>
      <p:pic>
        <p:nvPicPr>
          <p:cNvPr id="82" name="Picture Placeholder 81">
            <a:extLst>
              <a:ext uri="{FF2B5EF4-FFF2-40B4-BE49-F238E27FC236}">
                <a16:creationId xmlns:a16="http://schemas.microsoft.com/office/drawing/2014/main" id="{91C56F80-3208-0DDE-3260-C666D88058FE}"/>
              </a:ext>
            </a:extLst>
          </p:cNvPr>
          <p:cNvPicPr>
            <a:picLocks noGrp="1" noChangeAspect="1"/>
          </p:cNvPicPr>
          <p:nvPr>
            <p:ph type="pic" sz="quarter" idx="29"/>
          </p:nvPr>
        </p:nvPicPr>
        <p:blipFill>
          <a:blip r:embed="rId6"/>
          <a:srcRect t="3586" b="3586"/>
          <a:stretch/>
        </p:blipFill>
        <p:spPr/>
      </p:pic>
      <p:pic>
        <p:nvPicPr>
          <p:cNvPr id="84" name="Picture Placeholder 83">
            <a:extLst>
              <a:ext uri="{FF2B5EF4-FFF2-40B4-BE49-F238E27FC236}">
                <a16:creationId xmlns:a16="http://schemas.microsoft.com/office/drawing/2014/main" id="{347EF918-D0AF-E545-B08B-9B4895DB1C3D}"/>
              </a:ext>
            </a:extLst>
          </p:cNvPr>
          <p:cNvPicPr>
            <a:picLocks noGrp="1" noChangeAspect="1"/>
          </p:cNvPicPr>
          <p:nvPr>
            <p:ph type="pic" sz="quarter" idx="31"/>
          </p:nvPr>
        </p:nvPicPr>
        <p:blipFill>
          <a:blip r:embed="rId7"/>
          <a:srcRect l="4570" r="4570"/>
          <a:stretch/>
        </p:blipFill>
        <p:spPr/>
      </p:pic>
      <p:pic>
        <p:nvPicPr>
          <p:cNvPr id="86" name="Picture Placeholder 85">
            <a:extLst>
              <a:ext uri="{FF2B5EF4-FFF2-40B4-BE49-F238E27FC236}">
                <a16:creationId xmlns:a16="http://schemas.microsoft.com/office/drawing/2014/main" id="{69003F67-6A93-A25B-1923-B80988901C55}"/>
              </a:ext>
            </a:extLst>
          </p:cNvPr>
          <p:cNvPicPr>
            <a:picLocks noGrp="1" noChangeAspect="1"/>
          </p:cNvPicPr>
          <p:nvPr>
            <p:ph type="pic" sz="quarter" idx="33"/>
          </p:nvPr>
        </p:nvPicPr>
        <p:blipFill>
          <a:blip r:embed="rId8"/>
          <a:srcRect t="3551" b="3551"/>
          <a:stretch/>
        </p:blipFill>
        <p:spPr/>
      </p:pic>
      <p:pic>
        <p:nvPicPr>
          <p:cNvPr id="88" name="Picture Placeholder 87">
            <a:extLst>
              <a:ext uri="{FF2B5EF4-FFF2-40B4-BE49-F238E27FC236}">
                <a16:creationId xmlns:a16="http://schemas.microsoft.com/office/drawing/2014/main" id="{3B6A7FA0-09CC-C7F1-028D-59315F654793}"/>
              </a:ext>
            </a:extLst>
          </p:cNvPr>
          <p:cNvPicPr>
            <a:picLocks noGrp="1" noChangeAspect="1"/>
          </p:cNvPicPr>
          <p:nvPr>
            <p:ph type="pic" sz="quarter" idx="35"/>
          </p:nvPr>
        </p:nvPicPr>
        <p:blipFill>
          <a:blip r:embed="rId9"/>
          <a:srcRect t="3568" b="3568"/>
          <a:stretch/>
        </p:blipFill>
        <p:spPr/>
      </p:pic>
      <p:pic>
        <p:nvPicPr>
          <p:cNvPr id="90" name="Picture Placeholder 89">
            <a:extLst>
              <a:ext uri="{FF2B5EF4-FFF2-40B4-BE49-F238E27FC236}">
                <a16:creationId xmlns:a16="http://schemas.microsoft.com/office/drawing/2014/main" id="{4624D14A-2407-BFAC-99F0-D0791FC354E8}"/>
              </a:ext>
            </a:extLst>
          </p:cNvPr>
          <p:cNvPicPr>
            <a:picLocks noGrp="1" noChangeAspect="1"/>
          </p:cNvPicPr>
          <p:nvPr>
            <p:ph type="pic" sz="quarter" idx="37"/>
          </p:nvPr>
        </p:nvPicPr>
        <p:blipFill>
          <a:blip r:embed="rId10"/>
          <a:srcRect t="3596" b="3596"/>
          <a:stretch/>
        </p:blipFill>
        <p:spPr/>
      </p:pic>
      <p:pic>
        <p:nvPicPr>
          <p:cNvPr id="92" name="Picture Placeholder 91">
            <a:extLst>
              <a:ext uri="{FF2B5EF4-FFF2-40B4-BE49-F238E27FC236}">
                <a16:creationId xmlns:a16="http://schemas.microsoft.com/office/drawing/2014/main" id="{37471046-7BDA-5DA0-BF76-B5CB7F52B90B}"/>
              </a:ext>
            </a:extLst>
          </p:cNvPr>
          <p:cNvPicPr>
            <a:picLocks noGrp="1" noChangeAspect="1"/>
          </p:cNvPicPr>
          <p:nvPr>
            <p:ph type="pic" sz="quarter" idx="39"/>
          </p:nvPr>
        </p:nvPicPr>
        <p:blipFill>
          <a:blip r:embed="rId11"/>
          <a:srcRect t="3536" b="3536"/>
          <a:stretch/>
        </p:blipFill>
        <p:spPr/>
      </p:pic>
      <p:pic>
        <p:nvPicPr>
          <p:cNvPr id="94" name="Picture Placeholder 93">
            <a:extLst>
              <a:ext uri="{FF2B5EF4-FFF2-40B4-BE49-F238E27FC236}">
                <a16:creationId xmlns:a16="http://schemas.microsoft.com/office/drawing/2014/main" id="{BD027514-3C78-1EB0-5422-38ED9A9447E0}"/>
              </a:ext>
            </a:extLst>
          </p:cNvPr>
          <p:cNvPicPr>
            <a:picLocks noGrp="1" noChangeAspect="1"/>
          </p:cNvPicPr>
          <p:nvPr>
            <p:ph type="pic" sz="quarter" idx="41"/>
          </p:nvPr>
        </p:nvPicPr>
        <p:blipFill>
          <a:blip r:embed="rId12"/>
          <a:srcRect t="3551" b="3551"/>
          <a:stretch/>
        </p:blipFill>
        <p:spPr/>
      </p:pic>
      <p:pic>
        <p:nvPicPr>
          <p:cNvPr id="98" name="Picture Placeholder 97">
            <a:extLst>
              <a:ext uri="{FF2B5EF4-FFF2-40B4-BE49-F238E27FC236}">
                <a16:creationId xmlns:a16="http://schemas.microsoft.com/office/drawing/2014/main" id="{5F7319B7-6248-E51A-95A1-65441EFE1315}"/>
              </a:ext>
            </a:extLst>
          </p:cNvPr>
          <p:cNvPicPr>
            <a:picLocks noGrp="1" noChangeAspect="1"/>
          </p:cNvPicPr>
          <p:nvPr>
            <p:ph type="pic" sz="quarter" idx="44"/>
          </p:nvPr>
        </p:nvPicPr>
        <p:blipFill>
          <a:blip r:embed="rId13"/>
          <a:srcRect t="3603" b="3603"/>
          <a:stretch/>
        </p:blipFill>
        <p:spPr/>
      </p:pic>
      <p:pic>
        <p:nvPicPr>
          <p:cNvPr id="100" name="Picture Placeholder 99">
            <a:extLst>
              <a:ext uri="{FF2B5EF4-FFF2-40B4-BE49-F238E27FC236}">
                <a16:creationId xmlns:a16="http://schemas.microsoft.com/office/drawing/2014/main" id="{6B89ADC1-DCCA-A9C5-5EF4-16D30E039B15}"/>
              </a:ext>
            </a:extLst>
          </p:cNvPr>
          <p:cNvPicPr>
            <a:picLocks noGrp="1" noChangeAspect="1"/>
          </p:cNvPicPr>
          <p:nvPr>
            <p:ph type="pic" sz="quarter" idx="46"/>
          </p:nvPr>
        </p:nvPicPr>
        <p:blipFill>
          <a:blip r:embed="rId14"/>
          <a:srcRect t="3601" b="3601"/>
          <a:stretch/>
        </p:blipFill>
        <p:spPr/>
      </p:pic>
      <p:pic>
        <p:nvPicPr>
          <p:cNvPr id="102" name="Picture Placeholder 101">
            <a:extLst>
              <a:ext uri="{FF2B5EF4-FFF2-40B4-BE49-F238E27FC236}">
                <a16:creationId xmlns:a16="http://schemas.microsoft.com/office/drawing/2014/main" id="{E346B256-6521-5FB3-6AB9-F47B95FCA81E}"/>
              </a:ext>
            </a:extLst>
          </p:cNvPr>
          <p:cNvPicPr>
            <a:picLocks noGrp="1" noChangeAspect="1"/>
          </p:cNvPicPr>
          <p:nvPr>
            <p:ph type="pic" sz="quarter" idx="48"/>
          </p:nvPr>
        </p:nvPicPr>
        <p:blipFill>
          <a:blip r:embed="rId15"/>
          <a:srcRect t="3551" b="3551"/>
          <a:stretch/>
        </p:blipFill>
        <p:spPr/>
      </p:pic>
      <p:pic>
        <p:nvPicPr>
          <p:cNvPr id="104" name="Picture Placeholder 103">
            <a:extLst>
              <a:ext uri="{FF2B5EF4-FFF2-40B4-BE49-F238E27FC236}">
                <a16:creationId xmlns:a16="http://schemas.microsoft.com/office/drawing/2014/main" id="{AA0505A7-4C60-D00B-0403-8B109510B196}"/>
              </a:ext>
            </a:extLst>
          </p:cNvPr>
          <p:cNvPicPr>
            <a:picLocks noGrp="1" noChangeAspect="1"/>
          </p:cNvPicPr>
          <p:nvPr>
            <p:ph type="pic" sz="quarter" idx="50"/>
          </p:nvPr>
        </p:nvPicPr>
        <p:blipFill>
          <a:blip r:embed="rId16"/>
          <a:srcRect t="3568" b="3568"/>
          <a:stretch/>
        </p:blipFill>
        <p:spPr/>
      </p:pic>
      <p:pic>
        <p:nvPicPr>
          <p:cNvPr id="106" name="Picture Placeholder 105">
            <a:extLst>
              <a:ext uri="{FF2B5EF4-FFF2-40B4-BE49-F238E27FC236}">
                <a16:creationId xmlns:a16="http://schemas.microsoft.com/office/drawing/2014/main" id="{3D9F3A7F-5621-F9DC-00AB-469D4EFB30F2}"/>
              </a:ext>
            </a:extLst>
          </p:cNvPr>
          <p:cNvPicPr>
            <a:picLocks noGrp="1" noChangeAspect="1"/>
          </p:cNvPicPr>
          <p:nvPr>
            <p:ph type="pic" sz="quarter" idx="52"/>
          </p:nvPr>
        </p:nvPicPr>
        <p:blipFill>
          <a:blip r:embed="rId17"/>
          <a:srcRect t="3552" b="3552"/>
          <a:stretch/>
        </p:blipFill>
        <p:spPr/>
      </p:pic>
      <p:pic>
        <p:nvPicPr>
          <p:cNvPr id="96" name="Picture Placeholder 95">
            <a:extLst>
              <a:ext uri="{FF2B5EF4-FFF2-40B4-BE49-F238E27FC236}">
                <a16:creationId xmlns:a16="http://schemas.microsoft.com/office/drawing/2014/main" id="{24EE482C-1E4E-C90E-0673-BB19C8354218}"/>
              </a:ext>
            </a:extLst>
          </p:cNvPr>
          <p:cNvPicPr>
            <a:picLocks noGrp="1" noChangeAspect="1"/>
          </p:cNvPicPr>
          <p:nvPr>
            <p:ph type="pic" sz="quarter" idx="57"/>
          </p:nvPr>
        </p:nvPicPr>
        <p:blipFill>
          <a:blip r:embed="rId18"/>
          <a:srcRect t="3617" b="3617"/>
          <a:stretch/>
        </p:blipFill>
        <p:spPr/>
      </p:pic>
      <p:sp>
        <p:nvSpPr>
          <p:cNvPr id="58" name="Text Placeholder 57">
            <a:extLst>
              <a:ext uri="{FF2B5EF4-FFF2-40B4-BE49-F238E27FC236}">
                <a16:creationId xmlns:a16="http://schemas.microsoft.com/office/drawing/2014/main" id="{FD6E9657-C45D-F49E-78B2-348E51740AD1}"/>
              </a:ext>
            </a:extLst>
          </p:cNvPr>
          <p:cNvSpPr>
            <a:spLocks noGrp="1"/>
          </p:cNvSpPr>
          <p:nvPr>
            <p:ph type="body" sz="quarter" idx="59"/>
          </p:nvPr>
        </p:nvSpPr>
        <p:spPr/>
        <p:txBody>
          <a:bodyPr/>
          <a:lstStyle/>
          <a:p>
            <a:r>
              <a:rPr lang="en-AU" dirty="0"/>
              <a:t>Jacqueline Warner</a:t>
            </a:r>
          </a:p>
          <a:p>
            <a:pPr lvl="1"/>
            <a:r>
              <a:rPr lang="en-AU" dirty="0"/>
              <a:t>Special Counsel</a:t>
            </a:r>
          </a:p>
          <a:p>
            <a:endParaRPr lang="en-AU" dirty="0"/>
          </a:p>
        </p:txBody>
      </p:sp>
      <p:sp>
        <p:nvSpPr>
          <p:cNvPr id="59" name="Text Placeholder 58">
            <a:extLst>
              <a:ext uri="{FF2B5EF4-FFF2-40B4-BE49-F238E27FC236}">
                <a16:creationId xmlns:a16="http://schemas.microsoft.com/office/drawing/2014/main" id="{BC8954E3-EC17-D2BD-0F19-B0A84A83E1D5}"/>
              </a:ext>
            </a:extLst>
          </p:cNvPr>
          <p:cNvSpPr>
            <a:spLocks noGrp="1"/>
          </p:cNvSpPr>
          <p:nvPr>
            <p:ph type="body" sz="quarter" idx="60"/>
          </p:nvPr>
        </p:nvSpPr>
        <p:spPr/>
        <p:txBody>
          <a:bodyPr/>
          <a:lstStyle/>
          <a:p>
            <a:r>
              <a:rPr lang="en-AU" dirty="0"/>
              <a:t>Marcus Caulfield</a:t>
            </a:r>
          </a:p>
          <a:p>
            <a:pPr lvl="1"/>
            <a:r>
              <a:rPr lang="en-AU" dirty="0"/>
              <a:t>Partner</a:t>
            </a:r>
          </a:p>
          <a:p>
            <a:endParaRPr lang="en-AU" dirty="0"/>
          </a:p>
        </p:txBody>
      </p:sp>
      <p:sp>
        <p:nvSpPr>
          <p:cNvPr id="60" name="Text Placeholder 59">
            <a:extLst>
              <a:ext uri="{FF2B5EF4-FFF2-40B4-BE49-F238E27FC236}">
                <a16:creationId xmlns:a16="http://schemas.microsoft.com/office/drawing/2014/main" id="{5AC2DDD8-466C-69FE-194B-8EA2624CDB66}"/>
              </a:ext>
            </a:extLst>
          </p:cNvPr>
          <p:cNvSpPr>
            <a:spLocks noGrp="1"/>
          </p:cNvSpPr>
          <p:nvPr>
            <p:ph type="body" sz="quarter" idx="61"/>
          </p:nvPr>
        </p:nvSpPr>
        <p:spPr/>
        <p:txBody>
          <a:bodyPr/>
          <a:lstStyle/>
          <a:p>
            <a:r>
              <a:rPr lang="en-AU" dirty="0"/>
              <a:t>Sarah Glasson</a:t>
            </a:r>
          </a:p>
          <a:p>
            <a:pPr lvl="1"/>
            <a:r>
              <a:rPr lang="en-AU" dirty="0"/>
              <a:t>Senior Associate</a:t>
            </a:r>
          </a:p>
          <a:p>
            <a:endParaRPr lang="en-AU" dirty="0"/>
          </a:p>
        </p:txBody>
      </p:sp>
      <p:sp>
        <p:nvSpPr>
          <p:cNvPr id="61" name="Text Placeholder 60">
            <a:extLst>
              <a:ext uri="{FF2B5EF4-FFF2-40B4-BE49-F238E27FC236}">
                <a16:creationId xmlns:a16="http://schemas.microsoft.com/office/drawing/2014/main" id="{E70EDA2A-AAC7-AED2-A603-101803F663BA}"/>
              </a:ext>
            </a:extLst>
          </p:cNvPr>
          <p:cNvSpPr>
            <a:spLocks noGrp="1"/>
          </p:cNvSpPr>
          <p:nvPr>
            <p:ph type="body" sz="quarter" idx="62"/>
          </p:nvPr>
        </p:nvSpPr>
        <p:spPr/>
        <p:txBody>
          <a:bodyPr/>
          <a:lstStyle/>
          <a:p>
            <a:r>
              <a:rPr lang="en-AU" dirty="0"/>
              <a:t>Sheila Barbero</a:t>
            </a:r>
          </a:p>
          <a:p>
            <a:pPr lvl="1"/>
            <a:r>
              <a:rPr lang="en-AU" dirty="0"/>
              <a:t>Senior Associate</a:t>
            </a:r>
          </a:p>
          <a:p>
            <a:endParaRPr lang="en-AU" dirty="0"/>
          </a:p>
        </p:txBody>
      </p:sp>
      <p:sp>
        <p:nvSpPr>
          <p:cNvPr id="62" name="Text Placeholder 61">
            <a:extLst>
              <a:ext uri="{FF2B5EF4-FFF2-40B4-BE49-F238E27FC236}">
                <a16:creationId xmlns:a16="http://schemas.microsoft.com/office/drawing/2014/main" id="{7518C9B9-14D9-07E9-E15D-E81702E07B69}"/>
              </a:ext>
            </a:extLst>
          </p:cNvPr>
          <p:cNvSpPr>
            <a:spLocks noGrp="1"/>
          </p:cNvSpPr>
          <p:nvPr>
            <p:ph type="body" sz="quarter" idx="63"/>
          </p:nvPr>
        </p:nvSpPr>
        <p:spPr/>
        <p:txBody>
          <a:bodyPr/>
          <a:lstStyle/>
          <a:p>
            <a:r>
              <a:rPr lang="en-AU" dirty="0"/>
              <a:t>Diana Bogunovic</a:t>
            </a:r>
          </a:p>
          <a:p>
            <a:pPr lvl="1"/>
            <a:r>
              <a:rPr lang="en-AU" dirty="0"/>
              <a:t>Senior Associate</a:t>
            </a:r>
          </a:p>
          <a:p>
            <a:endParaRPr lang="en-AU" dirty="0"/>
          </a:p>
        </p:txBody>
      </p:sp>
      <p:sp>
        <p:nvSpPr>
          <p:cNvPr id="63" name="Text Placeholder 62">
            <a:extLst>
              <a:ext uri="{FF2B5EF4-FFF2-40B4-BE49-F238E27FC236}">
                <a16:creationId xmlns:a16="http://schemas.microsoft.com/office/drawing/2014/main" id="{9284ADCC-FB98-A98F-09D0-EB4593958489}"/>
              </a:ext>
            </a:extLst>
          </p:cNvPr>
          <p:cNvSpPr>
            <a:spLocks noGrp="1"/>
          </p:cNvSpPr>
          <p:nvPr>
            <p:ph type="body" sz="quarter" idx="64"/>
          </p:nvPr>
        </p:nvSpPr>
        <p:spPr/>
        <p:txBody>
          <a:bodyPr/>
          <a:lstStyle/>
          <a:p>
            <a:r>
              <a:rPr lang="en-AU" dirty="0"/>
              <a:t>Brittany Ashton</a:t>
            </a:r>
          </a:p>
          <a:p>
            <a:pPr lvl="1"/>
            <a:r>
              <a:rPr lang="en-AU" dirty="0"/>
              <a:t>Senior Associate</a:t>
            </a:r>
          </a:p>
          <a:p>
            <a:endParaRPr lang="en-AU" dirty="0"/>
          </a:p>
        </p:txBody>
      </p:sp>
      <p:sp>
        <p:nvSpPr>
          <p:cNvPr id="64" name="Text Placeholder 63">
            <a:extLst>
              <a:ext uri="{FF2B5EF4-FFF2-40B4-BE49-F238E27FC236}">
                <a16:creationId xmlns:a16="http://schemas.microsoft.com/office/drawing/2014/main" id="{264A73FB-7CBC-8937-E630-333082B2409A}"/>
              </a:ext>
            </a:extLst>
          </p:cNvPr>
          <p:cNvSpPr>
            <a:spLocks noGrp="1"/>
          </p:cNvSpPr>
          <p:nvPr>
            <p:ph type="body" sz="quarter" idx="65"/>
          </p:nvPr>
        </p:nvSpPr>
        <p:spPr/>
        <p:txBody>
          <a:bodyPr/>
          <a:lstStyle/>
          <a:p>
            <a:r>
              <a:rPr lang="en-AU" dirty="0"/>
              <a:t>Declan McKeveney</a:t>
            </a:r>
          </a:p>
          <a:p>
            <a:pPr lvl="1"/>
            <a:r>
              <a:rPr lang="en-AU" dirty="0"/>
              <a:t>Partner</a:t>
            </a:r>
          </a:p>
          <a:p>
            <a:endParaRPr lang="en-AU" dirty="0"/>
          </a:p>
        </p:txBody>
      </p:sp>
      <p:sp>
        <p:nvSpPr>
          <p:cNvPr id="65" name="Text Placeholder 64">
            <a:extLst>
              <a:ext uri="{FF2B5EF4-FFF2-40B4-BE49-F238E27FC236}">
                <a16:creationId xmlns:a16="http://schemas.microsoft.com/office/drawing/2014/main" id="{2BB22B7D-B8EF-02D1-FD18-FEFBE28E1E09}"/>
              </a:ext>
            </a:extLst>
          </p:cNvPr>
          <p:cNvSpPr>
            <a:spLocks noGrp="1"/>
          </p:cNvSpPr>
          <p:nvPr>
            <p:ph type="body" sz="quarter" idx="66"/>
          </p:nvPr>
        </p:nvSpPr>
        <p:spPr/>
        <p:txBody>
          <a:bodyPr/>
          <a:lstStyle/>
          <a:p>
            <a:r>
              <a:rPr lang="en-AU" dirty="0"/>
              <a:t>Michael Seifried</a:t>
            </a:r>
          </a:p>
          <a:p>
            <a:pPr lvl="1"/>
            <a:r>
              <a:rPr lang="en-AU" dirty="0"/>
              <a:t>Partner</a:t>
            </a:r>
          </a:p>
          <a:p>
            <a:endParaRPr lang="en-AU" dirty="0"/>
          </a:p>
        </p:txBody>
      </p:sp>
      <p:sp>
        <p:nvSpPr>
          <p:cNvPr id="66" name="Text Placeholder 65">
            <a:extLst>
              <a:ext uri="{FF2B5EF4-FFF2-40B4-BE49-F238E27FC236}">
                <a16:creationId xmlns:a16="http://schemas.microsoft.com/office/drawing/2014/main" id="{2A4ACD8D-7093-CBB6-B513-EBFFDBBC9504}"/>
              </a:ext>
            </a:extLst>
          </p:cNvPr>
          <p:cNvSpPr>
            <a:spLocks noGrp="1"/>
          </p:cNvSpPr>
          <p:nvPr>
            <p:ph type="body" sz="quarter" idx="67"/>
          </p:nvPr>
        </p:nvSpPr>
        <p:spPr/>
        <p:txBody>
          <a:bodyPr/>
          <a:lstStyle/>
          <a:p>
            <a:r>
              <a:rPr lang="en-AU" dirty="0"/>
              <a:t>Kate Baumann</a:t>
            </a:r>
          </a:p>
          <a:p>
            <a:pPr lvl="1"/>
            <a:r>
              <a:rPr lang="en-AU" dirty="0"/>
              <a:t>Associate</a:t>
            </a:r>
          </a:p>
          <a:p>
            <a:endParaRPr lang="en-AU" dirty="0"/>
          </a:p>
        </p:txBody>
      </p:sp>
      <p:sp>
        <p:nvSpPr>
          <p:cNvPr id="67" name="Text Placeholder 66">
            <a:extLst>
              <a:ext uri="{FF2B5EF4-FFF2-40B4-BE49-F238E27FC236}">
                <a16:creationId xmlns:a16="http://schemas.microsoft.com/office/drawing/2014/main" id="{B39665EB-7B37-864B-7E3C-17303D3AAC2E}"/>
              </a:ext>
            </a:extLst>
          </p:cNvPr>
          <p:cNvSpPr>
            <a:spLocks noGrp="1"/>
          </p:cNvSpPr>
          <p:nvPr>
            <p:ph type="body" sz="quarter" idx="68"/>
          </p:nvPr>
        </p:nvSpPr>
        <p:spPr/>
        <p:txBody>
          <a:bodyPr/>
          <a:lstStyle/>
          <a:p>
            <a:r>
              <a:rPr lang="en-AU" dirty="0"/>
              <a:t>Lisa Neilson</a:t>
            </a:r>
          </a:p>
          <a:p>
            <a:pPr lvl="1"/>
            <a:r>
              <a:rPr lang="en-AU" dirty="0"/>
              <a:t>Senior Associate</a:t>
            </a:r>
          </a:p>
          <a:p>
            <a:endParaRPr lang="en-AU" dirty="0"/>
          </a:p>
        </p:txBody>
      </p:sp>
      <p:sp>
        <p:nvSpPr>
          <p:cNvPr id="68" name="Text Placeholder 67">
            <a:extLst>
              <a:ext uri="{FF2B5EF4-FFF2-40B4-BE49-F238E27FC236}">
                <a16:creationId xmlns:a16="http://schemas.microsoft.com/office/drawing/2014/main" id="{F1049082-E896-B31A-699E-A8527C4B4641}"/>
              </a:ext>
            </a:extLst>
          </p:cNvPr>
          <p:cNvSpPr>
            <a:spLocks noGrp="1"/>
          </p:cNvSpPr>
          <p:nvPr>
            <p:ph type="body" sz="quarter" idx="69"/>
          </p:nvPr>
        </p:nvSpPr>
        <p:spPr/>
        <p:txBody>
          <a:bodyPr/>
          <a:lstStyle/>
          <a:p>
            <a:r>
              <a:rPr lang="en-AU" dirty="0"/>
              <a:t>Sarah Dixon</a:t>
            </a:r>
          </a:p>
          <a:p>
            <a:pPr lvl="1"/>
            <a:r>
              <a:rPr lang="en-AU" dirty="0"/>
              <a:t>Senior Associate</a:t>
            </a:r>
          </a:p>
          <a:p>
            <a:endParaRPr lang="en-AU" dirty="0"/>
          </a:p>
        </p:txBody>
      </p:sp>
      <p:sp>
        <p:nvSpPr>
          <p:cNvPr id="69" name="Text Placeholder 68">
            <a:extLst>
              <a:ext uri="{FF2B5EF4-FFF2-40B4-BE49-F238E27FC236}">
                <a16:creationId xmlns:a16="http://schemas.microsoft.com/office/drawing/2014/main" id="{AB4783F2-10AD-35C1-B6EF-05BBEACB68B3}"/>
              </a:ext>
            </a:extLst>
          </p:cNvPr>
          <p:cNvSpPr>
            <a:spLocks noGrp="1"/>
          </p:cNvSpPr>
          <p:nvPr>
            <p:ph type="body" sz="quarter" idx="70"/>
          </p:nvPr>
        </p:nvSpPr>
        <p:spPr/>
        <p:txBody>
          <a:bodyPr/>
          <a:lstStyle/>
          <a:p>
            <a:r>
              <a:rPr lang="en-AU" dirty="0"/>
              <a:t>David Loch</a:t>
            </a:r>
          </a:p>
          <a:p>
            <a:pPr lvl="1"/>
            <a:r>
              <a:rPr lang="en-AU" dirty="0"/>
              <a:t>Partner</a:t>
            </a:r>
          </a:p>
          <a:p>
            <a:endParaRPr lang="en-AU" dirty="0"/>
          </a:p>
        </p:txBody>
      </p:sp>
      <p:sp>
        <p:nvSpPr>
          <p:cNvPr id="70" name="Text Placeholder 69">
            <a:extLst>
              <a:ext uri="{FF2B5EF4-FFF2-40B4-BE49-F238E27FC236}">
                <a16:creationId xmlns:a16="http://schemas.microsoft.com/office/drawing/2014/main" id="{AB3530A3-1A51-E911-2E2B-9B202FC26526}"/>
              </a:ext>
            </a:extLst>
          </p:cNvPr>
          <p:cNvSpPr>
            <a:spLocks noGrp="1"/>
          </p:cNvSpPr>
          <p:nvPr>
            <p:ph type="body" sz="quarter" idx="71"/>
          </p:nvPr>
        </p:nvSpPr>
        <p:spPr/>
        <p:txBody>
          <a:bodyPr/>
          <a:lstStyle/>
          <a:p>
            <a:r>
              <a:rPr lang="en-AU" dirty="0"/>
              <a:t>Ian Rourke</a:t>
            </a:r>
          </a:p>
          <a:p>
            <a:pPr lvl="1"/>
            <a:r>
              <a:rPr lang="en-AU" dirty="0"/>
              <a:t>Partner</a:t>
            </a:r>
          </a:p>
          <a:p>
            <a:endParaRPr lang="en-AU" dirty="0"/>
          </a:p>
        </p:txBody>
      </p:sp>
      <p:sp>
        <p:nvSpPr>
          <p:cNvPr id="71" name="Text Placeholder 70">
            <a:extLst>
              <a:ext uri="{FF2B5EF4-FFF2-40B4-BE49-F238E27FC236}">
                <a16:creationId xmlns:a16="http://schemas.microsoft.com/office/drawing/2014/main" id="{D86E9C5B-0D02-A474-3503-3438FCA08ADE}"/>
              </a:ext>
            </a:extLst>
          </p:cNvPr>
          <p:cNvSpPr>
            <a:spLocks noGrp="1"/>
          </p:cNvSpPr>
          <p:nvPr>
            <p:ph type="body" sz="quarter" idx="72"/>
          </p:nvPr>
        </p:nvSpPr>
        <p:spPr/>
        <p:txBody>
          <a:bodyPr/>
          <a:lstStyle/>
          <a:p>
            <a:r>
              <a:rPr lang="en-AU" dirty="0"/>
              <a:t>Desma Grice</a:t>
            </a:r>
          </a:p>
          <a:p>
            <a:pPr lvl="1"/>
            <a:r>
              <a:rPr lang="en-AU" dirty="0"/>
              <a:t>Senior Associate</a:t>
            </a:r>
          </a:p>
          <a:p>
            <a:endParaRPr lang="en-AU" dirty="0"/>
          </a:p>
        </p:txBody>
      </p:sp>
      <p:sp>
        <p:nvSpPr>
          <p:cNvPr id="72" name="Text Placeholder 71">
            <a:extLst>
              <a:ext uri="{FF2B5EF4-FFF2-40B4-BE49-F238E27FC236}">
                <a16:creationId xmlns:a16="http://schemas.microsoft.com/office/drawing/2014/main" id="{39619E27-8FAB-07B4-F080-535253E9CA89}"/>
              </a:ext>
            </a:extLst>
          </p:cNvPr>
          <p:cNvSpPr>
            <a:spLocks noGrp="1"/>
          </p:cNvSpPr>
          <p:nvPr>
            <p:ph type="body" sz="quarter" idx="73"/>
          </p:nvPr>
        </p:nvSpPr>
        <p:spPr/>
        <p:txBody>
          <a:bodyPr/>
          <a:lstStyle/>
          <a:p>
            <a:r>
              <a:rPr lang="en-AU" dirty="0"/>
              <a:t>Maria Matveenko</a:t>
            </a:r>
          </a:p>
          <a:p>
            <a:pPr lvl="1"/>
            <a:r>
              <a:rPr lang="en-AU" dirty="0"/>
              <a:t>Associate</a:t>
            </a:r>
          </a:p>
          <a:p>
            <a:endParaRPr lang="en-AU" dirty="0"/>
          </a:p>
        </p:txBody>
      </p:sp>
      <p:pic>
        <p:nvPicPr>
          <p:cNvPr id="2" name="Picture Placeholder 105">
            <a:extLst>
              <a:ext uri="{FF2B5EF4-FFF2-40B4-BE49-F238E27FC236}">
                <a16:creationId xmlns:a16="http://schemas.microsoft.com/office/drawing/2014/main" id="{4A5D903A-B296-088B-A2C6-F2ABBCCD40D0}"/>
              </a:ext>
            </a:extLst>
          </p:cNvPr>
          <p:cNvPicPr>
            <a:picLocks noChangeAspect="1"/>
          </p:cNvPicPr>
          <p:nvPr/>
        </p:nvPicPr>
        <p:blipFill>
          <a:blip r:embed="rId19"/>
          <a:srcRect t="3584" b="3584"/>
          <a:stretch/>
        </p:blipFill>
        <p:spPr>
          <a:xfrm>
            <a:off x="5990571" y="3712853"/>
            <a:ext cx="1079923" cy="668569"/>
          </a:xfrm>
          <a:prstGeom prst="rect">
            <a:avLst/>
          </a:prstGeom>
        </p:spPr>
      </p:pic>
      <p:sp>
        <p:nvSpPr>
          <p:cNvPr id="4" name="Text Placeholder 71">
            <a:extLst>
              <a:ext uri="{FF2B5EF4-FFF2-40B4-BE49-F238E27FC236}">
                <a16:creationId xmlns:a16="http://schemas.microsoft.com/office/drawing/2014/main" id="{8A9CA4E6-E879-0E2B-3BE7-19C490754888}"/>
              </a:ext>
            </a:extLst>
          </p:cNvPr>
          <p:cNvSpPr txBox="1">
            <a:spLocks/>
          </p:cNvSpPr>
          <p:nvPr/>
        </p:nvSpPr>
        <p:spPr>
          <a:xfrm>
            <a:off x="6019060" y="4384200"/>
            <a:ext cx="1079923" cy="54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spcAft>
                <a:spcPts val="0"/>
              </a:spcAft>
              <a:buFont typeface="Arial" panose="020B0604020202020204" pitchFamily="34" charset="0"/>
              <a:buNone/>
              <a:defRPr sz="800" b="0" kern="1200">
                <a:solidFill>
                  <a:schemeClr val="accent1"/>
                </a:solidFill>
                <a:latin typeface="+mn-lt"/>
                <a:ea typeface="+mn-ea"/>
                <a:cs typeface="+mn-cs"/>
              </a:defRPr>
            </a:lvl1pPr>
            <a:lvl2pPr marL="6350" indent="0" algn="ctr" defTabSz="685800" rtl="0" eaLnBrk="1" latinLnBrk="0" hangingPunct="1">
              <a:lnSpc>
                <a:spcPct val="90000"/>
              </a:lnSpc>
              <a:spcBef>
                <a:spcPts val="0"/>
              </a:spcBef>
              <a:spcAft>
                <a:spcPts val="0"/>
              </a:spcAft>
              <a:buClr>
                <a:schemeClr val="accent1"/>
              </a:buClr>
              <a:buFont typeface="System Font Regular"/>
              <a:buNone/>
              <a:tabLst/>
              <a:defRPr sz="800" kern="1200">
                <a:solidFill>
                  <a:schemeClr val="tx1"/>
                </a:solidFill>
                <a:latin typeface="+mn-lt"/>
                <a:ea typeface="+mn-ea"/>
                <a:cs typeface="+mn-cs"/>
              </a:defRPr>
            </a:lvl2pPr>
            <a:lvl3pPr marL="6350" indent="0" algn="l" defTabSz="685800" rtl="0" eaLnBrk="1" latinLnBrk="0" hangingPunct="1">
              <a:lnSpc>
                <a:spcPct val="90000"/>
              </a:lnSpc>
              <a:spcBef>
                <a:spcPts val="375"/>
              </a:spcBef>
              <a:spcAft>
                <a:spcPts val="0"/>
              </a:spcAft>
              <a:buClr>
                <a:schemeClr val="accent1"/>
              </a:buClr>
              <a:buFont typeface="System Font Regular"/>
              <a:buNone/>
              <a:tabLst/>
              <a:defRPr sz="800" kern="1200">
                <a:solidFill>
                  <a:schemeClr val="tx1"/>
                </a:solidFill>
                <a:latin typeface="+mn-lt"/>
                <a:ea typeface="+mn-ea"/>
                <a:cs typeface="+mn-cs"/>
              </a:defRPr>
            </a:lvl3pPr>
            <a:lvl4pPr marL="266700" indent="-260350" algn="l" defTabSz="685800" rtl="0" eaLnBrk="1" latinLnBrk="0" hangingPunct="1">
              <a:lnSpc>
                <a:spcPct val="90000"/>
              </a:lnSpc>
              <a:spcBef>
                <a:spcPts val="375"/>
              </a:spcBef>
              <a:spcAft>
                <a:spcPts val="300"/>
              </a:spcAft>
              <a:buClr>
                <a:schemeClr val="accent1"/>
              </a:buClr>
              <a:buFont typeface="System Font Regular"/>
              <a:buChar char="−"/>
              <a:tabLst/>
              <a:defRPr sz="800" kern="1200">
                <a:solidFill>
                  <a:schemeClr val="tx1"/>
                </a:solidFill>
                <a:latin typeface="+mn-lt"/>
                <a:ea typeface="+mn-ea"/>
                <a:cs typeface="+mn-cs"/>
              </a:defRPr>
            </a:lvl4pPr>
            <a:lvl5pPr marL="533400" indent="-266700" algn="l" defTabSz="685800" rtl="0" eaLnBrk="1" latinLnBrk="0" hangingPunct="1">
              <a:lnSpc>
                <a:spcPct val="90000"/>
              </a:lnSpc>
              <a:spcBef>
                <a:spcPts val="375"/>
              </a:spcBef>
              <a:spcAft>
                <a:spcPts val="300"/>
              </a:spcAft>
              <a:buClr>
                <a:schemeClr val="accent1"/>
              </a:buClr>
              <a:buFont typeface="System Font Regular"/>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t>Lara Gun</a:t>
            </a:r>
          </a:p>
          <a:p>
            <a:pPr lvl="1"/>
            <a:r>
              <a:rPr lang="en-AU" dirty="0"/>
              <a:t>Senior Associate</a:t>
            </a:r>
          </a:p>
          <a:p>
            <a:endParaRPr lang="en-AU" dirty="0"/>
          </a:p>
        </p:txBody>
      </p:sp>
      <p:pic>
        <p:nvPicPr>
          <p:cNvPr id="5" name="Picture Placeholder 105">
            <a:extLst>
              <a:ext uri="{FF2B5EF4-FFF2-40B4-BE49-F238E27FC236}">
                <a16:creationId xmlns:a16="http://schemas.microsoft.com/office/drawing/2014/main" id="{48CFF2C4-DA52-F0AE-640E-6DC2302D6F40}"/>
              </a:ext>
            </a:extLst>
          </p:cNvPr>
          <p:cNvPicPr>
            <a:picLocks noChangeAspect="1"/>
          </p:cNvPicPr>
          <p:nvPr/>
        </p:nvPicPr>
        <p:blipFill>
          <a:blip r:embed="rId20"/>
          <a:srcRect t="3527" b="3527"/>
          <a:stretch/>
        </p:blipFill>
        <p:spPr>
          <a:xfrm>
            <a:off x="7294760" y="3698786"/>
            <a:ext cx="1079923" cy="668569"/>
          </a:xfrm>
          <a:prstGeom prst="rect">
            <a:avLst/>
          </a:prstGeom>
        </p:spPr>
      </p:pic>
      <p:sp>
        <p:nvSpPr>
          <p:cNvPr id="6" name="Text Placeholder 71">
            <a:extLst>
              <a:ext uri="{FF2B5EF4-FFF2-40B4-BE49-F238E27FC236}">
                <a16:creationId xmlns:a16="http://schemas.microsoft.com/office/drawing/2014/main" id="{EF921DF1-8344-0C3D-3357-E24BD3D14630}"/>
              </a:ext>
            </a:extLst>
          </p:cNvPr>
          <p:cNvSpPr txBox="1">
            <a:spLocks/>
          </p:cNvSpPr>
          <p:nvPr/>
        </p:nvSpPr>
        <p:spPr>
          <a:xfrm>
            <a:off x="7303586" y="4381422"/>
            <a:ext cx="1079923" cy="541338"/>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spcAft>
                <a:spcPts val="0"/>
              </a:spcAft>
              <a:buFont typeface="Arial" panose="020B0604020202020204" pitchFamily="34" charset="0"/>
              <a:buNone/>
              <a:defRPr sz="800" b="0" kern="1200">
                <a:solidFill>
                  <a:schemeClr val="accent1"/>
                </a:solidFill>
                <a:latin typeface="+mn-lt"/>
                <a:ea typeface="+mn-ea"/>
                <a:cs typeface="+mn-cs"/>
              </a:defRPr>
            </a:lvl1pPr>
            <a:lvl2pPr marL="6350" indent="0" algn="ctr" defTabSz="685800" rtl="0" eaLnBrk="1" latinLnBrk="0" hangingPunct="1">
              <a:lnSpc>
                <a:spcPct val="90000"/>
              </a:lnSpc>
              <a:spcBef>
                <a:spcPts val="0"/>
              </a:spcBef>
              <a:spcAft>
                <a:spcPts val="0"/>
              </a:spcAft>
              <a:buClr>
                <a:schemeClr val="accent1"/>
              </a:buClr>
              <a:buFont typeface="System Font Regular"/>
              <a:buNone/>
              <a:tabLst/>
              <a:defRPr sz="800" kern="1200">
                <a:solidFill>
                  <a:schemeClr val="tx1"/>
                </a:solidFill>
                <a:latin typeface="+mn-lt"/>
                <a:ea typeface="+mn-ea"/>
                <a:cs typeface="+mn-cs"/>
              </a:defRPr>
            </a:lvl2pPr>
            <a:lvl3pPr marL="6350" indent="0" algn="l" defTabSz="685800" rtl="0" eaLnBrk="1" latinLnBrk="0" hangingPunct="1">
              <a:lnSpc>
                <a:spcPct val="90000"/>
              </a:lnSpc>
              <a:spcBef>
                <a:spcPts val="375"/>
              </a:spcBef>
              <a:spcAft>
                <a:spcPts val="0"/>
              </a:spcAft>
              <a:buClr>
                <a:schemeClr val="accent1"/>
              </a:buClr>
              <a:buFont typeface="System Font Regular"/>
              <a:buNone/>
              <a:tabLst/>
              <a:defRPr sz="800" kern="1200">
                <a:solidFill>
                  <a:schemeClr val="tx1"/>
                </a:solidFill>
                <a:latin typeface="+mn-lt"/>
                <a:ea typeface="+mn-ea"/>
                <a:cs typeface="+mn-cs"/>
              </a:defRPr>
            </a:lvl3pPr>
            <a:lvl4pPr marL="266700" indent="-260350" algn="l" defTabSz="685800" rtl="0" eaLnBrk="1" latinLnBrk="0" hangingPunct="1">
              <a:lnSpc>
                <a:spcPct val="90000"/>
              </a:lnSpc>
              <a:spcBef>
                <a:spcPts val="375"/>
              </a:spcBef>
              <a:spcAft>
                <a:spcPts val="300"/>
              </a:spcAft>
              <a:buClr>
                <a:schemeClr val="accent1"/>
              </a:buClr>
              <a:buFont typeface="System Font Regular"/>
              <a:buChar char="−"/>
              <a:tabLst/>
              <a:defRPr sz="800" kern="1200">
                <a:solidFill>
                  <a:schemeClr val="tx1"/>
                </a:solidFill>
                <a:latin typeface="+mn-lt"/>
                <a:ea typeface="+mn-ea"/>
                <a:cs typeface="+mn-cs"/>
              </a:defRPr>
            </a:lvl4pPr>
            <a:lvl5pPr marL="533400" indent="-266700" algn="l" defTabSz="685800" rtl="0" eaLnBrk="1" latinLnBrk="0" hangingPunct="1">
              <a:lnSpc>
                <a:spcPct val="90000"/>
              </a:lnSpc>
              <a:spcBef>
                <a:spcPts val="375"/>
              </a:spcBef>
              <a:spcAft>
                <a:spcPts val="300"/>
              </a:spcAft>
              <a:buClr>
                <a:schemeClr val="accent1"/>
              </a:buClr>
              <a:buFont typeface="System Font Regular"/>
              <a:buChar char="−"/>
              <a:tabLst/>
              <a:defRPr sz="10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AU" dirty="0"/>
              <a:t>Jeremy Dobbin</a:t>
            </a:r>
          </a:p>
          <a:p>
            <a:pPr lvl="1"/>
            <a:r>
              <a:rPr lang="en-AU" dirty="0"/>
              <a:t>Partner</a:t>
            </a:r>
          </a:p>
          <a:p>
            <a:endParaRPr lang="en-AU" dirty="0"/>
          </a:p>
        </p:txBody>
      </p:sp>
    </p:spTree>
    <p:extLst>
      <p:ext uri="{BB962C8B-B14F-4D97-AF65-F5344CB8AC3E}">
        <p14:creationId xmlns:p14="http://schemas.microsoft.com/office/powerpoint/2010/main" val="43426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3C494-CADC-15DD-662A-97BDA56871A4}"/>
              </a:ext>
            </a:extLst>
          </p:cNvPr>
          <p:cNvSpPr>
            <a:spLocks noGrp="1"/>
          </p:cNvSpPr>
          <p:nvPr>
            <p:ph type="body" sz="quarter" idx="14"/>
          </p:nvPr>
        </p:nvSpPr>
        <p:spPr>
          <a:xfrm>
            <a:off x="622299" y="1058863"/>
            <a:ext cx="4262521" cy="3313112"/>
          </a:xfrm>
        </p:spPr>
        <p:txBody>
          <a:bodyPr>
            <a:noAutofit/>
          </a:bodyPr>
          <a:lstStyle/>
          <a:p>
            <a:r>
              <a:rPr lang="en-US" dirty="0"/>
              <a:t>What is IP, and why is it relevant?</a:t>
            </a:r>
          </a:p>
          <a:p>
            <a:r>
              <a:rPr lang="en-US" sz="1400" dirty="0">
                <a:solidFill>
                  <a:schemeClr val="tx1"/>
                </a:solidFill>
              </a:rPr>
              <a:t>Intellectual property can be considered:</a:t>
            </a:r>
          </a:p>
          <a:p>
            <a:pPr marL="285750" lvl="1" indent="-285750">
              <a:spcAft>
                <a:spcPts val="300"/>
              </a:spcAft>
              <a:buClr>
                <a:schemeClr val="accent1"/>
              </a:buClr>
              <a:buFont typeface="Arial" panose="020B0604020202020204" pitchFamily="34" charset="0"/>
              <a:buChar char="─"/>
            </a:pPr>
            <a:r>
              <a:rPr lang="en-US" sz="1400" dirty="0"/>
              <a:t>“creations of the mind”</a:t>
            </a:r>
          </a:p>
          <a:p>
            <a:pPr marL="285750" lvl="1" indent="-285750">
              <a:spcAft>
                <a:spcPts val="300"/>
              </a:spcAft>
              <a:buClr>
                <a:schemeClr val="accent1"/>
              </a:buClr>
              <a:buFont typeface="Arial" panose="020B0604020202020204" pitchFamily="34" charset="0"/>
              <a:buChar char="─"/>
            </a:pPr>
            <a:r>
              <a:rPr lang="en-US" sz="1400" dirty="0"/>
              <a:t>“products of human intelligence and creation”</a:t>
            </a:r>
          </a:p>
          <a:p>
            <a:pPr marL="285750" lvl="1" indent="-285750">
              <a:spcAft>
                <a:spcPts val="300"/>
              </a:spcAft>
              <a:buClr>
                <a:schemeClr val="accent1"/>
              </a:buClr>
              <a:buFont typeface="Arial" panose="020B0604020202020204" pitchFamily="34" charset="0"/>
              <a:buChar char="─"/>
            </a:pPr>
            <a:r>
              <a:rPr lang="en-US" sz="1400" dirty="0"/>
              <a:t>“intangible property that is the result of creativity”</a:t>
            </a:r>
          </a:p>
          <a:p>
            <a:r>
              <a:rPr lang="en-US" sz="1400" dirty="0">
                <a:solidFill>
                  <a:schemeClr val="tx1"/>
                </a:solidFill>
              </a:rPr>
              <a:t>Any new idea, discovery, invention, mark, scheme, concept or way of performing a task or function, that is the result of </a:t>
            </a:r>
            <a:r>
              <a:rPr lang="en-US" sz="1400" b="1" dirty="0">
                <a:solidFill>
                  <a:schemeClr val="tx1"/>
                </a:solidFill>
              </a:rPr>
              <a:t>human intellectual activity</a:t>
            </a:r>
            <a:r>
              <a:rPr lang="en-US" sz="1400" dirty="0">
                <a:solidFill>
                  <a:schemeClr val="tx1"/>
                </a:solidFill>
              </a:rPr>
              <a:t>.</a:t>
            </a:r>
          </a:p>
          <a:p>
            <a:endParaRPr lang="en-US" dirty="0">
              <a:solidFill>
                <a:schemeClr val="tx1"/>
              </a:solidFill>
            </a:endParaRPr>
          </a:p>
          <a:p>
            <a:pPr marL="342900" indent="-342900">
              <a:buFont typeface="Arial" panose="020B0604020202020204" pitchFamily="34" charset="0"/>
              <a:buChar char="•"/>
            </a:pPr>
            <a:endParaRPr lang="en-AU" dirty="0">
              <a:solidFill>
                <a:schemeClr val="tx1"/>
              </a:solidFill>
            </a:endParaRPr>
          </a:p>
        </p:txBody>
      </p:sp>
      <p:pic>
        <p:nvPicPr>
          <p:cNvPr id="5" name="Picture Placeholder 4" descr="A hand holding a light bulb&#10;&#10;Description automatically generated">
            <a:extLst>
              <a:ext uri="{FF2B5EF4-FFF2-40B4-BE49-F238E27FC236}">
                <a16:creationId xmlns:a16="http://schemas.microsoft.com/office/drawing/2014/main" id="{04D714FF-3B72-68F2-2A0B-0BA36ABF1A18}"/>
              </a:ext>
            </a:extLst>
          </p:cNvPr>
          <p:cNvPicPr>
            <a:picLocks noGrp="1" noChangeAspect="1"/>
          </p:cNvPicPr>
          <p:nvPr>
            <p:ph type="pic" sz="quarter" idx="13"/>
          </p:nvPr>
        </p:nvPicPr>
        <p:blipFill rotWithShape="1">
          <a:blip r:embed="rId3"/>
          <a:srcRect l="3651" r="41837"/>
          <a:stretch/>
        </p:blipFill>
        <p:spPr>
          <a:xfrm>
            <a:off x="5471532" y="0"/>
            <a:ext cx="3672468" cy="5143500"/>
          </a:xfrm>
        </p:spPr>
      </p:pic>
    </p:spTree>
    <p:extLst>
      <p:ext uri="{BB962C8B-B14F-4D97-AF65-F5344CB8AC3E}">
        <p14:creationId xmlns:p14="http://schemas.microsoft.com/office/powerpoint/2010/main" val="2928252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278FB6D-49FA-1CA7-2F15-8231B4A19828}"/>
              </a:ext>
            </a:extLst>
          </p:cNvPr>
          <p:cNvSpPr/>
          <p:nvPr/>
        </p:nvSpPr>
        <p:spPr>
          <a:xfrm>
            <a:off x="2653192" y="2078274"/>
            <a:ext cx="1810457" cy="27781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Rectangle 25">
            <a:extLst>
              <a:ext uri="{FF2B5EF4-FFF2-40B4-BE49-F238E27FC236}">
                <a16:creationId xmlns:a16="http://schemas.microsoft.com/office/drawing/2014/main" id="{F06B6B2B-2499-F060-511A-2B59D5761234}"/>
              </a:ext>
            </a:extLst>
          </p:cNvPr>
          <p:cNvSpPr/>
          <p:nvPr/>
        </p:nvSpPr>
        <p:spPr>
          <a:xfrm>
            <a:off x="4633296" y="2078274"/>
            <a:ext cx="1810457" cy="27781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Rectangle 26">
            <a:extLst>
              <a:ext uri="{FF2B5EF4-FFF2-40B4-BE49-F238E27FC236}">
                <a16:creationId xmlns:a16="http://schemas.microsoft.com/office/drawing/2014/main" id="{AEF6A639-72C7-3E8E-2F66-6E8867B94E49}"/>
              </a:ext>
            </a:extLst>
          </p:cNvPr>
          <p:cNvSpPr/>
          <p:nvPr/>
        </p:nvSpPr>
        <p:spPr>
          <a:xfrm>
            <a:off x="6567350" y="2078274"/>
            <a:ext cx="1810457" cy="27781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Rectangle 23">
            <a:extLst>
              <a:ext uri="{FF2B5EF4-FFF2-40B4-BE49-F238E27FC236}">
                <a16:creationId xmlns:a16="http://schemas.microsoft.com/office/drawing/2014/main" id="{27D82B18-1D72-26A4-5761-834D9CBA4C8F}"/>
              </a:ext>
            </a:extLst>
          </p:cNvPr>
          <p:cNvSpPr/>
          <p:nvPr/>
        </p:nvSpPr>
        <p:spPr>
          <a:xfrm>
            <a:off x="719138" y="2078274"/>
            <a:ext cx="1810457" cy="27781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7" name="Picture Placeholder 16">
            <a:extLst>
              <a:ext uri="{FF2B5EF4-FFF2-40B4-BE49-F238E27FC236}">
                <a16:creationId xmlns:a16="http://schemas.microsoft.com/office/drawing/2014/main" id="{DF104702-2B8E-0445-72C5-88DCCC9B5462}"/>
              </a:ext>
            </a:extLst>
          </p:cNvPr>
          <p:cNvPicPr>
            <a:picLocks noGrp="1" noChangeAspect="1"/>
          </p:cNvPicPr>
          <p:nvPr>
            <p:ph type="pic" sz="quarter" idx="19"/>
          </p:nvPr>
        </p:nvPicPr>
        <p:blipFill>
          <a:blip r:embed="rId3"/>
          <a:srcRect/>
          <a:stretch/>
        </p:blipFill>
        <p:spPr>
          <a:xfrm>
            <a:off x="1146310" y="1614303"/>
            <a:ext cx="900000" cy="900000"/>
          </a:xfrm>
        </p:spPr>
      </p:pic>
      <p:sp>
        <p:nvSpPr>
          <p:cNvPr id="3" name="Text Placeholder 2">
            <a:extLst>
              <a:ext uri="{FF2B5EF4-FFF2-40B4-BE49-F238E27FC236}">
                <a16:creationId xmlns:a16="http://schemas.microsoft.com/office/drawing/2014/main" id="{00EB9989-1D6A-6662-34FE-507945F8FF5D}"/>
              </a:ext>
            </a:extLst>
          </p:cNvPr>
          <p:cNvSpPr>
            <a:spLocks noGrp="1"/>
          </p:cNvSpPr>
          <p:nvPr>
            <p:ph type="body" sz="quarter" idx="24"/>
          </p:nvPr>
        </p:nvSpPr>
        <p:spPr>
          <a:xfrm>
            <a:off x="809832" y="2647957"/>
            <a:ext cx="1596466" cy="2208479"/>
          </a:xfrm>
        </p:spPr>
        <p:txBody>
          <a:bodyPr/>
          <a:lstStyle/>
          <a:p>
            <a:r>
              <a:rPr lang="en-US" dirty="0"/>
              <a:t>Trade mark</a:t>
            </a:r>
          </a:p>
          <a:p>
            <a:pPr lvl="1" algn="l"/>
            <a:r>
              <a:rPr lang="en-US" dirty="0"/>
              <a:t>Name, logo, fonts, slogan</a:t>
            </a:r>
          </a:p>
        </p:txBody>
      </p:sp>
      <p:pic>
        <p:nvPicPr>
          <p:cNvPr id="19" name="Picture Placeholder 18">
            <a:extLst>
              <a:ext uri="{FF2B5EF4-FFF2-40B4-BE49-F238E27FC236}">
                <a16:creationId xmlns:a16="http://schemas.microsoft.com/office/drawing/2014/main" id="{CC29DE67-AACB-9157-0C86-0F9D87A316B5}"/>
              </a:ext>
            </a:extLst>
          </p:cNvPr>
          <p:cNvPicPr>
            <a:picLocks noGrp="1" noChangeAspect="1"/>
          </p:cNvPicPr>
          <p:nvPr>
            <p:ph type="pic" sz="quarter" idx="32"/>
          </p:nvPr>
        </p:nvPicPr>
        <p:blipFill>
          <a:blip r:embed="rId4"/>
          <a:srcRect/>
          <a:stretch/>
        </p:blipFill>
        <p:spPr>
          <a:xfrm>
            <a:off x="3114241" y="1614303"/>
            <a:ext cx="900000" cy="900000"/>
          </a:xfrm>
        </p:spPr>
      </p:pic>
      <p:sp>
        <p:nvSpPr>
          <p:cNvPr id="8" name="Text Placeholder 7">
            <a:extLst>
              <a:ext uri="{FF2B5EF4-FFF2-40B4-BE49-F238E27FC236}">
                <a16:creationId xmlns:a16="http://schemas.microsoft.com/office/drawing/2014/main" id="{EC592377-E23A-BD7A-D8F5-504C65AD4513}"/>
              </a:ext>
            </a:extLst>
          </p:cNvPr>
          <p:cNvSpPr>
            <a:spLocks noGrp="1"/>
          </p:cNvSpPr>
          <p:nvPr>
            <p:ph type="body" sz="quarter" idx="33"/>
          </p:nvPr>
        </p:nvSpPr>
        <p:spPr>
          <a:xfrm>
            <a:off x="2766008" y="2647957"/>
            <a:ext cx="1596467" cy="2208479"/>
          </a:xfrm>
        </p:spPr>
        <p:txBody>
          <a:bodyPr/>
          <a:lstStyle/>
          <a:p>
            <a:r>
              <a:rPr lang="en-US" dirty="0"/>
              <a:t>Copyright</a:t>
            </a:r>
          </a:p>
          <a:p>
            <a:pPr lvl="1" algn="l"/>
            <a:r>
              <a:rPr lang="en-US" dirty="0"/>
              <a:t>Overall layout, shape</a:t>
            </a:r>
          </a:p>
          <a:p>
            <a:endParaRPr lang="en-US" dirty="0"/>
          </a:p>
        </p:txBody>
      </p:sp>
      <p:pic>
        <p:nvPicPr>
          <p:cNvPr id="21" name="Picture Placeholder 20">
            <a:extLst>
              <a:ext uri="{FF2B5EF4-FFF2-40B4-BE49-F238E27FC236}">
                <a16:creationId xmlns:a16="http://schemas.microsoft.com/office/drawing/2014/main" id="{0BDF5ED7-63BD-5E5B-559A-C6DAC2C13509}"/>
              </a:ext>
            </a:extLst>
          </p:cNvPr>
          <p:cNvPicPr>
            <a:picLocks noGrp="1" noChangeAspect="1"/>
          </p:cNvPicPr>
          <p:nvPr>
            <p:ph type="pic" sz="quarter" idx="35"/>
          </p:nvPr>
        </p:nvPicPr>
        <p:blipFill>
          <a:blip r:embed="rId5"/>
          <a:srcRect/>
          <a:stretch/>
        </p:blipFill>
        <p:spPr>
          <a:xfrm>
            <a:off x="5070418" y="1614303"/>
            <a:ext cx="900000" cy="900000"/>
          </a:xfrm>
        </p:spPr>
      </p:pic>
      <p:sp>
        <p:nvSpPr>
          <p:cNvPr id="11" name="Text Placeholder 10">
            <a:extLst>
              <a:ext uri="{FF2B5EF4-FFF2-40B4-BE49-F238E27FC236}">
                <a16:creationId xmlns:a16="http://schemas.microsoft.com/office/drawing/2014/main" id="{59220989-6958-E221-0C9D-112F1D9B316A}"/>
              </a:ext>
            </a:extLst>
          </p:cNvPr>
          <p:cNvSpPr>
            <a:spLocks noGrp="1"/>
          </p:cNvSpPr>
          <p:nvPr>
            <p:ph type="body" sz="quarter" idx="36"/>
          </p:nvPr>
        </p:nvSpPr>
        <p:spPr>
          <a:xfrm>
            <a:off x="4698122" y="2647957"/>
            <a:ext cx="1721568" cy="2208479"/>
          </a:xfrm>
        </p:spPr>
        <p:txBody>
          <a:bodyPr>
            <a:noAutofit/>
          </a:bodyPr>
          <a:lstStyle/>
          <a:p>
            <a:r>
              <a:rPr lang="en-US" dirty="0"/>
              <a:t>Patent</a:t>
            </a:r>
          </a:p>
          <a:p>
            <a:pPr lvl="1" algn="l"/>
            <a:r>
              <a:rPr lang="en-US" b="1" dirty="0"/>
              <a:t>Products</a:t>
            </a:r>
            <a:r>
              <a:rPr lang="en-US" dirty="0"/>
              <a:t> – ingredients and foods (e.g. lactose free milk composition, food products thereof), packaging (e.g. opening configuration) </a:t>
            </a:r>
          </a:p>
          <a:p>
            <a:pPr lvl="1" algn="l"/>
            <a:r>
              <a:rPr lang="en-US" b="1" dirty="0"/>
              <a:t>Processes</a:t>
            </a:r>
            <a:r>
              <a:rPr lang="en-US" dirty="0"/>
              <a:t> – preparation of ingredients, manufacture of products</a:t>
            </a:r>
          </a:p>
          <a:p>
            <a:pPr lvl="1" algn="l"/>
            <a:r>
              <a:rPr lang="en-US" b="1" dirty="0"/>
              <a:t>Uses</a:t>
            </a:r>
            <a:r>
              <a:rPr lang="en-US" dirty="0"/>
              <a:t> – product area (e.g. beverage) or applications (e.g. health claims)</a:t>
            </a:r>
          </a:p>
          <a:p>
            <a:endParaRPr lang="en-US" dirty="0"/>
          </a:p>
        </p:txBody>
      </p:sp>
      <p:pic>
        <p:nvPicPr>
          <p:cNvPr id="23" name="Picture Placeholder 22">
            <a:extLst>
              <a:ext uri="{FF2B5EF4-FFF2-40B4-BE49-F238E27FC236}">
                <a16:creationId xmlns:a16="http://schemas.microsoft.com/office/drawing/2014/main" id="{7A3692C6-2760-A34D-BEAB-C1D9E3DF8A22}"/>
              </a:ext>
            </a:extLst>
          </p:cNvPr>
          <p:cNvPicPr>
            <a:picLocks noGrp="1" noChangeAspect="1"/>
          </p:cNvPicPr>
          <p:nvPr>
            <p:ph type="pic" sz="quarter" idx="38"/>
          </p:nvPr>
        </p:nvPicPr>
        <p:blipFill>
          <a:blip r:embed="rId6"/>
          <a:srcRect/>
          <a:stretch/>
        </p:blipFill>
        <p:spPr>
          <a:xfrm>
            <a:off x="7061177" y="1614303"/>
            <a:ext cx="900000" cy="900000"/>
          </a:xfrm>
        </p:spPr>
      </p:pic>
      <p:sp>
        <p:nvSpPr>
          <p:cNvPr id="14" name="Text Placeholder 13">
            <a:extLst>
              <a:ext uri="{FF2B5EF4-FFF2-40B4-BE49-F238E27FC236}">
                <a16:creationId xmlns:a16="http://schemas.microsoft.com/office/drawing/2014/main" id="{FB8AA1A7-A272-4F38-A8C8-A52308091DF6}"/>
              </a:ext>
            </a:extLst>
          </p:cNvPr>
          <p:cNvSpPr>
            <a:spLocks noGrp="1"/>
          </p:cNvSpPr>
          <p:nvPr>
            <p:ph type="body" sz="quarter" idx="39"/>
          </p:nvPr>
        </p:nvSpPr>
        <p:spPr>
          <a:xfrm>
            <a:off x="6690521" y="2647957"/>
            <a:ext cx="1596467" cy="2208479"/>
          </a:xfrm>
        </p:spPr>
        <p:txBody>
          <a:bodyPr/>
          <a:lstStyle/>
          <a:p>
            <a:r>
              <a:rPr lang="en-US" dirty="0"/>
              <a:t>Design</a:t>
            </a:r>
          </a:p>
          <a:p>
            <a:pPr lvl="1" algn="l"/>
            <a:r>
              <a:rPr lang="en-US" dirty="0"/>
              <a:t>Shape, configuration, ornamentation</a:t>
            </a:r>
          </a:p>
          <a:p>
            <a:endParaRPr lang="en-US" dirty="0"/>
          </a:p>
        </p:txBody>
      </p:sp>
      <p:sp>
        <p:nvSpPr>
          <p:cNvPr id="18" name="Text Placeholder 1">
            <a:extLst>
              <a:ext uri="{FF2B5EF4-FFF2-40B4-BE49-F238E27FC236}">
                <a16:creationId xmlns:a16="http://schemas.microsoft.com/office/drawing/2014/main" id="{AF4D5C2C-C193-8C10-55B4-0CC2D04ADC64}"/>
              </a:ext>
            </a:extLst>
          </p:cNvPr>
          <p:cNvSpPr txBox="1">
            <a:spLocks/>
          </p:cNvSpPr>
          <p:nvPr/>
        </p:nvSpPr>
        <p:spPr>
          <a:xfrm>
            <a:off x="592223" y="933677"/>
            <a:ext cx="4347569" cy="64355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solidFill>
                  <a:schemeClr val="accent1"/>
                </a:solidFill>
              </a:rPr>
              <a:t>Forms of IP protection</a:t>
            </a:r>
          </a:p>
        </p:txBody>
      </p:sp>
    </p:spTree>
    <p:extLst>
      <p:ext uri="{BB962C8B-B14F-4D97-AF65-F5344CB8AC3E}">
        <p14:creationId xmlns:p14="http://schemas.microsoft.com/office/powerpoint/2010/main" val="1697104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D1DD8B-8438-D390-2715-AAFEFB93D755}"/>
              </a:ext>
            </a:extLst>
          </p:cNvPr>
          <p:cNvSpPr>
            <a:spLocks noGrp="1"/>
          </p:cNvSpPr>
          <p:nvPr>
            <p:ph type="body" sz="quarter" idx="10"/>
          </p:nvPr>
        </p:nvSpPr>
        <p:spPr>
          <a:xfrm>
            <a:off x="622300" y="2403221"/>
            <a:ext cx="3786149" cy="1312863"/>
          </a:xfrm>
        </p:spPr>
        <p:txBody>
          <a:bodyPr/>
          <a:lstStyle/>
          <a:p>
            <a:r>
              <a:rPr lang="en-AU" dirty="0"/>
              <a:t>Patents</a:t>
            </a:r>
          </a:p>
        </p:txBody>
      </p:sp>
      <p:sp>
        <p:nvSpPr>
          <p:cNvPr id="3" name="Text Placeholder 2">
            <a:extLst>
              <a:ext uri="{FF2B5EF4-FFF2-40B4-BE49-F238E27FC236}">
                <a16:creationId xmlns:a16="http://schemas.microsoft.com/office/drawing/2014/main" id="{727BE115-2912-DE08-0039-2E39A6430295}"/>
              </a:ext>
            </a:extLst>
          </p:cNvPr>
          <p:cNvSpPr>
            <a:spLocks noGrp="1"/>
          </p:cNvSpPr>
          <p:nvPr>
            <p:ph type="body" sz="quarter" idx="11"/>
          </p:nvPr>
        </p:nvSpPr>
        <p:spPr>
          <a:xfrm>
            <a:off x="622300" y="3716084"/>
            <a:ext cx="3786149" cy="655891"/>
          </a:xfrm>
        </p:spPr>
        <p:txBody>
          <a:bodyPr/>
          <a:lstStyle/>
          <a:p>
            <a:endParaRPr lang="en-AU" dirty="0"/>
          </a:p>
        </p:txBody>
      </p:sp>
    </p:spTree>
    <p:extLst>
      <p:ext uri="{BB962C8B-B14F-4D97-AF65-F5344CB8AC3E}">
        <p14:creationId xmlns:p14="http://schemas.microsoft.com/office/powerpoint/2010/main" val="784548891"/>
      </p:ext>
    </p:extLst>
  </p:cSld>
  <p:clrMapOvr>
    <a:masterClrMapping/>
  </p:clrMapOvr>
</p:sld>
</file>

<file path=ppt/theme/theme1.xml><?xml version="1.0" encoding="utf-8"?>
<a:theme xmlns:a="http://schemas.openxmlformats.org/drawingml/2006/main" name="Office Theme">
  <a:themeElements>
    <a:clrScheme name="IP_Navigator presentations">
      <a:dk1>
        <a:srgbClr val="000000"/>
      </a:dk1>
      <a:lt1>
        <a:srgbClr val="FFFFFF"/>
      </a:lt1>
      <a:dk2>
        <a:srgbClr val="44546A"/>
      </a:dk2>
      <a:lt2>
        <a:srgbClr val="E7E6E6"/>
      </a:lt2>
      <a:accent1>
        <a:srgbClr val="00AFC2"/>
      </a:accent1>
      <a:accent2>
        <a:srgbClr val="008291"/>
      </a:accent2>
      <a:accent3>
        <a:srgbClr val="005961"/>
      </a:accent3>
      <a:accent4>
        <a:srgbClr val="33BFCF"/>
      </a:accent4>
      <a:accent5>
        <a:srgbClr val="99DEE8"/>
      </a:accent5>
      <a:accent6>
        <a:srgbClr val="CCF0F2"/>
      </a:accent6>
      <a:hlink>
        <a:srgbClr val="00AFC2"/>
      </a:hlink>
      <a:folHlink>
        <a:srgbClr val="002B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BRWideScreen.potx" id="{862CC88E-13DE-4A53-BAE5-FDDBCBDB2D36}" vid="{4C12700A-FDEC-4D33-81E8-9C71667AB7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iversified Document" ma:contentTypeID="0x01010073819C8729A6B244A74FF75370EE82A900FD7A2518D8420746B561274B6BB19E1F" ma:contentTypeVersion="41" ma:contentTypeDescription="Create a new document." ma:contentTypeScope="" ma:versionID="e5d49b8b1c630c380db95d4f5c14fa1c">
  <xsd:schema xmlns:xsd="http://www.w3.org/2001/XMLSchema" xmlns:xs="http://www.w3.org/2001/XMLSchema" xmlns:p="http://schemas.microsoft.com/office/2006/metadata/properties" xmlns:ns2="6679147d-f3e0-4428-9f88-abb34dc925f6" xmlns:ns3="484c8c59-755d-4516-b8d2-1621b38262b4" xmlns:ns4="9fb4f79b-aced-4475-9d75-51112827ba85" xmlns:ns5="77342a18-84af-4da7-9c4b-8f6747e69445" xmlns:ns6="e1d81198-c14a-4621-bead-5e94bd4e0f70" targetNamespace="http://schemas.microsoft.com/office/2006/metadata/properties" ma:root="true" ma:fieldsID="938542d5e9655c4f98450692553d1834" ns2:_="" ns3:_="" ns4:_="" ns5:_="" ns6:_="">
    <xsd:import namespace="6679147d-f3e0-4428-9f88-abb34dc925f6"/>
    <xsd:import namespace="484c8c59-755d-4516-b8d2-1621b38262b4"/>
    <xsd:import namespace="9fb4f79b-aced-4475-9d75-51112827ba85"/>
    <xsd:import namespace="77342a18-84af-4da7-9c4b-8f6747e69445"/>
    <xsd:import namespace="e1d81198-c14a-4621-bead-5e94bd4e0f70"/>
    <xsd:element name="properties">
      <xsd:complexType>
        <xsd:sequence>
          <xsd:element name="documentManagement">
            <xsd:complexType>
              <xsd:all>
                <xsd:element ref="ns2:i5aaf5fcc6894645b65c7a29c6476a19" minOccurs="0"/>
                <xsd:element ref="ns3:TaxCatchAll" minOccurs="0"/>
                <xsd:element ref="ns3:TaxCatchAllLabel" minOccurs="0"/>
                <xsd:element ref="ns5:a5dd2779d0f74165b3ee02b306aad3bb" minOccurs="0"/>
                <xsd:element ref="ns5:k0a51cf79e604745857a03ab6484fba4" minOccurs="0"/>
                <xsd:element ref="ns4:Contact" minOccurs="0"/>
                <xsd:element ref="ns6:MediaServiceMetadata" minOccurs="0"/>
                <xsd:element ref="ns6:MediaServiceFastMetadata" minOccurs="0"/>
                <xsd:element ref="ns6:MediaServiceDateTaken" minOccurs="0"/>
                <xsd:element ref="ns6:MediaLengthInSeconds" minOccurs="0"/>
                <xsd:element ref="ns4:SharedWithUsers" minOccurs="0"/>
                <xsd:element ref="ns4:SharedWithDetails" minOccurs="0"/>
                <xsd:element ref="ns6:MediaServiceAutoTags" minOccurs="0"/>
                <xsd:element ref="ns6:MediaServiceOCR" minOccurs="0"/>
                <xsd:element ref="ns6:MediaServiceGenerationTime" minOccurs="0"/>
                <xsd:element ref="ns6:MediaServiceEventHashCode" minOccurs="0"/>
                <xsd:element ref="ns6:MediaServiceAutoKeyPoints" minOccurs="0"/>
                <xsd:element ref="ns6:MediaServiceKeyPoints" minOccurs="0"/>
                <xsd:element ref="ns6:MediaServiceLocation" minOccurs="0"/>
                <xsd:element ref="ns6:lcf76f155ced4ddcb4097134ff3c332f" minOccurs="0"/>
                <xsd:element ref="ns6: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9147d-f3e0-4428-9f88-abb34dc925f6" elementFormDefault="qualified">
    <xsd:import namespace="http://schemas.microsoft.com/office/2006/documentManagement/types"/>
    <xsd:import namespace="http://schemas.microsoft.com/office/infopath/2007/PartnerControls"/>
    <xsd:element name="i5aaf5fcc6894645b65c7a29c6476a19" ma:index="8" nillable="true" ma:taxonomy="true" ma:internalName="i5aaf5fcc6894645b65c7a29c6476a19" ma:taxonomyFieldName="Brand" ma:displayName="Brand" ma:readOnly="false" ma:default="" ma:fieldId="{25aaf5fc-c689-4645-b65c-7a29c6476a19}" ma:taxonomyMulti="true" ma:sspId="21816827-90af-4176-b580-c8d076dcbe51" ma:termSetId="7c654c6d-e322-4e75-8a8d-4f71d8428da7" ma:anchorId="d5f9dc94-0ec1-4665-8c2b-3b56d2f9355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84c8c59-755d-4516-b8d2-1621b38262b4"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b3156071-fcc7-4d29-971a-0337c0b44949}" ma:internalName="TaxCatchAll" ma:showField="CatchAllData" ma:web="9fb4f79b-aced-4475-9d75-51112827ba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b3156071-fcc7-4d29-971a-0337c0b44949}" ma:internalName="TaxCatchAllLabel" ma:readOnly="true" ma:showField="CatchAllDataLabel" ma:web="9fb4f79b-aced-4475-9d75-51112827ba8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fb4f79b-aced-4475-9d75-51112827ba85" elementFormDefault="qualified">
    <xsd:import namespace="http://schemas.microsoft.com/office/2006/documentManagement/types"/>
    <xsd:import namespace="http://schemas.microsoft.com/office/infopath/2007/PartnerControls"/>
    <xsd:element name="Contact" ma:index="16" nillable="true" ma:displayName="Contact" ma:list="UserInfo" ma:SharePointGroup="0" ma:internalName="Contac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342a18-84af-4da7-9c4b-8f6747e69445" elementFormDefault="qualified">
    <xsd:import namespace="http://schemas.microsoft.com/office/2006/documentManagement/types"/>
    <xsd:import namespace="http://schemas.microsoft.com/office/infopath/2007/PartnerControls"/>
    <xsd:element name="a5dd2779d0f74165b3ee02b306aad3bb" ma:index="12" nillable="true" ma:taxonomy="true" ma:internalName="a5dd2779d0f74165b3ee02b306aad3bb" ma:taxonomyFieldName="OrganisationalStructure" ma:displayName="Organisational Structure" ma:readOnly="false" ma:default="" ma:fieldId="{a5dd2779-d0f7-4165-b3ee-02b306aad3bb}" ma:taxonomyMulti="true" ma:sspId="21816827-90af-4176-b580-c8d076dcbe51" ma:termSetId="0c1ca506-f094-4db0-885f-b72b4350c0ab" ma:anchorId="da7978d5-6df2-4861-9cf8-8b7cb2c6de12" ma:open="false" ma:isKeyword="false">
      <xsd:complexType>
        <xsd:sequence>
          <xsd:element ref="pc:Terms" minOccurs="0" maxOccurs="1"/>
        </xsd:sequence>
      </xsd:complexType>
    </xsd:element>
    <xsd:element name="k0a51cf79e604745857a03ab6484fba4" ma:index="14" nillable="true" ma:taxonomy="true" ma:internalName="k0a51cf79e604745857a03ab6484fba4" ma:taxonomyFieldName="Topics" ma:displayName="Topics" ma:readOnly="false" ma:default="" ma:fieldId="{40a51cf7-9e60-4745-857a-03ab6484fba4}" ma:taxonomyMulti="true" ma:sspId="21816827-90af-4176-b580-c8d076dcbe51" ma:termSetId="0f7400d8-9815-4b86-9061-782a112a3da8" ma:anchorId="6fc0f917-655d-443a-8df2-cf833bcdadce"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81198-c14a-4621-bead-5e94bd4e0f70" elementFormDefault="qualified">
    <xsd:import namespace="http://schemas.microsoft.com/office/2006/documentManagement/types"/>
    <xsd:import namespace="http://schemas.microsoft.com/office/infopath/2007/PartnerControls"/>
    <xsd:element name="MediaServiceMetadata" ma:index="17" nillable="true" ma:displayName="MediaServiceMetadata" ma:hidden="true" ma:internalName="MediaServiceMetadata" ma:readOnly="true">
      <xsd:simpleType>
        <xsd:restriction base="dms:Note"/>
      </xsd:simpleType>
    </xsd:element>
    <xsd:element name="MediaServiceFastMetadata" ma:index="18" nillable="true" ma:displayName="MediaServiceFastMetadata" ma:hidden="true" ma:internalName="MediaServiceFastMetadata"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AutoTags" ma:index="23" nillable="true" ma:displayName="Tags" ma:internalName="MediaServiceAutoTags"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Location" ma:index="29" nillable="true" ma:displayName="Location" ma:internalName="MediaServiceLocatio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21816827-90af-4176-b580-c8d076dcbe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BBE63C-ECE3-4A54-9BCB-AE7E5756CB4C}"/>
</file>

<file path=customXml/itemProps2.xml><?xml version="1.0" encoding="utf-8"?>
<ds:datastoreItem xmlns:ds="http://schemas.openxmlformats.org/officeDocument/2006/customXml" ds:itemID="{8B14EAB1-D6F2-4F85-BE14-6E85D52A7607}"/>
</file>

<file path=docProps/app.xml><?xml version="1.0" encoding="utf-8"?>
<Properties xmlns="http://schemas.openxmlformats.org/officeDocument/2006/extended-properties" xmlns:vt="http://schemas.openxmlformats.org/officeDocument/2006/docPropsVTypes">
  <Template>FBRWideScreen</Template>
  <TotalTime>3754</TotalTime>
  <Words>1301</Words>
  <Application>Microsoft Office PowerPoint</Application>
  <PresentationFormat>On-screen Show (16:9)</PresentationFormat>
  <Paragraphs>203</Paragraphs>
  <Slides>22</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System Font Regular</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Matilda McDonald</dc:creator>
  <cp:keywords>FBR</cp:keywords>
  <cp:lastModifiedBy>Sarah Dixon</cp:lastModifiedBy>
  <cp:revision>19</cp:revision>
  <dcterms:created xsi:type="dcterms:W3CDTF">2023-07-12T01:07:57Z</dcterms:created>
  <dcterms:modified xsi:type="dcterms:W3CDTF">2023-07-21T00:09:14Z</dcterms:modified>
  <cp:category>FBR</cp:category>
</cp:coreProperties>
</file>