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5" r:id="rId5"/>
    <p:sldMasterId id="2147483739" r:id="rId6"/>
    <p:sldMasterId id="2147483727" r:id="rId7"/>
    <p:sldMasterId id="2147483763" r:id="rId8"/>
    <p:sldMasterId id="2147483792" r:id="rId9"/>
    <p:sldMasterId id="2147483828" r:id="rId10"/>
    <p:sldMasterId id="2147483841" r:id="rId11"/>
    <p:sldMasterId id="2147483861" r:id="rId12"/>
    <p:sldMasterId id="2147483893" r:id="rId13"/>
    <p:sldMasterId id="2147483924" r:id="rId14"/>
  </p:sldMasterIdLst>
  <p:notesMasterIdLst>
    <p:notesMasterId r:id="rId38"/>
  </p:notesMasterIdLst>
  <p:handoutMasterIdLst>
    <p:handoutMasterId r:id="rId39"/>
  </p:handoutMasterIdLst>
  <p:sldIdLst>
    <p:sldId id="327" r:id="rId15"/>
    <p:sldId id="2138104390" r:id="rId16"/>
    <p:sldId id="370" r:id="rId17"/>
    <p:sldId id="2138104565" r:id="rId18"/>
    <p:sldId id="2138104393" r:id="rId19"/>
    <p:sldId id="2138104561" r:id="rId20"/>
    <p:sldId id="2138104397" r:id="rId21"/>
    <p:sldId id="2138104562" r:id="rId22"/>
    <p:sldId id="329" r:id="rId23"/>
    <p:sldId id="356" r:id="rId24"/>
    <p:sldId id="2138104566" r:id="rId25"/>
    <p:sldId id="2138104275" r:id="rId26"/>
    <p:sldId id="1128" r:id="rId27"/>
    <p:sldId id="338" r:id="rId28"/>
    <p:sldId id="2138104567" r:id="rId29"/>
    <p:sldId id="2138104573" r:id="rId30"/>
    <p:sldId id="2138104569" r:id="rId31"/>
    <p:sldId id="358" r:id="rId32"/>
    <p:sldId id="2138104572" r:id="rId33"/>
    <p:sldId id="2138104396" r:id="rId34"/>
    <p:sldId id="2138104395" r:id="rId35"/>
    <p:sldId id="325" r:id="rId36"/>
    <p:sldId id="323" r:id="rId37"/>
  </p:sldIdLst>
  <p:sldSz cx="9144000" cy="5143500" type="screen16x9"/>
  <p:notesSz cx="6858000" cy="9144000"/>
  <p:custDataLst>
    <p:tags r:id="rId40"/>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3E1"/>
    <a:srgbClr val="511A48"/>
    <a:srgbClr val="561E57"/>
    <a:srgbClr val="7030A0"/>
    <a:srgbClr val="501945"/>
    <a:srgbClr val="F5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3817" autoAdjust="0"/>
  </p:normalViewPr>
  <p:slideViewPr>
    <p:cSldViewPr snapToObjects="1" showGuides="1">
      <p:cViewPr varScale="1">
        <p:scale>
          <a:sx n="83" d="100"/>
          <a:sy n="83" d="100"/>
        </p:scale>
        <p:origin x="940" y="60"/>
      </p:cViewPr>
      <p:guideLst>
        <p:guide orient="horz" pos="162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Objects="1">
      <p:cViewPr varScale="1">
        <p:scale>
          <a:sx n="79" d="100"/>
          <a:sy n="79" d="100"/>
        </p:scale>
        <p:origin x="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amesj\Desktop\Savory\Hummus%20Resul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 contribution to food lost &amp; waste at</a:t>
            </a:r>
            <a:r>
              <a:rPr lang="en-US" b="1" baseline="0" dirty="0"/>
              <a:t> each step of the food</a:t>
            </a:r>
            <a:r>
              <a:rPr lang="en-US" b="1" dirty="0"/>
              <a:t> value chain</a:t>
            </a:r>
            <a:br>
              <a:rPr lang="en-US" b="1" dirty="0"/>
            </a:br>
            <a:r>
              <a:rPr lang="en-US" b="1" dirty="0"/>
              <a:t>(De</a:t>
            </a:r>
            <a:r>
              <a:rPr lang="en-US" b="1" baseline="0" dirty="0"/>
              <a:t>veloped Countries)</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Sheet2!$B$1</c:f>
              <c:strCache>
                <c:ptCount val="1"/>
                <c:pt idx="0">
                  <c:v>Production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Developed Countries</c:v>
                </c:pt>
              </c:strCache>
            </c:strRef>
          </c:cat>
          <c:val>
            <c:numRef>
              <c:f>Sheet2!$B$2</c:f>
              <c:numCache>
                <c:formatCode>0.0</c:formatCode>
                <c:ptCount val="1"/>
                <c:pt idx="0">
                  <c:v>19</c:v>
                </c:pt>
              </c:numCache>
            </c:numRef>
          </c:val>
          <c:extLst>
            <c:ext xmlns:c16="http://schemas.microsoft.com/office/drawing/2014/chart" uri="{C3380CC4-5D6E-409C-BE32-E72D297353CC}">
              <c16:uniqueId val="{00000000-4E4C-420D-9B7C-A70B07E2A544}"/>
            </c:ext>
          </c:extLst>
        </c:ser>
        <c:ser>
          <c:idx val="1"/>
          <c:order val="1"/>
          <c:tx>
            <c:strRef>
              <c:f>Sheet2!$C$1</c:f>
              <c:strCache>
                <c:ptCount val="1"/>
                <c:pt idx="0">
                  <c:v>Handling &amp; Storage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Developed Countries</c:v>
                </c:pt>
              </c:strCache>
            </c:strRef>
          </c:cat>
          <c:val>
            <c:numRef>
              <c:f>Sheet2!$C$2</c:f>
              <c:numCache>
                <c:formatCode>0.0</c:formatCode>
                <c:ptCount val="1"/>
                <c:pt idx="0">
                  <c:v>13.666666666666666</c:v>
                </c:pt>
              </c:numCache>
            </c:numRef>
          </c:val>
          <c:extLst>
            <c:ext xmlns:c16="http://schemas.microsoft.com/office/drawing/2014/chart" uri="{C3380CC4-5D6E-409C-BE32-E72D297353CC}">
              <c16:uniqueId val="{00000001-4E4C-420D-9B7C-A70B07E2A544}"/>
            </c:ext>
          </c:extLst>
        </c:ser>
        <c:ser>
          <c:idx val="2"/>
          <c:order val="2"/>
          <c:tx>
            <c:strRef>
              <c:f>Sheet2!$D$1</c:f>
              <c:strCache>
                <c:ptCount val="1"/>
                <c:pt idx="0">
                  <c:v>Processing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Developed Countries</c:v>
                </c:pt>
              </c:strCache>
            </c:strRef>
          </c:cat>
          <c:val>
            <c:numRef>
              <c:f>Sheet2!$D$2</c:f>
              <c:numCache>
                <c:formatCode>0.0</c:formatCode>
                <c:ptCount val="1"/>
                <c:pt idx="0">
                  <c:v>5.333333333333333</c:v>
                </c:pt>
              </c:numCache>
            </c:numRef>
          </c:val>
          <c:extLst>
            <c:ext xmlns:c16="http://schemas.microsoft.com/office/drawing/2014/chart" uri="{C3380CC4-5D6E-409C-BE32-E72D297353CC}">
              <c16:uniqueId val="{00000002-4E4C-420D-9B7C-A70B07E2A544}"/>
            </c:ext>
          </c:extLst>
        </c:ser>
        <c:ser>
          <c:idx val="3"/>
          <c:order val="3"/>
          <c:tx>
            <c:strRef>
              <c:f>Sheet2!$E$1</c:f>
              <c:strCache>
                <c:ptCount val="1"/>
                <c:pt idx="0">
                  <c:v>Distribution &amp; Market (Retail)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Developed Countries</c:v>
                </c:pt>
              </c:strCache>
            </c:strRef>
          </c:cat>
          <c:val>
            <c:numRef>
              <c:f>Sheet2!$E$2</c:f>
              <c:numCache>
                <c:formatCode>0.0</c:formatCode>
                <c:ptCount val="1"/>
                <c:pt idx="0">
                  <c:v>9</c:v>
                </c:pt>
              </c:numCache>
            </c:numRef>
          </c:val>
          <c:extLst>
            <c:ext xmlns:c16="http://schemas.microsoft.com/office/drawing/2014/chart" uri="{C3380CC4-5D6E-409C-BE32-E72D297353CC}">
              <c16:uniqueId val="{00000003-4E4C-420D-9B7C-A70B07E2A544}"/>
            </c:ext>
          </c:extLst>
        </c:ser>
        <c:ser>
          <c:idx val="4"/>
          <c:order val="4"/>
          <c:tx>
            <c:strRef>
              <c:f>Sheet2!$F$1</c:f>
              <c:strCache>
                <c:ptCount val="1"/>
                <c:pt idx="0">
                  <c:v>Consumption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Developed Countries</c:v>
                </c:pt>
              </c:strCache>
            </c:strRef>
          </c:cat>
          <c:val>
            <c:numRef>
              <c:f>Sheet2!$F$2</c:f>
              <c:numCache>
                <c:formatCode>0.0</c:formatCode>
                <c:ptCount val="1"/>
                <c:pt idx="0">
                  <c:v>53</c:v>
                </c:pt>
              </c:numCache>
            </c:numRef>
          </c:val>
          <c:extLst>
            <c:ext xmlns:c16="http://schemas.microsoft.com/office/drawing/2014/chart" uri="{C3380CC4-5D6E-409C-BE32-E72D297353CC}">
              <c16:uniqueId val="{00000004-4E4C-420D-9B7C-A70B07E2A544}"/>
            </c:ext>
          </c:extLst>
        </c:ser>
        <c:dLbls>
          <c:showLegendKey val="0"/>
          <c:showVal val="0"/>
          <c:showCatName val="0"/>
          <c:showSerName val="0"/>
          <c:showPercent val="0"/>
          <c:showBubbleSize val="0"/>
        </c:dLbls>
        <c:gapWidth val="150"/>
        <c:overlap val="100"/>
        <c:axId val="694609072"/>
        <c:axId val="694609400"/>
      </c:barChart>
      <c:catAx>
        <c:axId val="6946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4609400"/>
        <c:crosses val="autoZero"/>
        <c:auto val="1"/>
        <c:lblAlgn val="ctr"/>
        <c:lblOffset val="100"/>
        <c:noMultiLvlLbl val="0"/>
      </c:catAx>
      <c:valAx>
        <c:axId val="6946094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460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2"/>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solidFill>
                <a:latin typeface="+mn-lt"/>
                <a:ea typeface="+mn-ea"/>
                <a:cs typeface="+mn-cs"/>
              </a:defRPr>
            </a:pPr>
            <a:r>
              <a:rPr lang="en-US" sz="800" b="1">
                <a:solidFill>
                  <a:schemeClr val="tx1"/>
                </a:solidFill>
              </a:rPr>
              <a:t>Lactic</a:t>
            </a:r>
            <a:r>
              <a:rPr lang="en-US" sz="800" b="1" baseline="0">
                <a:solidFill>
                  <a:schemeClr val="tx1"/>
                </a:solidFill>
              </a:rPr>
              <a:t> Acid </a:t>
            </a:r>
            <a:r>
              <a:rPr lang="en-US" sz="800" b="1">
                <a:solidFill>
                  <a:schemeClr val="tx1"/>
                </a:solidFill>
              </a:rPr>
              <a:t>Bacteria</a:t>
            </a:r>
          </a:p>
        </c:rich>
      </c:tx>
      <c:layout>
        <c:manualLayout>
          <c:xMode val="edge"/>
          <c:yMode val="edge"/>
          <c:x val="0.38638475001182532"/>
          <c:y val="1.446732041827305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913666158201016"/>
          <c:y val="8.6166000981414206E-2"/>
          <c:w val="0.82018600001553887"/>
          <c:h val="0.6493431001487332"/>
        </c:manualLayout>
      </c:layout>
      <c:lineChart>
        <c:grouping val="standard"/>
        <c:varyColors val="0"/>
        <c:ser>
          <c:idx val="0"/>
          <c:order val="0"/>
          <c:tx>
            <c:strRef>
              <c:f>LAB!$A$18</c:f>
              <c:strCache>
                <c:ptCount val="1"/>
                <c:pt idx="0">
                  <c:v>Negative Control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LAB!$B$17:$F$17</c:f>
              <c:numCache>
                <c:formatCode>General</c:formatCode>
                <c:ptCount val="5"/>
                <c:pt idx="0">
                  <c:v>0</c:v>
                </c:pt>
                <c:pt idx="1">
                  <c:v>7</c:v>
                </c:pt>
                <c:pt idx="2">
                  <c:v>14</c:v>
                </c:pt>
                <c:pt idx="3">
                  <c:v>21</c:v>
                </c:pt>
                <c:pt idx="4">
                  <c:v>28</c:v>
                </c:pt>
              </c:numCache>
            </c:numRef>
          </c:cat>
          <c:val>
            <c:numRef>
              <c:f>LAB!$B$18:$F$18</c:f>
              <c:numCache>
                <c:formatCode>0.00</c:formatCode>
                <c:ptCount val="5"/>
                <c:pt idx="0">
                  <c:v>2.2400000000000002</c:v>
                </c:pt>
                <c:pt idx="1">
                  <c:v>4.07</c:v>
                </c:pt>
                <c:pt idx="2">
                  <c:v>5.21</c:v>
                </c:pt>
                <c:pt idx="3">
                  <c:v>5.57</c:v>
                </c:pt>
                <c:pt idx="4">
                  <c:v>7.04</c:v>
                </c:pt>
              </c:numCache>
            </c:numRef>
          </c:val>
          <c:smooth val="0"/>
          <c:extLst>
            <c:ext xmlns:c16="http://schemas.microsoft.com/office/drawing/2014/chart" uri="{C3380CC4-5D6E-409C-BE32-E72D297353CC}">
              <c16:uniqueId val="{00000000-5DF1-4FCF-8446-BDDD28AE6A2B}"/>
            </c:ext>
          </c:extLst>
        </c:ser>
        <c:ser>
          <c:idx val="1"/>
          <c:order val="1"/>
          <c:tx>
            <c:strRef>
              <c:f>LAB!$A$19</c:f>
              <c:strCache>
                <c:ptCount val="1"/>
                <c:pt idx="0">
                  <c:v>Positive Control_0.1% Potassium sorbate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LAB!$B$17:$F$17</c:f>
              <c:numCache>
                <c:formatCode>General</c:formatCode>
                <c:ptCount val="5"/>
                <c:pt idx="0">
                  <c:v>0</c:v>
                </c:pt>
                <c:pt idx="1">
                  <c:v>7</c:v>
                </c:pt>
                <c:pt idx="2">
                  <c:v>14</c:v>
                </c:pt>
                <c:pt idx="3">
                  <c:v>21</c:v>
                </c:pt>
                <c:pt idx="4">
                  <c:v>28</c:v>
                </c:pt>
              </c:numCache>
            </c:numRef>
          </c:cat>
          <c:val>
            <c:numRef>
              <c:f>LAB!$B$19:$F$19</c:f>
              <c:numCache>
                <c:formatCode>0.00</c:formatCode>
                <c:ptCount val="5"/>
                <c:pt idx="0">
                  <c:v>2.2200000000000002</c:v>
                </c:pt>
                <c:pt idx="1">
                  <c:v>3.25</c:v>
                </c:pt>
                <c:pt idx="2">
                  <c:v>2.64</c:v>
                </c:pt>
                <c:pt idx="3">
                  <c:v>1.18</c:v>
                </c:pt>
                <c:pt idx="4">
                  <c:v>0</c:v>
                </c:pt>
              </c:numCache>
            </c:numRef>
          </c:val>
          <c:smooth val="0"/>
          <c:extLst>
            <c:ext xmlns:c16="http://schemas.microsoft.com/office/drawing/2014/chart" uri="{C3380CC4-5D6E-409C-BE32-E72D297353CC}">
              <c16:uniqueId val="{00000001-5DF1-4FCF-8446-BDDD28AE6A2B}"/>
            </c:ext>
          </c:extLst>
        </c:ser>
        <c:ser>
          <c:idx val="5"/>
          <c:order val="2"/>
          <c:tx>
            <c:strRef>
              <c:f>LAB!$A$22</c:f>
              <c:strCache>
                <c:ptCount val="1"/>
                <c:pt idx="0">
                  <c:v>0.8% of F52A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LAB!$B$17:$F$17</c:f>
              <c:numCache>
                <c:formatCode>General</c:formatCode>
                <c:ptCount val="5"/>
                <c:pt idx="0">
                  <c:v>0</c:v>
                </c:pt>
                <c:pt idx="1">
                  <c:v>7</c:v>
                </c:pt>
                <c:pt idx="2">
                  <c:v>14</c:v>
                </c:pt>
                <c:pt idx="3">
                  <c:v>21</c:v>
                </c:pt>
                <c:pt idx="4">
                  <c:v>28</c:v>
                </c:pt>
              </c:numCache>
            </c:numRef>
          </c:cat>
          <c:val>
            <c:numRef>
              <c:f>LAB!$B$22:$F$22</c:f>
              <c:numCache>
                <c:formatCode>0.00</c:formatCode>
                <c:ptCount val="5"/>
                <c:pt idx="0">
                  <c:v>2.16</c:v>
                </c:pt>
                <c:pt idx="1">
                  <c:v>3.29</c:v>
                </c:pt>
                <c:pt idx="2">
                  <c:v>2.6</c:v>
                </c:pt>
                <c:pt idx="3">
                  <c:v>3.11</c:v>
                </c:pt>
                <c:pt idx="4">
                  <c:v>3.6</c:v>
                </c:pt>
              </c:numCache>
            </c:numRef>
          </c:val>
          <c:smooth val="0"/>
          <c:extLst>
            <c:ext xmlns:c16="http://schemas.microsoft.com/office/drawing/2014/chart" uri="{C3380CC4-5D6E-409C-BE32-E72D297353CC}">
              <c16:uniqueId val="{00000004-5DF1-4FCF-8446-BDDD28AE6A2B}"/>
            </c:ext>
          </c:extLst>
        </c:ser>
        <c:ser>
          <c:idx val="6"/>
          <c:order val="3"/>
          <c:tx>
            <c:strRef>
              <c:f>LAB!$A$23</c:f>
              <c:strCache>
                <c:ptCount val="1"/>
                <c:pt idx="0">
                  <c:v>1.2% of F52A</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LAB!$B$17:$F$17</c:f>
              <c:numCache>
                <c:formatCode>General</c:formatCode>
                <c:ptCount val="5"/>
                <c:pt idx="0">
                  <c:v>0</c:v>
                </c:pt>
                <c:pt idx="1">
                  <c:v>7</c:v>
                </c:pt>
                <c:pt idx="2">
                  <c:v>14</c:v>
                </c:pt>
                <c:pt idx="3">
                  <c:v>21</c:v>
                </c:pt>
                <c:pt idx="4">
                  <c:v>28</c:v>
                </c:pt>
              </c:numCache>
            </c:numRef>
          </c:cat>
          <c:val>
            <c:numRef>
              <c:f>LAB!$B$23:$F$23</c:f>
              <c:numCache>
                <c:formatCode>0.00</c:formatCode>
                <c:ptCount val="5"/>
                <c:pt idx="0">
                  <c:v>2.15</c:v>
                </c:pt>
                <c:pt idx="1">
                  <c:v>2.48</c:v>
                </c:pt>
                <c:pt idx="2">
                  <c:v>3</c:v>
                </c:pt>
                <c:pt idx="3">
                  <c:v>3.04</c:v>
                </c:pt>
                <c:pt idx="4">
                  <c:v>3.11</c:v>
                </c:pt>
              </c:numCache>
            </c:numRef>
          </c:val>
          <c:smooth val="0"/>
          <c:extLst>
            <c:ext xmlns:c16="http://schemas.microsoft.com/office/drawing/2014/chart" uri="{C3380CC4-5D6E-409C-BE32-E72D297353CC}">
              <c16:uniqueId val="{00000005-5DF1-4FCF-8446-BDDD28AE6A2B}"/>
            </c:ext>
          </c:extLst>
        </c:ser>
        <c:dLbls>
          <c:showLegendKey val="0"/>
          <c:showVal val="0"/>
          <c:showCatName val="0"/>
          <c:showSerName val="0"/>
          <c:showPercent val="0"/>
          <c:showBubbleSize val="0"/>
        </c:dLbls>
        <c:marker val="1"/>
        <c:smooth val="0"/>
        <c:axId val="395662224"/>
        <c:axId val="395666488"/>
      </c:lineChart>
      <c:catAx>
        <c:axId val="395662224"/>
        <c:scaling>
          <c:orientation val="minMax"/>
        </c:scaling>
        <c:delete val="0"/>
        <c:axPos val="b"/>
        <c:numFmt formatCode="General" sourceLinked="1"/>
        <c:majorTickMark val="out"/>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395666488"/>
        <c:crosses val="autoZero"/>
        <c:auto val="1"/>
        <c:lblAlgn val="ctr"/>
        <c:lblOffset val="100"/>
        <c:noMultiLvlLbl val="1"/>
      </c:catAx>
      <c:valAx>
        <c:axId val="39566648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chemeClr val="tx1"/>
                    </a:solidFill>
                    <a:latin typeface="+mn-lt"/>
                    <a:ea typeface="+mn-ea"/>
                    <a:cs typeface="+mn-cs"/>
                  </a:defRPr>
                </a:pPr>
                <a:r>
                  <a:rPr lang="en-US" sz="600" dirty="0">
                    <a:solidFill>
                      <a:schemeClr val="tx1"/>
                    </a:solidFill>
                  </a:rPr>
                  <a:t>Microbial Concentration (log cfu/g)</a:t>
                </a: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solidFill>
              <a:srgbClr val="00206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5662224"/>
        <c:crosses val="autoZero"/>
        <c:crossBetween val="midCat"/>
        <c:majorUnit val="1"/>
      </c:valAx>
      <c:spPr>
        <a:noFill/>
        <a:ln>
          <a:noFill/>
        </a:ln>
        <a:effectLst/>
      </c:spPr>
    </c:plotArea>
    <c:legend>
      <c:legendPos val="b"/>
      <c:layout>
        <c:manualLayout>
          <c:xMode val="edge"/>
          <c:yMode val="edge"/>
          <c:x val="0"/>
          <c:y val="0.8679336436787124"/>
          <c:w val="0.98292278716596393"/>
          <c:h val="0.1226984050807058"/>
        </c:manualLayout>
      </c:layout>
      <c:overlay val="0"/>
      <c:spPr>
        <a:noFill/>
        <a:ln>
          <a:noFill/>
        </a:ln>
        <a:effectLst/>
      </c:spPr>
      <c:txPr>
        <a:bodyPr rot="0" spcFirstLastPara="1" vertOverflow="ellipsis" vert="horz" wrap="square" anchor="ctr" anchorCtr="1"/>
        <a:lstStyle/>
        <a:p>
          <a:pPr>
            <a:defRPr sz="6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95000"/>
        </a:schemeClr>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A6B749-2EEE-4794-80EE-7BB09EB3A74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26C228E-2273-4FAF-A27B-8DFCE2E75789}">
      <dgm:prSet phldrT="[Text]" custT="1"/>
      <dgm:spPr>
        <a:solidFill>
          <a:srgbClr val="0070C0"/>
        </a:solidFill>
      </dgm:spPr>
      <dgm:t>
        <a:bodyPr/>
        <a:lstStyle/>
        <a:p>
          <a:r>
            <a:rPr lang="en-US" sz="1600" b="1" dirty="0"/>
            <a:t>Produced Food</a:t>
          </a:r>
        </a:p>
      </dgm:t>
    </dgm:pt>
    <dgm:pt modelId="{E3231664-E673-4DCC-8176-07BCFE93F1D4}" type="parTrans" cxnId="{BB0ECC03-F13F-4CBA-959A-8265908EA868}">
      <dgm:prSet/>
      <dgm:spPr/>
      <dgm:t>
        <a:bodyPr/>
        <a:lstStyle/>
        <a:p>
          <a:endParaRPr lang="en-US" b="1"/>
        </a:p>
      </dgm:t>
    </dgm:pt>
    <dgm:pt modelId="{0405AD0B-C7A9-4CF4-8CB5-23A04A452ACF}" type="sibTrans" cxnId="{BB0ECC03-F13F-4CBA-959A-8265908EA868}">
      <dgm:prSet/>
      <dgm:spPr>
        <a:solidFill>
          <a:schemeClr val="bg1">
            <a:lumMod val="75000"/>
          </a:schemeClr>
        </a:solidFill>
      </dgm:spPr>
      <dgm:t>
        <a:bodyPr/>
        <a:lstStyle/>
        <a:p>
          <a:endParaRPr lang="en-US" b="1"/>
        </a:p>
      </dgm:t>
    </dgm:pt>
    <dgm:pt modelId="{6838A8AD-4E8A-44AE-B56A-3574C3894B27}">
      <dgm:prSet phldrT="[Text]" custT="1"/>
      <dgm:spPr>
        <a:solidFill>
          <a:srgbClr val="0070C0"/>
        </a:solidFill>
      </dgm:spPr>
      <dgm:t>
        <a:bodyPr/>
        <a:lstStyle/>
        <a:p>
          <a:r>
            <a:rPr lang="en-US" sz="1600" b="1" dirty="0"/>
            <a:t>Consumed Food</a:t>
          </a:r>
        </a:p>
      </dgm:t>
    </dgm:pt>
    <dgm:pt modelId="{46B45FD9-DE3C-4BA8-BD57-B162D7B47BDF}" type="parTrans" cxnId="{16D910BC-4591-419D-B8A6-F6A27C23C247}">
      <dgm:prSet/>
      <dgm:spPr/>
      <dgm:t>
        <a:bodyPr/>
        <a:lstStyle/>
        <a:p>
          <a:endParaRPr lang="en-US" b="1"/>
        </a:p>
      </dgm:t>
    </dgm:pt>
    <dgm:pt modelId="{E4A70EAC-4614-4C85-B819-0976B482D47C}" type="sibTrans" cxnId="{16D910BC-4591-419D-B8A6-F6A27C23C247}">
      <dgm:prSet/>
      <dgm:spPr/>
      <dgm:t>
        <a:bodyPr/>
        <a:lstStyle/>
        <a:p>
          <a:endParaRPr lang="en-US" b="1"/>
        </a:p>
      </dgm:t>
    </dgm:pt>
    <dgm:pt modelId="{24E5EB5A-CCBD-45D6-99AA-5AFA84E50E5E}">
      <dgm:prSet phldrT="[Text]" custT="1"/>
      <dgm:spPr>
        <a:solidFill>
          <a:srgbClr val="0070C0"/>
        </a:solidFill>
      </dgm:spPr>
      <dgm:t>
        <a:bodyPr/>
        <a:lstStyle/>
        <a:p>
          <a:r>
            <a:rPr lang="en-US" sz="1600" b="1" dirty="0">
              <a:solidFill>
                <a:schemeClr val="bg2">
                  <a:lumMod val="60000"/>
                  <a:lumOff val="40000"/>
                </a:schemeClr>
              </a:solidFill>
            </a:rPr>
            <a:t>Resources: </a:t>
          </a:r>
          <a:r>
            <a:rPr lang="en-US" sz="1600" b="1" dirty="0"/>
            <a:t>Water, Energy, Fertilizers</a:t>
          </a:r>
        </a:p>
      </dgm:t>
    </dgm:pt>
    <dgm:pt modelId="{2B30FAC2-A2C5-4C72-A75C-4B89F9706C79}" type="parTrans" cxnId="{CC2CFF1D-1B74-48F2-8530-49EAED6D21CD}">
      <dgm:prSet/>
      <dgm:spPr/>
      <dgm:t>
        <a:bodyPr/>
        <a:lstStyle/>
        <a:p>
          <a:endParaRPr lang="en-US" b="1"/>
        </a:p>
      </dgm:t>
    </dgm:pt>
    <dgm:pt modelId="{AC1B9142-897F-4696-AB9C-EDD86844C6FF}" type="sibTrans" cxnId="{CC2CFF1D-1B74-48F2-8530-49EAED6D21CD}">
      <dgm:prSet/>
      <dgm:spPr/>
      <dgm:t>
        <a:bodyPr/>
        <a:lstStyle/>
        <a:p>
          <a:endParaRPr lang="en-US" b="1"/>
        </a:p>
      </dgm:t>
    </dgm:pt>
    <dgm:pt modelId="{CE7620F8-304E-4766-92A1-B90E4C45973C}" type="pres">
      <dgm:prSet presAssocID="{73A6B749-2EEE-4794-80EE-7BB09EB3A740}" presName="Name0" presStyleCnt="0">
        <dgm:presLayoutVars>
          <dgm:dir/>
          <dgm:resizeHandles val="exact"/>
        </dgm:presLayoutVars>
      </dgm:prSet>
      <dgm:spPr/>
    </dgm:pt>
    <dgm:pt modelId="{DF325A08-7095-4A73-B7C8-67ADF0D8B572}" type="pres">
      <dgm:prSet presAssocID="{73A6B749-2EEE-4794-80EE-7BB09EB3A740}" presName="cycle" presStyleCnt="0"/>
      <dgm:spPr/>
    </dgm:pt>
    <dgm:pt modelId="{B18B78AB-6B5E-42F5-87D0-FA9D7BE88780}" type="pres">
      <dgm:prSet presAssocID="{226C228E-2273-4FAF-A27B-8DFCE2E75789}" presName="nodeFirstNode" presStyleLbl="node1" presStyleIdx="0" presStyleCnt="3">
        <dgm:presLayoutVars>
          <dgm:bulletEnabled val="1"/>
        </dgm:presLayoutVars>
      </dgm:prSet>
      <dgm:spPr/>
    </dgm:pt>
    <dgm:pt modelId="{0E954FE1-DF72-48AE-9255-3B432931D9E7}" type="pres">
      <dgm:prSet presAssocID="{0405AD0B-C7A9-4CF4-8CB5-23A04A452ACF}" presName="sibTransFirstNode" presStyleLbl="bgShp" presStyleIdx="0" presStyleCnt="1"/>
      <dgm:spPr/>
    </dgm:pt>
    <dgm:pt modelId="{7A3E9609-C096-4C57-A484-513A9ED6D59F}" type="pres">
      <dgm:prSet presAssocID="{6838A8AD-4E8A-44AE-B56A-3574C3894B27}" presName="nodeFollowingNodes" presStyleLbl="node1" presStyleIdx="1" presStyleCnt="3">
        <dgm:presLayoutVars>
          <dgm:bulletEnabled val="1"/>
        </dgm:presLayoutVars>
      </dgm:prSet>
      <dgm:spPr/>
    </dgm:pt>
    <dgm:pt modelId="{FAAB96D2-AA67-41CE-AE8C-AC3083A91B4C}" type="pres">
      <dgm:prSet presAssocID="{24E5EB5A-CCBD-45D6-99AA-5AFA84E50E5E}" presName="nodeFollowingNodes" presStyleLbl="node1" presStyleIdx="2" presStyleCnt="3">
        <dgm:presLayoutVars>
          <dgm:bulletEnabled val="1"/>
        </dgm:presLayoutVars>
      </dgm:prSet>
      <dgm:spPr/>
    </dgm:pt>
  </dgm:ptLst>
  <dgm:cxnLst>
    <dgm:cxn modelId="{BB0ECC03-F13F-4CBA-959A-8265908EA868}" srcId="{73A6B749-2EEE-4794-80EE-7BB09EB3A740}" destId="{226C228E-2273-4FAF-A27B-8DFCE2E75789}" srcOrd="0" destOrd="0" parTransId="{E3231664-E673-4DCC-8176-07BCFE93F1D4}" sibTransId="{0405AD0B-C7A9-4CF4-8CB5-23A04A452ACF}"/>
    <dgm:cxn modelId="{CC2CFF1D-1B74-48F2-8530-49EAED6D21CD}" srcId="{73A6B749-2EEE-4794-80EE-7BB09EB3A740}" destId="{24E5EB5A-CCBD-45D6-99AA-5AFA84E50E5E}" srcOrd="2" destOrd="0" parTransId="{2B30FAC2-A2C5-4C72-A75C-4B89F9706C79}" sibTransId="{AC1B9142-897F-4696-AB9C-EDD86844C6FF}"/>
    <dgm:cxn modelId="{B661E64A-3FEC-4820-9576-F09D3152CCD1}" type="presOf" srcId="{6838A8AD-4E8A-44AE-B56A-3574C3894B27}" destId="{7A3E9609-C096-4C57-A484-513A9ED6D59F}" srcOrd="0" destOrd="0" presId="urn:microsoft.com/office/officeart/2005/8/layout/cycle3"/>
    <dgm:cxn modelId="{04F15A73-0B10-40A3-8BBF-CAA794377521}" type="presOf" srcId="{0405AD0B-C7A9-4CF4-8CB5-23A04A452ACF}" destId="{0E954FE1-DF72-48AE-9255-3B432931D9E7}" srcOrd="0" destOrd="0" presId="urn:microsoft.com/office/officeart/2005/8/layout/cycle3"/>
    <dgm:cxn modelId="{7A3B4D8D-2844-4E1A-A6C5-F77C25EC4D10}" type="presOf" srcId="{24E5EB5A-CCBD-45D6-99AA-5AFA84E50E5E}" destId="{FAAB96D2-AA67-41CE-AE8C-AC3083A91B4C}" srcOrd="0" destOrd="0" presId="urn:microsoft.com/office/officeart/2005/8/layout/cycle3"/>
    <dgm:cxn modelId="{16D910BC-4591-419D-B8A6-F6A27C23C247}" srcId="{73A6B749-2EEE-4794-80EE-7BB09EB3A740}" destId="{6838A8AD-4E8A-44AE-B56A-3574C3894B27}" srcOrd="1" destOrd="0" parTransId="{46B45FD9-DE3C-4BA8-BD57-B162D7B47BDF}" sibTransId="{E4A70EAC-4614-4C85-B819-0976B482D47C}"/>
    <dgm:cxn modelId="{60D9E3E0-4296-4BE3-BE10-EBFC4B8509C4}" type="presOf" srcId="{73A6B749-2EEE-4794-80EE-7BB09EB3A740}" destId="{CE7620F8-304E-4766-92A1-B90E4C45973C}" srcOrd="0" destOrd="0" presId="urn:microsoft.com/office/officeart/2005/8/layout/cycle3"/>
    <dgm:cxn modelId="{6D4100EF-5196-413A-9252-DB194AE7B05D}" type="presOf" srcId="{226C228E-2273-4FAF-A27B-8DFCE2E75789}" destId="{B18B78AB-6B5E-42F5-87D0-FA9D7BE88780}" srcOrd="0" destOrd="0" presId="urn:microsoft.com/office/officeart/2005/8/layout/cycle3"/>
    <dgm:cxn modelId="{291ECDEB-E0E2-43B4-B5EE-ABCCB1BDB080}" type="presParOf" srcId="{CE7620F8-304E-4766-92A1-B90E4C45973C}" destId="{DF325A08-7095-4A73-B7C8-67ADF0D8B572}" srcOrd="0" destOrd="0" presId="urn:microsoft.com/office/officeart/2005/8/layout/cycle3"/>
    <dgm:cxn modelId="{4E188288-2D2C-4BC7-BC2E-C48EFF0E03AC}" type="presParOf" srcId="{DF325A08-7095-4A73-B7C8-67ADF0D8B572}" destId="{B18B78AB-6B5E-42F5-87D0-FA9D7BE88780}" srcOrd="0" destOrd="0" presId="urn:microsoft.com/office/officeart/2005/8/layout/cycle3"/>
    <dgm:cxn modelId="{D37A03E1-A482-477C-80F7-2DD496FB3B5F}" type="presParOf" srcId="{DF325A08-7095-4A73-B7C8-67ADF0D8B572}" destId="{0E954FE1-DF72-48AE-9255-3B432931D9E7}" srcOrd="1" destOrd="0" presId="urn:microsoft.com/office/officeart/2005/8/layout/cycle3"/>
    <dgm:cxn modelId="{4CBDC0A4-9F9E-439C-AB35-48B2C80D66F0}" type="presParOf" srcId="{DF325A08-7095-4A73-B7C8-67ADF0D8B572}" destId="{7A3E9609-C096-4C57-A484-513A9ED6D59F}" srcOrd="2" destOrd="0" presId="urn:microsoft.com/office/officeart/2005/8/layout/cycle3"/>
    <dgm:cxn modelId="{7C8B4324-36C8-4848-8C6B-35FD773E7A8C}" type="presParOf" srcId="{DF325A08-7095-4A73-B7C8-67ADF0D8B572}" destId="{FAAB96D2-AA67-41CE-AE8C-AC3083A91B4C}"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EC961-3B90-4771-B19F-144040568D65}" type="doc">
      <dgm:prSet loTypeId="urn:microsoft.com/office/officeart/2005/8/layout/hierarchy3" loCatId="hierarchy" qsTypeId="urn:microsoft.com/office/officeart/2005/8/quickstyle/simple1" qsCatId="simple" csTypeId="urn:microsoft.com/office/officeart/2005/8/colors/accent2_3" csCatId="accent2" phldr="1"/>
      <dgm:spPr/>
      <dgm:t>
        <a:bodyPr/>
        <a:lstStyle/>
        <a:p>
          <a:endParaRPr lang="en-US"/>
        </a:p>
      </dgm:t>
    </dgm:pt>
    <dgm:pt modelId="{D413A599-512E-4BC8-82E9-90DF6A4D360E}">
      <dgm:prSet phldrT="[Text]"/>
      <dgm:spPr/>
      <dgm:t>
        <a:bodyPr/>
        <a:lstStyle/>
        <a:p>
          <a:r>
            <a:rPr lang="en-US" b="1" dirty="0"/>
            <a:t>Convenience</a:t>
          </a:r>
        </a:p>
      </dgm:t>
    </dgm:pt>
    <dgm:pt modelId="{F0E569C4-9818-4A2F-B728-16E65CADFF82}" type="parTrans" cxnId="{CAE62DA0-1E62-4C25-8B0D-9A4D869310E9}">
      <dgm:prSet/>
      <dgm:spPr/>
      <dgm:t>
        <a:bodyPr/>
        <a:lstStyle/>
        <a:p>
          <a:endParaRPr lang="en-US">
            <a:solidFill>
              <a:schemeClr val="bg1"/>
            </a:solidFill>
          </a:endParaRPr>
        </a:p>
      </dgm:t>
    </dgm:pt>
    <dgm:pt modelId="{7BE5907F-52F4-4DC5-B81D-C1B61B98E82C}" type="sibTrans" cxnId="{CAE62DA0-1E62-4C25-8B0D-9A4D869310E9}">
      <dgm:prSet/>
      <dgm:spPr/>
      <dgm:t>
        <a:bodyPr/>
        <a:lstStyle/>
        <a:p>
          <a:endParaRPr lang="en-US">
            <a:solidFill>
              <a:schemeClr val="bg1"/>
            </a:solidFill>
          </a:endParaRPr>
        </a:p>
      </dgm:t>
    </dgm:pt>
    <dgm:pt modelId="{37DFE35D-B8A1-4D0B-9F88-1019A1575F74}">
      <dgm:prSet phldrT="[Text]"/>
      <dgm:spPr/>
      <dgm:t>
        <a:bodyPr/>
        <a:lstStyle/>
        <a:p>
          <a:r>
            <a:rPr lang="en-US" b="1" dirty="0"/>
            <a:t>Personalization/Variety</a:t>
          </a:r>
        </a:p>
      </dgm:t>
    </dgm:pt>
    <dgm:pt modelId="{E3E25A4C-5626-4586-956E-99CAF11F3328}" type="parTrans" cxnId="{29E85FD5-153D-4064-B311-7011487240CB}">
      <dgm:prSet/>
      <dgm:spPr/>
      <dgm:t>
        <a:bodyPr/>
        <a:lstStyle/>
        <a:p>
          <a:endParaRPr lang="en-US">
            <a:solidFill>
              <a:schemeClr val="bg1"/>
            </a:solidFill>
          </a:endParaRPr>
        </a:p>
      </dgm:t>
    </dgm:pt>
    <dgm:pt modelId="{97960D58-9D55-483F-BBC8-8B891D5A2EB3}" type="sibTrans" cxnId="{29E85FD5-153D-4064-B311-7011487240CB}">
      <dgm:prSet/>
      <dgm:spPr/>
      <dgm:t>
        <a:bodyPr/>
        <a:lstStyle/>
        <a:p>
          <a:endParaRPr lang="en-US">
            <a:solidFill>
              <a:schemeClr val="bg1"/>
            </a:solidFill>
          </a:endParaRPr>
        </a:p>
      </dgm:t>
    </dgm:pt>
    <dgm:pt modelId="{9E786A00-3957-4C67-A863-54CE0363715E}">
      <dgm:prSet phldrT="[Text]"/>
      <dgm:spPr/>
      <dgm:t>
        <a:bodyPr/>
        <a:lstStyle/>
        <a:p>
          <a:r>
            <a:rPr lang="en-US" b="1" dirty="0"/>
            <a:t>Naturalism</a:t>
          </a:r>
        </a:p>
      </dgm:t>
    </dgm:pt>
    <dgm:pt modelId="{A189D019-7460-4206-9166-817A06B6C0F0}" type="parTrans" cxnId="{30AD067C-AE3D-46B0-AFF3-7D79645DDA3B}">
      <dgm:prSet/>
      <dgm:spPr/>
      <dgm:t>
        <a:bodyPr/>
        <a:lstStyle/>
        <a:p>
          <a:endParaRPr lang="en-US">
            <a:solidFill>
              <a:schemeClr val="bg1"/>
            </a:solidFill>
          </a:endParaRPr>
        </a:p>
      </dgm:t>
    </dgm:pt>
    <dgm:pt modelId="{7BB7091F-8E72-4887-8E21-04BAA397D914}" type="sibTrans" cxnId="{30AD067C-AE3D-46B0-AFF3-7D79645DDA3B}">
      <dgm:prSet/>
      <dgm:spPr/>
      <dgm:t>
        <a:bodyPr/>
        <a:lstStyle/>
        <a:p>
          <a:endParaRPr lang="en-US">
            <a:solidFill>
              <a:schemeClr val="bg1"/>
            </a:solidFill>
          </a:endParaRPr>
        </a:p>
      </dgm:t>
    </dgm:pt>
    <dgm:pt modelId="{52F8B259-535F-418F-B129-0F670CD74D58}">
      <dgm:prSet phldrT="[Text]" custT="1"/>
      <dgm:spPr/>
      <dgm:t>
        <a:bodyPr/>
        <a:lstStyle/>
        <a:p>
          <a:pPr algn="l">
            <a:buFont typeface="Wingdings" panose="05000000000000000000" pitchFamily="2" charset="2"/>
            <a:buChar char="§"/>
          </a:pPr>
          <a:r>
            <a:rPr lang="en-US" sz="1600" dirty="0"/>
            <a:t>Higher POS/volatility = </a:t>
          </a:r>
          <a:br>
            <a:rPr lang="en-US" sz="1600" dirty="0"/>
          </a:br>
          <a:r>
            <a:rPr lang="en-US" sz="1600" b="1" dirty="0"/>
            <a:t>higher inventory fluctuations </a:t>
          </a:r>
          <a:endParaRPr lang="en-US" sz="1600" b="0" i="0" dirty="0">
            <a:solidFill>
              <a:schemeClr val="tx1"/>
            </a:solidFill>
          </a:endParaRPr>
        </a:p>
      </dgm:t>
    </dgm:pt>
    <dgm:pt modelId="{D7682626-BBA2-4A79-9CDB-D9D47D0ADC11}" type="sibTrans" cxnId="{6549F8D4-8227-4A7D-97C3-F284AF9DD334}">
      <dgm:prSet/>
      <dgm:spPr/>
      <dgm:t>
        <a:bodyPr/>
        <a:lstStyle/>
        <a:p>
          <a:endParaRPr lang="en-US">
            <a:solidFill>
              <a:schemeClr val="bg1"/>
            </a:solidFill>
          </a:endParaRPr>
        </a:p>
      </dgm:t>
    </dgm:pt>
    <dgm:pt modelId="{1CF02B6C-6CD7-4F42-96DA-079EBB4E3BA7}" type="parTrans" cxnId="{6549F8D4-8227-4A7D-97C3-F284AF9DD334}">
      <dgm:prSet/>
      <dgm:spPr/>
      <dgm:t>
        <a:bodyPr/>
        <a:lstStyle/>
        <a:p>
          <a:endParaRPr lang="en-US">
            <a:solidFill>
              <a:schemeClr val="bg1"/>
            </a:solidFill>
          </a:endParaRPr>
        </a:p>
      </dgm:t>
    </dgm:pt>
    <dgm:pt modelId="{D2D0B87E-D266-4C24-9103-A00B7975B61B}">
      <dgm:prSet custT="1"/>
      <dgm:spPr/>
      <dgm:t>
        <a:bodyPr/>
        <a:lstStyle/>
        <a:p>
          <a:pPr algn="l"/>
          <a:r>
            <a:rPr lang="en-US" sz="1600" dirty="0"/>
            <a:t>Higher (niche/new) SKU launches = </a:t>
          </a:r>
        </a:p>
        <a:p>
          <a:pPr algn="l"/>
          <a:r>
            <a:rPr lang="en-US" sz="1600" b="1" dirty="0"/>
            <a:t>potential longer turnaround  </a:t>
          </a:r>
        </a:p>
      </dgm:t>
    </dgm:pt>
    <dgm:pt modelId="{1262F8CE-23F9-4B2D-84FC-839073922FA3}" type="sibTrans" cxnId="{3AF4DD78-F717-496F-93AB-D0489FC5383E}">
      <dgm:prSet/>
      <dgm:spPr/>
      <dgm:t>
        <a:bodyPr/>
        <a:lstStyle/>
        <a:p>
          <a:endParaRPr lang="en-US">
            <a:solidFill>
              <a:schemeClr val="bg1"/>
            </a:solidFill>
          </a:endParaRPr>
        </a:p>
      </dgm:t>
    </dgm:pt>
    <dgm:pt modelId="{382B97EB-57BE-4AA8-A41E-69812B7E723F}" type="parTrans" cxnId="{3AF4DD78-F717-496F-93AB-D0489FC5383E}">
      <dgm:prSet/>
      <dgm:spPr/>
      <dgm:t>
        <a:bodyPr/>
        <a:lstStyle/>
        <a:p>
          <a:endParaRPr lang="en-US">
            <a:solidFill>
              <a:schemeClr val="bg1"/>
            </a:solidFill>
          </a:endParaRPr>
        </a:p>
      </dgm:t>
    </dgm:pt>
    <dgm:pt modelId="{20A4E344-5591-42F2-9638-FE620F783DC9}">
      <dgm:prSet phldrT="[Text]" custT="1"/>
      <dgm:spPr/>
      <dgm:t>
        <a:bodyPr/>
        <a:lstStyle/>
        <a:p>
          <a:pPr marL="0" lvl="0" defTabSz="466725">
            <a:lnSpc>
              <a:spcPct val="90000"/>
            </a:lnSpc>
            <a:spcBef>
              <a:spcPct val="0"/>
            </a:spcBef>
            <a:spcAft>
              <a:spcPct val="35000"/>
            </a:spcAft>
            <a:buNone/>
          </a:pPr>
          <a:r>
            <a:rPr lang="en-US" sz="1600" dirty="0"/>
            <a:t>Removal of preservatives/unsustainable packaging = </a:t>
          </a:r>
        </a:p>
        <a:p>
          <a:pPr marL="0" lvl="0" defTabSz="466725">
            <a:lnSpc>
              <a:spcPct val="90000"/>
            </a:lnSpc>
            <a:spcBef>
              <a:spcPct val="0"/>
            </a:spcBef>
            <a:spcAft>
              <a:spcPct val="35000"/>
            </a:spcAft>
          </a:pPr>
          <a:r>
            <a:rPr lang="en-US" sz="1600" b="1" dirty="0"/>
            <a:t>potential shorter shelf life  </a:t>
          </a:r>
          <a:endParaRPr lang="en-US" sz="1600" dirty="0"/>
        </a:p>
      </dgm:t>
    </dgm:pt>
    <dgm:pt modelId="{C0C633B6-5700-4F85-B622-685414A7B629}" type="sibTrans" cxnId="{B6A007B1-C48F-44DB-9B2A-A2B660CE1CEE}">
      <dgm:prSet/>
      <dgm:spPr/>
      <dgm:t>
        <a:bodyPr/>
        <a:lstStyle/>
        <a:p>
          <a:endParaRPr lang="en-US">
            <a:solidFill>
              <a:schemeClr val="bg1"/>
            </a:solidFill>
          </a:endParaRPr>
        </a:p>
      </dgm:t>
    </dgm:pt>
    <dgm:pt modelId="{430D79E4-5109-425E-9FF1-E4FDAA215B97}" type="parTrans" cxnId="{B6A007B1-C48F-44DB-9B2A-A2B660CE1CEE}">
      <dgm:prSet/>
      <dgm:spPr/>
      <dgm:t>
        <a:bodyPr/>
        <a:lstStyle/>
        <a:p>
          <a:endParaRPr lang="en-US">
            <a:solidFill>
              <a:schemeClr val="bg1"/>
            </a:solidFill>
          </a:endParaRPr>
        </a:p>
      </dgm:t>
    </dgm:pt>
    <dgm:pt modelId="{CDE1A520-1B36-45DC-AC2A-EA38D74CBFF4}">
      <dgm:prSet phldrT="[Text]" custT="1"/>
      <dgm:spPr/>
      <dgm:t>
        <a:bodyPr/>
        <a:lstStyle/>
        <a:p>
          <a:pPr marL="57150" lvl="1" indent="0" defTabSz="466725">
            <a:lnSpc>
              <a:spcPct val="90000"/>
            </a:lnSpc>
            <a:spcBef>
              <a:spcPct val="0"/>
            </a:spcBef>
            <a:spcAft>
              <a:spcPct val="15000"/>
            </a:spcAft>
          </a:pPr>
          <a:endParaRPr lang="en-US" sz="1600" dirty="0">
            <a:solidFill>
              <a:schemeClr val="bg1"/>
            </a:solidFill>
          </a:endParaRPr>
        </a:p>
      </dgm:t>
    </dgm:pt>
    <dgm:pt modelId="{60F4F000-732B-4A73-A6B5-AA33A9FAA7A4}" type="sibTrans" cxnId="{6FC9797E-01E0-407E-A95B-9703A6696D2D}">
      <dgm:prSet/>
      <dgm:spPr/>
      <dgm:t>
        <a:bodyPr/>
        <a:lstStyle/>
        <a:p>
          <a:endParaRPr lang="en-US">
            <a:solidFill>
              <a:schemeClr val="bg1"/>
            </a:solidFill>
          </a:endParaRPr>
        </a:p>
      </dgm:t>
    </dgm:pt>
    <dgm:pt modelId="{641B299F-BF24-40F5-AFB2-F85122A37D04}" type="parTrans" cxnId="{6FC9797E-01E0-407E-A95B-9703A6696D2D}">
      <dgm:prSet/>
      <dgm:spPr/>
      <dgm:t>
        <a:bodyPr/>
        <a:lstStyle/>
        <a:p>
          <a:endParaRPr lang="en-US">
            <a:solidFill>
              <a:schemeClr val="bg1"/>
            </a:solidFill>
          </a:endParaRPr>
        </a:p>
      </dgm:t>
    </dgm:pt>
    <dgm:pt modelId="{BD4302E0-8D2D-43AC-B7DD-0F8C847A47F7}">
      <dgm:prSet phldrT="[Text]" custT="1"/>
      <dgm:spPr/>
      <dgm:t>
        <a:bodyPr/>
        <a:lstStyle/>
        <a:p>
          <a:pPr marL="57150" lvl="1" indent="0" defTabSz="466725">
            <a:lnSpc>
              <a:spcPct val="90000"/>
            </a:lnSpc>
            <a:spcBef>
              <a:spcPct val="0"/>
            </a:spcBef>
            <a:spcAft>
              <a:spcPct val="15000"/>
            </a:spcAft>
          </a:pPr>
          <a:endParaRPr lang="en-US" sz="1600" dirty="0">
            <a:solidFill>
              <a:schemeClr val="bg1"/>
            </a:solidFill>
          </a:endParaRPr>
        </a:p>
      </dgm:t>
    </dgm:pt>
    <dgm:pt modelId="{3022D06B-0DD5-4243-9057-F1ED5C6826CC}" type="sibTrans" cxnId="{77867CEA-513F-40B0-8501-BA6748BC26F3}">
      <dgm:prSet/>
      <dgm:spPr/>
      <dgm:t>
        <a:bodyPr/>
        <a:lstStyle/>
        <a:p>
          <a:endParaRPr lang="en-US">
            <a:solidFill>
              <a:schemeClr val="bg1"/>
            </a:solidFill>
          </a:endParaRPr>
        </a:p>
      </dgm:t>
    </dgm:pt>
    <dgm:pt modelId="{684C59A6-9D80-496B-A685-53E8130653DC}" type="parTrans" cxnId="{77867CEA-513F-40B0-8501-BA6748BC26F3}">
      <dgm:prSet/>
      <dgm:spPr/>
      <dgm:t>
        <a:bodyPr/>
        <a:lstStyle/>
        <a:p>
          <a:endParaRPr lang="en-US">
            <a:solidFill>
              <a:schemeClr val="bg1"/>
            </a:solidFill>
          </a:endParaRPr>
        </a:p>
      </dgm:t>
    </dgm:pt>
    <dgm:pt modelId="{1C44BF5A-FB2F-4FF6-B6EC-8856BE67BACE}" type="pres">
      <dgm:prSet presAssocID="{513EC961-3B90-4771-B19F-144040568D65}" presName="diagram" presStyleCnt="0">
        <dgm:presLayoutVars>
          <dgm:chPref val="1"/>
          <dgm:dir/>
          <dgm:animOne val="branch"/>
          <dgm:animLvl val="lvl"/>
          <dgm:resizeHandles/>
        </dgm:presLayoutVars>
      </dgm:prSet>
      <dgm:spPr/>
    </dgm:pt>
    <dgm:pt modelId="{A111DDA5-EE5F-4BBD-BFCB-635E65103840}" type="pres">
      <dgm:prSet presAssocID="{D413A599-512E-4BC8-82E9-90DF6A4D360E}" presName="root" presStyleCnt="0"/>
      <dgm:spPr/>
    </dgm:pt>
    <dgm:pt modelId="{6EDA4437-62B9-42E4-8D5A-16195A99AB03}" type="pres">
      <dgm:prSet presAssocID="{D413A599-512E-4BC8-82E9-90DF6A4D360E}" presName="rootComposite" presStyleCnt="0"/>
      <dgm:spPr/>
    </dgm:pt>
    <dgm:pt modelId="{2F6FF759-800A-470E-BC1B-84B12D7AC7E3}" type="pres">
      <dgm:prSet presAssocID="{D413A599-512E-4BC8-82E9-90DF6A4D360E}" presName="rootText" presStyleLbl="node1" presStyleIdx="0" presStyleCnt="3" custScaleX="171866"/>
      <dgm:spPr/>
    </dgm:pt>
    <dgm:pt modelId="{A5A1D5DA-A065-4479-91D6-8E8D514C5618}" type="pres">
      <dgm:prSet presAssocID="{D413A599-512E-4BC8-82E9-90DF6A4D360E}" presName="rootConnector" presStyleLbl="node1" presStyleIdx="0" presStyleCnt="3"/>
      <dgm:spPr/>
    </dgm:pt>
    <dgm:pt modelId="{6BBCBEBB-660E-4AFB-8333-4B2F3B59D318}" type="pres">
      <dgm:prSet presAssocID="{D413A599-512E-4BC8-82E9-90DF6A4D360E}" presName="childShape" presStyleCnt="0"/>
      <dgm:spPr/>
    </dgm:pt>
    <dgm:pt modelId="{07960547-BF3F-4FCA-B9C0-B753415D5466}" type="pres">
      <dgm:prSet presAssocID="{1CF02B6C-6CD7-4F42-96DA-079EBB4E3BA7}" presName="Name13" presStyleLbl="parChTrans1D2" presStyleIdx="0" presStyleCnt="3"/>
      <dgm:spPr/>
    </dgm:pt>
    <dgm:pt modelId="{1E43D556-2B4B-40E0-8A93-AB96951EB79A}" type="pres">
      <dgm:prSet presAssocID="{52F8B259-535F-418F-B129-0F670CD74D58}" presName="childText" presStyleLbl="bgAcc1" presStyleIdx="0" presStyleCnt="3" custScaleX="235649" custScaleY="156336">
        <dgm:presLayoutVars>
          <dgm:bulletEnabled val="1"/>
        </dgm:presLayoutVars>
      </dgm:prSet>
      <dgm:spPr/>
    </dgm:pt>
    <dgm:pt modelId="{7FC0AE2E-D019-419A-B945-E8D06F07BC41}" type="pres">
      <dgm:prSet presAssocID="{37DFE35D-B8A1-4D0B-9F88-1019A1575F74}" presName="root" presStyleCnt="0"/>
      <dgm:spPr/>
    </dgm:pt>
    <dgm:pt modelId="{398A8634-DE2C-4639-A8AC-7F3920B54C99}" type="pres">
      <dgm:prSet presAssocID="{37DFE35D-B8A1-4D0B-9F88-1019A1575F74}" presName="rootComposite" presStyleCnt="0"/>
      <dgm:spPr/>
    </dgm:pt>
    <dgm:pt modelId="{B979B216-EE3C-4588-8B0A-C6C5D890A9BC}" type="pres">
      <dgm:prSet presAssocID="{37DFE35D-B8A1-4D0B-9F88-1019A1575F74}" presName="rootText" presStyleLbl="node1" presStyleIdx="1" presStyleCnt="3" custScaleX="171866"/>
      <dgm:spPr/>
    </dgm:pt>
    <dgm:pt modelId="{536500F0-A528-42E4-A3B8-35C6A6B95833}" type="pres">
      <dgm:prSet presAssocID="{37DFE35D-B8A1-4D0B-9F88-1019A1575F74}" presName="rootConnector" presStyleLbl="node1" presStyleIdx="1" presStyleCnt="3"/>
      <dgm:spPr/>
    </dgm:pt>
    <dgm:pt modelId="{545E6A2D-2CA8-4563-B9D9-20F7177E99B4}" type="pres">
      <dgm:prSet presAssocID="{37DFE35D-B8A1-4D0B-9F88-1019A1575F74}" presName="childShape" presStyleCnt="0"/>
      <dgm:spPr/>
    </dgm:pt>
    <dgm:pt modelId="{A0D065CE-82AD-444A-B0EC-F9205A034DEE}" type="pres">
      <dgm:prSet presAssocID="{382B97EB-57BE-4AA8-A41E-69812B7E723F}" presName="Name13" presStyleLbl="parChTrans1D2" presStyleIdx="1" presStyleCnt="3"/>
      <dgm:spPr/>
    </dgm:pt>
    <dgm:pt modelId="{428CC380-DDDD-4294-A261-563A2FCA78C8}" type="pres">
      <dgm:prSet presAssocID="{D2D0B87E-D266-4C24-9103-A00B7975B61B}" presName="childText" presStyleLbl="bgAcc1" presStyleIdx="1" presStyleCnt="3" custScaleX="251413" custScaleY="164477">
        <dgm:presLayoutVars>
          <dgm:bulletEnabled val="1"/>
        </dgm:presLayoutVars>
      </dgm:prSet>
      <dgm:spPr/>
    </dgm:pt>
    <dgm:pt modelId="{47FB6713-ED44-45C3-A03C-838065896708}" type="pres">
      <dgm:prSet presAssocID="{9E786A00-3957-4C67-A863-54CE0363715E}" presName="root" presStyleCnt="0"/>
      <dgm:spPr/>
    </dgm:pt>
    <dgm:pt modelId="{3BADFCC7-6FD7-4A49-B3AC-193FDD63A1D5}" type="pres">
      <dgm:prSet presAssocID="{9E786A00-3957-4C67-A863-54CE0363715E}" presName="rootComposite" presStyleCnt="0"/>
      <dgm:spPr/>
    </dgm:pt>
    <dgm:pt modelId="{765BEAE2-E031-4527-84CE-6A94283255B2}" type="pres">
      <dgm:prSet presAssocID="{9E786A00-3957-4C67-A863-54CE0363715E}" presName="rootText" presStyleLbl="node1" presStyleIdx="2" presStyleCnt="3" custScaleX="171866"/>
      <dgm:spPr/>
    </dgm:pt>
    <dgm:pt modelId="{B1902004-9459-4A4D-B98E-5E2B0B8976FC}" type="pres">
      <dgm:prSet presAssocID="{9E786A00-3957-4C67-A863-54CE0363715E}" presName="rootConnector" presStyleLbl="node1" presStyleIdx="2" presStyleCnt="3"/>
      <dgm:spPr/>
    </dgm:pt>
    <dgm:pt modelId="{DF0BD2B5-B869-47B5-9327-648652552166}" type="pres">
      <dgm:prSet presAssocID="{9E786A00-3957-4C67-A863-54CE0363715E}" presName="childShape" presStyleCnt="0"/>
      <dgm:spPr/>
    </dgm:pt>
    <dgm:pt modelId="{4BAB66BD-7B50-494A-A35D-BA8B0358E38B}" type="pres">
      <dgm:prSet presAssocID="{430D79E4-5109-425E-9FF1-E4FDAA215B97}" presName="Name13" presStyleLbl="parChTrans1D2" presStyleIdx="2" presStyleCnt="3"/>
      <dgm:spPr/>
    </dgm:pt>
    <dgm:pt modelId="{0954BBFE-60C1-4C3D-8446-62E68C4A3206}" type="pres">
      <dgm:prSet presAssocID="{20A4E344-5591-42F2-9638-FE620F783DC9}" presName="childText" presStyleLbl="bgAcc1" presStyleIdx="2" presStyleCnt="3" custScaleX="254889" custScaleY="164477">
        <dgm:presLayoutVars>
          <dgm:bulletEnabled val="1"/>
        </dgm:presLayoutVars>
      </dgm:prSet>
      <dgm:spPr/>
    </dgm:pt>
  </dgm:ptLst>
  <dgm:cxnLst>
    <dgm:cxn modelId="{87EEA401-EF80-450E-83A6-1C8D04A08830}" type="presOf" srcId="{382B97EB-57BE-4AA8-A41E-69812B7E723F}" destId="{A0D065CE-82AD-444A-B0EC-F9205A034DEE}" srcOrd="0" destOrd="0" presId="urn:microsoft.com/office/officeart/2005/8/layout/hierarchy3"/>
    <dgm:cxn modelId="{3575D605-0052-48A1-9715-5F2EB0D3F437}" type="presOf" srcId="{1CF02B6C-6CD7-4F42-96DA-079EBB4E3BA7}" destId="{07960547-BF3F-4FCA-B9C0-B753415D5466}" srcOrd="0" destOrd="0" presId="urn:microsoft.com/office/officeart/2005/8/layout/hierarchy3"/>
    <dgm:cxn modelId="{38093316-3F7B-4EC0-B46D-78FE8186477A}" type="presOf" srcId="{52F8B259-535F-418F-B129-0F670CD74D58}" destId="{1E43D556-2B4B-40E0-8A93-AB96951EB79A}" srcOrd="0" destOrd="0" presId="urn:microsoft.com/office/officeart/2005/8/layout/hierarchy3"/>
    <dgm:cxn modelId="{6A4CFB22-F4E7-45E9-BDED-8253EF4855DB}" type="presOf" srcId="{37DFE35D-B8A1-4D0B-9F88-1019A1575F74}" destId="{B979B216-EE3C-4588-8B0A-C6C5D890A9BC}" srcOrd="0" destOrd="0" presId="urn:microsoft.com/office/officeart/2005/8/layout/hierarchy3"/>
    <dgm:cxn modelId="{DEC04D62-B314-4D0F-8B36-AE6CBD906F71}" type="presOf" srcId="{37DFE35D-B8A1-4D0B-9F88-1019A1575F74}" destId="{536500F0-A528-42E4-A3B8-35C6A6B95833}" srcOrd="1" destOrd="0" presId="urn:microsoft.com/office/officeart/2005/8/layout/hierarchy3"/>
    <dgm:cxn modelId="{3AF4DD78-F717-496F-93AB-D0489FC5383E}" srcId="{37DFE35D-B8A1-4D0B-9F88-1019A1575F74}" destId="{D2D0B87E-D266-4C24-9103-A00B7975B61B}" srcOrd="0" destOrd="0" parTransId="{382B97EB-57BE-4AA8-A41E-69812B7E723F}" sibTransId="{1262F8CE-23F9-4B2D-84FC-839073922FA3}"/>
    <dgm:cxn modelId="{30AD067C-AE3D-46B0-AFF3-7D79645DDA3B}" srcId="{513EC961-3B90-4771-B19F-144040568D65}" destId="{9E786A00-3957-4C67-A863-54CE0363715E}" srcOrd="2" destOrd="0" parTransId="{A189D019-7460-4206-9166-817A06B6C0F0}" sibTransId="{7BB7091F-8E72-4887-8E21-04BAA397D914}"/>
    <dgm:cxn modelId="{6FC9797E-01E0-407E-A95B-9703A6696D2D}" srcId="{20A4E344-5591-42F2-9638-FE620F783DC9}" destId="{CDE1A520-1B36-45DC-AC2A-EA38D74CBFF4}" srcOrd="0" destOrd="0" parTransId="{641B299F-BF24-40F5-AFB2-F85122A37D04}" sibTransId="{60F4F000-732B-4A73-A6B5-AA33A9FAA7A4}"/>
    <dgm:cxn modelId="{0095CF87-7546-428C-A5E6-0E276BD17C8F}" type="presOf" srcId="{D2D0B87E-D266-4C24-9103-A00B7975B61B}" destId="{428CC380-DDDD-4294-A261-563A2FCA78C8}" srcOrd="0" destOrd="0" presId="urn:microsoft.com/office/officeart/2005/8/layout/hierarchy3"/>
    <dgm:cxn modelId="{DB505D88-E0D5-4261-9F3B-7A38C44F69E6}" type="presOf" srcId="{9E786A00-3957-4C67-A863-54CE0363715E}" destId="{B1902004-9459-4A4D-B98E-5E2B0B8976FC}" srcOrd="1" destOrd="0" presId="urn:microsoft.com/office/officeart/2005/8/layout/hierarchy3"/>
    <dgm:cxn modelId="{8C2B439A-BDD4-4250-99C9-5172E7C11923}" type="presOf" srcId="{513EC961-3B90-4771-B19F-144040568D65}" destId="{1C44BF5A-FB2F-4FF6-B6EC-8856BE67BACE}" srcOrd="0" destOrd="0" presId="urn:microsoft.com/office/officeart/2005/8/layout/hierarchy3"/>
    <dgm:cxn modelId="{CAE62DA0-1E62-4C25-8B0D-9A4D869310E9}" srcId="{513EC961-3B90-4771-B19F-144040568D65}" destId="{D413A599-512E-4BC8-82E9-90DF6A4D360E}" srcOrd="0" destOrd="0" parTransId="{F0E569C4-9818-4A2F-B728-16E65CADFF82}" sibTransId="{7BE5907F-52F4-4DC5-B81D-C1B61B98E82C}"/>
    <dgm:cxn modelId="{420914A1-A862-441A-8206-5DCF696D95E8}" type="presOf" srcId="{D413A599-512E-4BC8-82E9-90DF6A4D360E}" destId="{2F6FF759-800A-470E-BC1B-84B12D7AC7E3}" srcOrd="0" destOrd="0" presId="urn:microsoft.com/office/officeart/2005/8/layout/hierarchy3"/>
    <dgm:cxn modelId="{4D59E2A6-3DE7-43F4-A5D9-F1420533D8ED}" type="presOf" srcId="{430D79E4-5109-425E-9FF1-E4FDAA215B97}" destId="{4BAB66BD-7B50-494A-A35D-BA8B0358E38B}" srcOrd="0" destOrd="0" presId="urn:microsoft.com/office/officeart/2005/8/layout/hierarchy3"/>
    <dgm:cxn modelId="{BDF4B2A8-D63E-4BF9-90A4-45A53D37B2A4}" type="presOf" srcId="{D413A599-512E-4BC8-82E9-90DF6A4D360E}" destId="{A5A1D5DA-A065-4479-91D6-8E8D514C5618}" srcOrd="1" destOrd="0" presId="urn:microsoft.com/office/officeart/2005/8/layout/hierarchy3"/>
    <dgm:cxn modelId="{B6A007B1-C48F-44DB-9B2A-A2B660CE1CEE}" srcId="{9E786A00-3957-4C67-A863-54CE0363715E}" destId="{20A4E344-5591-42F2-9638-FE620F783DC9}" srcOrd="0" destOrd="0" parTransId="{430D79E4-5109-425E-9FF1-E4FDAA215B97}" sibTransId="{C0C633B6-5700-4F85-B622-685414A7B629}"/>
    <dgm:cxn modelId="{1E0F0AB2-7F86-4F43-9321-09324C5BD5E1}" type="presOf" srcId="{9E786A00-3957-4C67-A863-54CE0363715E}" destId="{765BEAE2-E031-4527-84CE-6A94283255B2}" srcOrd="0" destOrd="0" presId="urn:microsoft.com/office/officeart/2005/8/layout/hierarchy3"/>
    <dgm:cxn modelId="{F30407B5-B3B7-449A-9840-78BC4C5CAF0B}" type="presOf" srcId="{20A4E344-5591-42F2-9638-FE620F783DC9}" destId="{0954BBFE-60C1-4C3D-8446-62E68C4A3206}" srcOrd="0" destOrd="0" presId="urn:microsoft.com/office/officeart/2005/8/layout/hierarchy3"/>
    <dgm:cxn modelId="{6549F8D4-8227-4A7D-97C3-F284AF9DD334}" srcId="{D413A599-512E-4BC8-82E9-90DF6A4D360E}" destId="{52F8B259-535F-418F-B129-0F670CD74D58}" srcOrd="0" destOrd="0" parTransId="{1CF02B6C-6CD7-4F42-96DA-079EBB4E3BA7}" sibTransId="{D7682626-BBA2-4A79-9CDB-D9D47D0ADC11}"/>
    <dgm:cxn modelId="{29E85FD5-153D-4064-B311-7011487240CB}" srcId="{513EC961-3B90-4771-B19F-144040568D65}" destId="{37DFE35D-B8A1-4D0B-9F88-1019A1575F74}" srcOrd="1" destOrd="0" parTransId="{E3E25A4C-5626-4586-956E-99CAF11F3328}" sibTransId="{97960D58-9D55-483F-BBC8-8B891D5A2EB3}"/>
    <dgm:cxn modelId="{F8DC07DD-304F-4007-A194-1AE18783F5EC}" type="presOf" srcId="{CDE1A520-1B36-45DC-AC2A-EA38D74CBFF4}" destId="{0954BBFE-60C1-4C3D-8446-62E68C4A3206}" srcOrd="0" destOrd="1" presId="urn:microsoft.com/office/officeart/2005/8/layout/hierarchy3"/>
    <dgm:cxn modelId="{77867CEA-513F-40B0-8501-BA6748BC26F3}" srcId="{20A4E344-5591-42F2-9638-FE620F783DC9}" destId="{BD4302E0-8D2D-43AC-B7DD-0F8C847A47F7}" srcOrd="1" destOrd="0" parTransId="{684C59A6-9D80-496B-A685-53E8130653DC}" sibTransId="{3022D06B-0DD5-4243-9057-F1ED5C6826CC}"/>
    <dgm:cxn modelId="{BB46D4F3-51BD-479D-89BD-9D363F0A5F46}" type="presOf" srcId="{BD4302E0-8D2D-43AC-B7DD-0F8C847A47F7}" destId="{0954BBFE-60C1-4C3D-8446-62E68C4A3206}" srcOrd="0" destOrd="2" presId="urn:microsoft.com/office/officeart/2005/8/layout/hierarchy3"/>
    <dgm:cxn modelId="{25777132-8CB6-4AC5-A125-C0F16EA3A9F5}" type="presParOf" srcId="{1C44BF5A-FB2F-4FF6-B6EC-8856BE67BACE}" destId="{A111DDA5-EE5F-4BBD-BFCB-635E65103840}" srcOrd="0" destOrd="0" presId="urn:microsoft.com/office/officeart/2005/8/layout/hierarchy3"/>
    <dgm:cxn modelId="{B0C797C7-CB6A-498E-8E96-DB65E3F2E08F}" type="presParOf" srcId="{A111DDA5-EE5F-4BBD-BFCB-635E65103840}" destId="{6EDA4437-62B9-42E4-8D5A-16195A99AB03}" srcOrd="0" destOrd="0" presId="urn:microsoft.com/office/officeart/2005/8/layout/hierarchy3"/>
    <dgm:cxn modelId="{018E2C20-3FB1-47D9-B622-27149366A05E}" type="presParOf" srcId="{6EDA4437-62B9-42E4-8D5A-16195A99AB03}" destId="{2F6FF759-800A-470E-BC1B-84B12D7AC7E3}" srcOrd="0" destOrd="0" presId="urn:microsoft.com/office/officeart/2005/8/layout/hierarchy3"/>
    <dgm:cxn modelId="{1D5C1457-AB6B-4807-AB4F-F3D542B2AA4F}" type="presParOf" srcId="{6EDA4437-62B9-42E4-8D5A-16195A99AB03}" destId="{A5A1D5DA-A065-4479-91D6-8E8D514C5618}" srcOrd="1" destOrd="0" presId="urn:microsoft.com/office/officeart/2005/8/layout/hierarchy3"/>
    <dgm:cxn modelId="{1298B06C-1587-49EE-A75D-46B213487910}" type="presParOf" srcId="{A111DDA5-EE5F-4BBD-BFCB-635E65103840}" destId="{6BBCBEBB-660E-4AFB-8333-4B2F3B59D318}" srcOrd="1" destOrd="0" presId="urn:microsoft.com/office/officeart/2005/8/layout/hierarchy3"/>
    <dgm:cxn modelId="{4861A66D-D154-4BE0-A46F-6718A3062FF8}" type="presParOf" srcId="{6BBCBEBB-660E-4AFB-8333-4B2F3B59D318}" destId="{07960547-BF3F-4FCA-B9C0-B753415D5466}" srcOrd="0" destOrd="0" presId="urn:microsoft.com/office/officeart/2005/8/layout/hierarchy3"/>
    <dgm:cxn modelId="{0B9C7C89-75CA-46FE-A027-B43B1FFA0116}" type="presParOf" srcId="{6BBCBEBB-660E-4AFB-8333-4B2F3B59D318}" destId="{1E43D556-2B4B-40E0-8A93-AB96951EB79A}" srcOrd="1" destOrd="0" presId="urn:microsoft.com/office/officeart/2005/8/layout/hierarchy3"/>
    <dgm:cxn modelId="{0044F9A7-FF38-44BE-89FC-0B43BAAC45AF}" type="presParOf" srcId="{1C44BF5A-FB2F-4FF6-B6EC-8856BE67BACE}" destId="{7FC0AE2E-D019-419A-B945-E8D06F07BC41}" srcOrd="1" destOrd="0" presId="urn:microsoft.com/office/officeart/2005/8/layout/hierarchy3"/>
    <dgm:cxn modelId="{FD93C133-A68C-47D2-A412-2252B7C55062}" type="presParOf" srcId="{7FC0AE2E-D019-419A-B945-E8D06F07BC41}" destId="{398A8634-DE2C-4639-A8AC-7F3920B54C99}" srcOrd="0" destOrd="0" presId="urn:microsoft.com/office/officeart/2005/8/layout/hierarchy3"/>
    <dgm:cxn modelId="{3CCC0DBE-F4B5-401D-A25B-6CA722301C64}" type="presParOf" srcId="{398A8634-DE2C-4639-A8AC-7F3920B54C99}" destId="{B979B216-EE3C-4588-8B0A-C6C5D890A9BC}" srcOrd="0" destOrd="0" presId="urn:microsoft.com/office/officeart/2005/8/layout/hierarchy3"/>
    <dgm:cxn modelId="{EF2F3A85-8A9D-4966-8F46-792C0A2AC58A}" type="presParOf" srcId="{398A8634-DE2C-4639-A8AC-7F3920B54C99}" destId="{536500F0-A528-42E4-A3B8-35C6A6B95833}" srcOrd="1" destOrd="0" presId="urn:microsoft.com/office/officeart/2005/8/layout/hierarchy3"/>
    <dgm:cxn modelId="{1EA30B43-7A74-49C6-B60D-2E5AD618C816}" type="presParOf" srcId="{7FC0AE2E-D019-419A-B945-E8D06F07BC41}" destId="{545E6A2D-2CA8-4563-B9D9-20F7177E99B4}" srcOrd="1" destOrd="0" presId="urn:microsoft.com/office/officeart/2005/8/layout/hierarchy3"/>
    <dgm:cxn modelId="{AE7F024B-C534-4C96-A73E-B72B58830BE0}" type="presParOf" srcId="{545E6A2D-2CA8-4563-B9D9-20F7177E99B4}" destId="{A0D065CE-82AD-444A-B0EC-F9205A034DEE}" srcOrd="0" destOrd="0" presId="urn:microsoft.com/office/officeart/2005/8/layout/hierarchy3"/>
    <dgm:cxn modelId="{56E5AA9D-25C7-4F3F-B41D-61B4D4459A2A}" type="presParOf" srcId="{545E6A2D-2CA8-4563-B9D9-20F7177E99B4}" destId="{428CC380-DDDD-4294-A261-563A2FCA78C8}" srcOrd="1" destOrd="0" presId="urn:microsoft.com/office/officeart/2005/8/layout/hierarchy3"/>
    <dgm:cxn modelId="{51499EE7-8DFB-4E33-B9CA-115620EAE57B}" type="presParOf" srcId="{1C44BF5A-FB2F-4FF6-B6EC-8856BE67BACE}" destId="{47FB6713-ED44-45C3-A03C-838065896708}" srcOrd="2" destOrd="0" presId="urn:microsoft.com/office/officeart/2005/8/layout/hierarchy3"/>
    <dgm:cxn modelId="{A7253147-BBE6-45E9-B499-0A945C5F18FC}" type="presParOf" srcId="{47FB6713-ED44-45C3-A03C-838065896708}" destId="{3BADFCC7-6FD7-4A49-B3AC-193FDD63A1D5}" srcOrd="0" destOrd="0" presId="urn:microsoft.com/office/officeart/2005/8/layout/hierarchy3"/>
    <dgm:cxn modelId="{443E5B4F-E360-4819-B2F8-8CB672ADA2D0}" type="presParOf" srcId="{3BADFCC7-6FD7-4A49-B3AC-193FDD63A1D5}" destId="{765BEAE2-E031-4527-84CE-6A94283255B2}" srcOrd="0" destOrd="0" presId="urn:microsoft.com/office/officeart/2005/8/layout/hierarchy3"/>
    <dgm:cxn modelId="{A164CFFF-BBD2-482E-A366-804C8173DFD1}" type="presParOf" srcId="{3BADFCC7-6FD7-4A49-B3AC-193FDD63A1D5}" destId="{B1902004-9459-4A4D-B98E-5E2B0B8976FC}" srcOrd="1" destOrd="0" presId="urn:microsoft.com/office/officeart/2005/8/layout/hierarchy3"/>
    <dgm:cxn modelId="{63A244EE-657C-4696-B373-E45291551818}" type="presParOf" srcId="{47FB6713-ED44-45C3-A03C-838065896708}" destId="{DF0BD2B5-B869-47B5-9327-648652552166}" srcOrd="1" destOrd="0" presId="urn:microsoft.com/office/officeart/2005/8/layout/hierarchy3"/>
    <dgm:cxn modelId="{E823E540-4C15-4FE0-9F4A-124B90F17AE2}" type="presParOf" srcId="{DF0BD2B5-B869-47B5-9327-648652552166}" destId="{4BAB66BD-7B50-494A-A35D-BA8B0358E38B}" srcOrd="0" destOrd="0" presId="urn:microsoft.com/office/officeart/2005/8/layout/hierarchy3"/>
    <dgm:cxn modelId="{07426E21-ADA5-484F-B596-11222625286B}" type="presParOf" srcId="{DF0BD2B5-B869-47B5-9327-648652552166}" destId="{0954BBFE-60C1-4C3D-8446-62E68C4A320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54FE1-DF72-48AE-9255-3B432931D9E7}">
      <dsp:nvSpPr>
        <dsp:cNvPr id="0" name=""/>
        <dsp:cNvSpPr/>
      </dsp:nvSpPr>
      <dsp:spPr>
        <a:xfrm>
          <a:off x="469228" y="308188"/>
          <a:ext cx="2302726" cy="2302726"/>
        </a:xfrm>
        <a:prstGeom prst="circularArrow">
          <a:avLst>
            <a:gd name="adj1" fmla="val 5689"/>
            <a:gd name="adj2" fmla="val 340510"/>
            <a:gd name="adj3" fmla="val 12774321"/>
            <a:gd name="adj4" fmla="val 18023684"/>
            <a:gd name="adj5" fmla="val 5908"/>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B18B78AB-6B5E-42F5-87D0-FA9D7BE88780}">
      <dsp:nvSpPr>
        <dsp:cNvPr id="0" name=""/>
        <dsp:cNvSpPr/>
      </dsp:nvSpPr>
      <dsp:spPr>
        <a:xfrm>
          <a:off x="873600" y="394686"/>
          <a:ext cx="1493983" cy="74699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Produced Food</a:t>
          </a:r>
        </a:p>
      </dsp:txBody>
      <dsp:txXfrm>
        <a:off x="910065" y="431151"/>
        <a:ext cx="1421053" cy="674061"/>
      </dsp:txXfrm>
    </dsp:sp>
    <dsp:sp modelId="{7A3E9609-C096-4C57-A484-513A9ED6D59F}">
      <dsp:nvSpPr>
        <dsp:cNvPr id="0" name=""/>
        <dsp:cNvSpPr/>
      </dsp:nvSpPr>
      <dsp:spPr>
        <a:xfrm>
          <a:off x="1746344" y="1906323"/>
          <a:ext cx="1493983" cy="74699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Consumed Food</a:t>
          </a:r>
        </a:p>
      </dsp:txBody>
      <dsp:txXfrm>
        <a:off x="1782809" y="1942788"/>
        <a:ext cx="1421053" cy="674061"/>
      </dsp:txXfrm>
    </dsp:sp>
    <dsp:sp modelId="{FAAB96D2-AA67-41CE-AE8C-AC3083A91B4C}">
      <dsp:nvSpPr>
        <dsp:cNvPr id="0" name=""/>
        <dsp:cNvSpPr/>
      </dsp:nvSpPr>
      <dsp:spPr>
        <a:xfrm>
          <a:off x="856" y="1906323"/>
          <a:ext cx="1493983" cy="74699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60000"/>
                  <a:lumOff val="40000"/>
                </a:schemeClr>
              </a:solidFill>
            </a:rPr>
            <a:t>Resources: </a:t>
          </a:r>
          <a:r>
            <a:rPr lang="en-US" sz="1600" b="1" kern="1200" dirty="0"/>
            <a:t>Water, Energy, Fertilizers</a:t>
          </a:r>
        </a:p>
      </dsp:txBody>
      <dsp:txXfrm>
        <a:off x="37321" y="1942788"/>
        <a:ext cx="1421053" cy="674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FF759-800A-470E-BC1B-84B12D7AC7E3}">
      <dsp:nvSpPr>
        <dsp:cNvPr id="0" name=""/>
        <dsp:cNvSpPr/>
      </dsp:nvSpPr>
      <dsp:spPr>
        <a:xfrm>
          <a:off x="1296" y="175873"/>
          <a:ext cx="2104981" cy="61239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Convenience</a:t>
          </a:r>
        </a:p>
      </dsp:txBody>
      <dsp:txXfrm>
        <a:off x="19232" y="193809"/>
        <a:ext cx="2069109" cy="576518"/>
      </dsp:txXfrm>
    </dsp:sp>
    <dsp:sp modelId="{07960547-BF3F-4FCA-B9C0-B753415D5466}">
      <dsp:nvSpPr>
        <dsp:cNvPr id="0" name=""/>
        <dsp:cNvSpPr/>
      </dsp:nvSpPr>
      <dsp:spPr>
        <a:xfrm>
          <a:off x="211794" y="788264"/>
          <a:ext cx="210498" cy="631790"/>
        </a:xfrm>
        <a:custGeom>
          <a:avLst/>
          <a:gdLst/>
          <a:ahLst/>
          <a:cxnLst/>
          <a:rect l="0" t="0" r="0" b="0"/>
          <a:pathLst>
            <a:path>
              <a:moveTo>
                <a:pt x="0" y="0"/>
              </a:moveTo>
              <a:lnTo>
                <a:pt x="0" y="631790"/>
              </a:lnTo>
              <a:lnTo>
                <a:pt x="210498" y="631790"/>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43D556-2B4B-40E0-8A93-AB96951EB79A}">
      <dsp:nvSpPr>
        <dsp:cNvPr id="0" name=""/>
        <dsp:cNvSpPr/>
      </dsp:nvSpPr>
      <dsp:spPr>
        <a:xfrm>
          <a:off x="422292" y="941361"/>
          <a:ext cx="2308946" cy="957386"/>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dirty="0"/>
            <a:t>Higher POS/volatility = </a:t>
          </a:r>
          <a:br>
            <a:rPr lang="en-US" sz="1600" kern="1200" dirty="0"/>
          </a:br>
          <a:r>
            <a:rPr lang="en-US" sz="1600" b="1" kern="1200" dirty="0"/>
            <a:t>higher inventory fluctuations </a:t>
          </a:r>
          <a:endParaRPr lang="en-US" sz="1600" b="0" i="0" kern="1200" dirty="0">
            <a:solidFill>
              <a:schemeClr val="tx1"/>
            </a:solidFill>
          </a:endParaRPr>
        </a:p>
      </dsp:txBody>
      <dsp:txXfrm>
        <a:off x="450333" y="969402"/>
        <a:ext cx="2252864" cy="901304"/>
      </dsp:txXfrm>
    </dsp:sp>
    <dsp:sp modelId="{B979B216-EE3C-4588-8B0A-C6C5D890A9BC}">
      <dsp:nvSpPr>
        <dsp:cNvPr id="0" name=""/>
        <dsp:cNvSpPr/>
      </dsp:nvSpPr>
      <dsp:spPr>
        <a:xfrm>
          <a:off x="2616438" y="175873"/>
          <a:ext cx="2104981" cy="612390"/>
        </a:xfrm>
        <a:prstGeom prst="roundRect">
          <a:avLst>
            <a:gd name="adj" fmla="val 10000"/>
          </a:avLst>
        </a:prstGeom>
        <a:solidFill>
          <a:schemeClr val="accent2">
            <a:shade val="80000"/>
            <a:hueOff val="8505"/>
            <a:satOff val="-16021"/>
            <a:lumOff val="165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Personalization/Variety</a:t>
          </a:r>
        </a:p>
      </dsp:txBody>
      <dsp:txXfrm>
        <a:off x="2634374" y="193809"/>
        <a:ext cx="2069109" cy="576518"/>
      </dsp:txXfrm>
    </dsp:sp>
    <dsp:sp modelId="{A0D065CE-82AD-444A-B0EC-F9205A034DEE}">
      <dsp:nvSpPr>
        <dsp:cNvPr id="0" name=""/>
        <dsp:cNvSpPr/>
      </dsp:nvSpPr>
      <dsp:spPr>
        <a:xfrm>
          <a:off x="2826936" y="788264"/>
          <a:ext cx="210498" cy="656718"/>
        </a:xfrm>
        <a:custGeom>
          <a:avLst/>
          <a:gdLst/>
          <a:ahLst/>
          <a:cxnLst/>
          <a:rect l="0" t="0" r="0" b="0"/>
          <a:pathLst>
            <a:path>
              <a:moveTo>
                <a:pt x="0" y="0"/>
              </a:moveTo>
              <a:lnTo>
                <a:pt x="0" y="656718"/>
              </a:lnTo>
              <a:lnTo>
                <a:pt x="210498" y="656718"/>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8CC380-DDDD-4294-A261-563A2FCA78C8}">
      <dsp:nvSpPr>
        <dsp:cNvPr id="0" name=""/>
        <dsp:cNvSpPr/>
      </dsp:nvSpPr>
      <dsp:spPr>
        <a:xfrm>
          <a:off x="3037434" y="941361"/>
          <a:ext cx="2463406" cy="1007241"/>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8505"/>
              <a:satOff val="-16021"/>
              <a:lumOff val="165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dirty="0"/>
            <a:t>Higher (niche/new) SKU launches = </a:t>
          </a:r>
        </a:p>
        <a:p>
          <a:pPr marL="0" lvl="0" indent="0" algn="l" defTabSz="711200">
            <a:lnSpc>
              <a:spcPct val="90000"/>
            </a:lnSpc>
            <a:spcBef>
              <a:spcPct val="0"/>
            </a:spcBef>
            <a:spcAft>
              <a:spcPct val="35000"/>
            </a:spcAft>
            <a:buNone/>
          </a:pPr>
          <a:r>
            <a:rPr lang="en-US" sz="1600" b="1" kern="1200" dirty="0"/>
            <a:t>potential longer turnaround  </a:t>
          </a:r>
        </a:p>
      </dsp:txBody>
      <dsp:txXfrm>
        <a:off x="3066935" y="970862"/>
        <a:ext cx="2404404" cy="948239"/>
      </dsp:txXfrm>
    </dsp:sp>
    <dsp:sp modelId="{765BEAE2-E031-4527-84CE-6A94283255B2}">
      <dsp:nvSpPr>
        <dsp:cNvPr id="0" name=""/>
        <dsp:cNvSpPr/>
      </dsp:nvSpPr>
      <dsp:spPr>
        <a:xfrm>
          <a:off x="5386040" y="175873"/>
          <a:ext cx="2104981" cy="612390"/>
        </a:xfrm>
        <a:prstGeom prst="roundRect">
          <a:avLst>
            <a:gd name="adj" fmla="val 10000"/>
          </a:avLst>
        </a:prstGeom>
        <a:solidFill>
          <a:schemeClr val="accent2">
            <a:shade val="80000"/>
            <a:hueOff val="17010"/>
            <a:satOff val="-32042"/>
            <a:lumOff val="331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Naturalism</a:t>
          </a:r>
        </a:p>
      </dsp:txBody>
      <dsp:txXfrm>
        <a:off x="5403976" y="193809"/>
        <a:ext cx="2069109" cy="576518"/>
      </dsp:txXfrm>
    </dsp:sp>
    <dsp:sp modelId="{4BAB66BD-7B50-494A-A35D-BA8B0358E38B}">
      <dsp:nvSpPr>
        <dsp:cNvPr id="0" name=""/>
        <dsp:cNvSpPr/>
      </dsp:nvSpPr>
      <dsp:spPr>
        <a:xfrm>
          <a:off x="5596538" y="788264"/>
          <a:ext cx="210498" cy="656718"/>
        </a:xfrm>
        <a:custGeom>
          <a:avLst/>
          <a:gdLst/>
          <a:ahLst/>
          <a:cxnLst/>
          <a:rect l="0" t="0" r="0" b="0"/>
          <a:pathLst>
            <a:path>
              <a:moveTo>
                <a:pt x="0" y="0"/>
              </a:moveTo>
              <a:lnTo>
                <a:pt x="0" y="656718"/>
              </a:lnTo>
              <a:lnTo>
                <a:pt x="210498" y="656718"/>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54BBFE-60C1-4C3D-8446-62E68C4A3206}">
      <dsp:nvSpPr>
        <dsp:cNvPr id="0" name=""/>
        <dsp:cNvSpPr/>
      </dsp:nvSpPr>
      <dsp:spPr>
        <a:xfrm>
          <a:off x="5807036" y="941361"/>
          <a:ext cx="2497465" cy="1007241"/>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17010"/>
              <a:satOff val="-32042"/>
              <a:lumOff val="331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marL="0" lvl="0" indent="0" algn="l" defTabSz="466725">
            <a:lnSpc>
              <a:spcPct val="90000"/>
            </a:lnSpc>
            <a:spcBef>
              <a:spcPct val="0"/>
            </a:spcBef>
            <a:spcAft>
              <a:spcPct val="35000"/>
            </a:spcAft>
            <a:buNone/>
          </a:pPr>
          <a:r>
            <a:rPr lang="en-US" sz="1600" kern="1200" dirty="0"/>
            <a:t>Removal of preservatives/unsustainable packaging = </a:t>
          </a:r>
        </a:p>
        <a:p>
          <a:pPr marL="0" lvl="0" indent="0" algn="l" defTabSz="466725">
            <a:lnSpc>
              <a:spcPct val="90000"/>
            </a:lnSpc>
            <a:spcBef>
              <a:spcPct val="0"/>
            </a:spcBef>
            <a:spcAft>
              <a:spcPct val="35000"/>
            </a:spcAft>
            <a:buNone/>
          </a:pPr>
          <a:r>
            <a:rPr lang="en-US" sz="1600" b="1" kern="1200" dirty="0"/>
            <a:t>potential shorter shelf life  </a:t>
          </a:r>
          <a:endParaRPr lang="en-US" sz="1600" kern="1200" dirty="0"/>
        </a:p>
        <a:p>
          <a:pPr marL="57150" lvl="1" indent="0" algn="l" defTabSz="466725">
            <a:lnSpc>
              <a:spcPct val="90000"/>
            </a:lnSpc>
            <a:spcBef>
              <a:spcPct val="0"/>
            </a:spcBef>
            <a:spcAft>
              <a:spcPct val="15000"/>
            </a:spcAft>
            <a:buChar char="•"/>
          </a:pPr>
          <a:endParaRPr lang="en-US" sz="1600" kern="1200" dirty="0">
            <a:solidFill>
              <a:schemeClr val="bg1"/>
            </a:solidFill>
          </a:endParaRPr>
        </a:p>
        <a:p>
          <a:pPr marL="57150" lvl="1" indent="0" algn="l" defTabSz="466725">
            <a:lnSpc>
              <a:spcPct val="90000"/>
            </a:lnSpc>
            <a:spcBef>
              <a:spcPct val="0"/>
            </a:spcBef>
            <a:spcAft>
              <a:spcPct val="15000"/>
            </a:spcAft>
            <a:buChar char="•"/>
          </a:pPr>
          <a:endParaRPr lang="en-US" sz="1600" kern="1200" dirty="0">
            <a:solidFill>
              <a:schemeClr val="bg1"/>
            </a:solidFill>
          </a:endParaRPr>
        </a:p>
      </dsp:txBody>
      <dsp:txXfrm>
        <a:off x="5836537" y="970862"/>
        <a:ext cx="2438463" cy="94823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0.13814</cdr:x>
      <cdr:y>0.24377</cdr:y>
    </cdr:from>
    <cdr:to>
      <cdr:x>0.96698</cdr:x>
      <cdr:y>0.24377</cdr:y>
    </cdr:to>
    <cdr:cxnSp macro="">
      <cdr:nvCxnSpPr>
        <cdr:cNvPr id="3" name="Straight Connector 2">
          <a:extLst xmlns:a="http://schemas.openxmlformats.org/drawingml/2006/main">
            <a:ext uri="{FF2B5EF4-FFF2-40B4-BE49-F238E27FC236}">
              <a16:creationId xmlns:a16="http://schemas.microsoft.com/office/drawing/2014/main" id="{DDD07820-07BF-47B1-A1A5-1DC6A223E89D}"/>
            </a:ext>
          </a:extLst>
        </cdr:cNvPr>
        <cdr:cNvCxnSpPr/>
      </cdr:nvCxnSpPr>
      <cdr:spPr>
        <a:xfrm xmlns:a="http://schemas.openxmlformats.org/drawingml/2006/main">
          <a:off x="533400" y="1057641"/>
          <a:ext cx="3200391" cy="0"/>
        </a:xfrm>
        <a:prstGeom xmlns:a="http://schemas.openxmlformats.org/drawingml/2006/main" prst="line">
          <a:avLst/>
        </a:prstGeom>
        <a:ln xmlns:a="http://schemas.openxmlformats.org/drawingml/2006/main" w="1905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BF9F42-B750-409B-9C07-B9F2E1B36EAB}" type="datetime1">
              <a:rPr lang="en-US" smtClean="0"/>
              <a:pPr/>
              <a:t>7/23/2023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B4337D-10DB-4500-A42F-6E9A69B02DCC}" type="slidenum">
              <a:rPr lang="en-US" smtClean="0"/>
              <a:pPr/>
              <a:t>‹#›</a:t>
            </a:fld>
            <a:endParaRPr lang="en-US"/>
          </a:p>
        </p:txBody>
      </p:sp>
    </p:spTree>
    <p:extLst>
      <p:ext uri="{BB962C8B-B14F-4D97-AF65-F5344CB8AC3E}">
        <p14:creationId xmlns:p14="http://schemas.microsoft.com/office/powerpoint/2010/main" val="827205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72D81-7F46-4819-AC68-3C45883E24E3}" type="datetime1">
              <a:rPr lang="en-US" smtClean="0"/>
              <a:pPr/>
              <a:t>7/23/2023</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60A0B9-DC19-46EC-B52B-8E798A58F36D}" type="slidenum">
              <a:rPr lang="nl-NL" smtClean="0"/>
              <a:pPr/>
              <a:t>‹#›</a:t>
            </a:fld>
            <a:endParaRPr lang="nl-NL"/>
          </a:p>
        </p:txBody>
      </p:sp>
    </p:spTree>
    <p:extLst>
      <p:ext uri="{BB962C8B-B14F-4D97-AF65-F5344CB8AC3E}">
        <p14:creationId xmlns:p14="http://schemas.microsoft.com/office/powerpoint/2010/main" val="25289937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1</a:t>
            </a:fld>
            <a:endParaRPr lang="nl-NL" dirty="0"/>
          </a:p>
        </p:txBody>
      </p:sp>
    </p:spTree>
    <p:extLst>
      <p:ext uri="{BB962C8B-B14F-4D97-AF65-F5344CB8AC3E}">
        <p14:creationId xmlns:p14="http://schemas.microsoft.com/office/powerpoint/2010/main" val="405911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https://refreshcoe.org/wp-content/uploads/2017/06/Product-Life-Report_Mar2015.pdf</a:t>
            </a:r>
          </a:p>
          <a:p>
            <a:r>
              <a:rPr lang="en-US" dirty="0"/>
              <a:t>https://wrap.org.uk/sites/default/files/2020-12/Household-Food-and-Drink-Waste-in-the-United-Kingdom-2012.pdf</a:t>
            </a:r>
          </a:p>
          <a:p>
            <a:endParaRPr lang="en-US" dirty="0"/>
          </a:p>
          <a:p>
            <a:r>
              <a:rPr lang="en-US" sz="1200" b="0" i="0" kern="1200" dirty="0">
                <a:solidFill>
                  <a:schemeClr val="tx1"/>
                </a:solidFill>
                <a:effectLst/>
                <a:latin typeface="+mn-lt"/>
                <a:ea typeface="+mn-ea"/>
                <a:cs typeface="+mn-cs"/>
              </a:rPr>
              <a:t>WRAP is a climate action NGO working around the globe to tackle the causes of the climate crisis and give the planet a sustainable future. We were established in the UK in 2000; we now work in 40+ countries. </a:t>
            </a:r>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10</a:t>
            </a:fld>
            <a:endParaRPr lang="nl-NL"/>
          </a:p>
        </p:txBody>
      </p:sp>
    </p:spTree>
    <p:extLst>
      <p:ext uri="{BB962C8B-B14F-4D97-AF65-F5344CB8AC3E}">
        <p14:creationId xmlns:p14="http://schemas.microsoft.com/office/powerpoint/2010/main" val="335634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 </a:t>
            </a:r>
          </a:p>
          <a:p>
            <a:r>
              <a:rPr lang="en-US" sz="1200" b="0" i="0" kern="1200" dirty="0">
                <a:solidFill>
                  <a:schemeClr val="tx1"/>
                </a:solidFill>
                <a:effectLst/>
                <a:latin typeface="+mn-lt"/>
                <a:ea typeface="+mn-ea"/>
                <a:cs typeface="+mn-cs"/>
              </a:rPr>
              <a:t>A global research nonprofit working on six critical goals that the world must achieve this decade in order to secure a sustainable future: goals are of the 6 topics of climate, energy, food, forests, water, cities and transports</a:t>
            </a:r>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11</a:t>
            </a:fld>
            <a:endParaRPr lang="nl-NL"/>
          </a:p>
        </p:txBody>
      </p:sp>
    </p:spTree>
    <p:extLst>
      <p:ext uri="{BB962C8B-B14F-4D97-AF65-F5344CB8AC3E}">
        <p14:creationId xmlns:p14="http://schemas.microsoft.com/office/powerpoint/2010/main" val="254205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CLCM </a:t>
            </a:r>
          </a:p>
        </p:txBody>
      </p:sp>
      <p:sp>
        <p:nvSpPr>
          <p:cNvPr id="4" name="Slide Number Placeholder 3"/>
          <p:cNvSpPr>
            <a:spLocks noGrp="1"/>
          </p:cNvSpPr>
          <p:nvPr>
            <p:ph type="sldNum" sz="quarter" idx="5"/>
          </p:nvPr>
        </p:nvSpPr>
        <p:spPr/>
        <p:txBody>
          <a:bodyPr/>
          <a:lstStyle/>
          <a:p>
            <a:fld id="{F760A0B9-DC19-46EC-B52B-8E798A58F36D}" type="slidenum">
              <a:rPr lang="nl-NL" smtClean="0"/>
              <a:pPr/>
              <a:t>13</a:t>
            </a:fld>
            <a:endParaRPr lang="nl-NL"/>
          </a:p>
        </p:txBody>
      </p:sp>
    </p:spTree>
    <p:extLst>
      <p:ext uri="{BB962C8B-B14F-4D97-AF65-F5344CB8AC3E}">
        <p14:creationId xmlns:p14="http://schemas.microsoft.com/office/powerpoint/2010/main" val="173305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14</a:t>
            </a:fld>
            <a:endParaRPr lang="nl-NL"/>
          </a:p>
        </p:txBody>
      </p:sp>
    </p:spTree>
    <p:extLst>
      <p:ext uri="{BB962C8B-B14F-4D97-AF65-F5344CB8AC3E}">
        <p14:creationId xmlns:p14="http://schemas.microsoft.com/office/powerpoint/2010/main" val="2343634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development based on </a:t>
            </a:r>
            <a:r>
              <a:rPr lang="en-US" dirty="0" err="1"/>
              <a:t>bioscreening</a:t>
            </a:r>
            <a:r>
              <a:rPr lang="en-US" dirty="0"/>
              <a:t> studies (broth data), actual Corbion challenge tests, relevant variables etc.</a:t>
            </a:r>
          </a:p>
        </p:txBody>
      </p:sp>
      <p:sp>
        <p:nvSpPr>
          <p:cNvPr id="4" name="Slide Number Placeholder 3"/>
          <p:cNvSpPr>
            <a:spLocks noGrp="1"/>
          </p:cNvSpPr>
          <p:nvPr>
            <p:ph type="sldNum" sz="quarter" idx="5"/>
          </p:nvPr>
        </p:nvSpPr>
        <p:spPr/>
        <p:txBody>
          <a:bodyPr/>
          <a:lstStyle/>
          <a:p>
            <a:fld id="{F760A0B9-DC19-46EC-B52B-8E798A58F36D}" type="slidenum">
              <a:rPr lang="nl-NL" smtClean="0"/>
              <a:pPr/>
              <a:t>15</a:t>
            </a:fld>
            <a:endParaRPr lang="nl-NL"/>
          </a:p>
        </p:txBody>
      </p:sp>
    </p:spTree>
    <p:extLst>
      <p:ext uri="{BB962C8B-B14F-4D97-AF65-F5344CB8AC3E}">
        <p14:creationId xmlns:p14="http://schemas.microsoft.com/office/powerpoint/2010/main" val="651551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CLCM </a:t>
            </a:r>
          </a:p>
        </p:txBody>
      </p:sp>
      <p:sp>
        <p:nvSpPr>
          <p:cNvPr id="4" name="Slide Number Placeholder 3"/>
          <p:cNvSpPr>
            <a:spLocks noGrp="1"/>
          </p:cNvSpPr>
          <p:nvPr>
            <p:ph type="sldNum" sz="quarter" idx="5"/>
          </p:nvPr>
        </p:nvSpPr>
        <p:spPr/>
        <p:txBody>
          <a:bodyPr/>
          <a:lstStyle/>
          <a:p>
            <a:fld id="{F760A0B9-DC19-46EC-B52B-8E798A58F36D}" type="slidenum">
              <a:rPr lang="nl-NL" smtClean="0"/>
              <a:pPr/>
              <a:t>17</a:t>
            </a:fld>
            <a:endParaRPr lang="nl-NL"/>
          </a:p>
        </p:txBody>
      </p:sp>
    </p:spTree>
    <p:extLst>
      <p:ext uri="{BB962C8B-B14F-4D97-AF65-F5344CB8AC3E}">
        <p14:creationId xmlns:p14="http://schemas.microsoft.com/office/powerpoint/2010/main" val="333522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Explaining the results: </a:t>
            </a:r>
          </a:p>
          <a:p>
            <a:r>
              <a:rPr lang="en-US" dirty="0"/>
              <a:t>Potassium sorbate likely insufficient for Yeast, esp. at higher temperatures where yeast will grow very fast</a:t>
            </a:r>
          </a:p>
          <a:p>
            <a:r>
              <a:rPr lang="en-US" dirty="0"/>
              <a:t>Also, sorbate are more effective in inhibiting LAB than Yeast</a:t>
            </a:r>
          </a:p>
          <a:p>
            <a:endParaRPr lang="en-US" dirty="0"/>
          </a:p>
          <a:p>
            <a:r>
              <a:rPr lang="en-US" dirty="0"/>
              <a:t>However, there may be regulatory hurdles to use more than 1000ppm potassium sorbate</a:t>
            </a:r>
          </a:p>
          <a:p>
            <a:endParaRPr lang="en-US" dirty="0"/>
          </a:p>
          <a:p>
            <a:r>
              <a:rPr lang="en-US" dirty="0"/>
              <a:t>Pour plate</a:t>
            </a:r>
          </a:p>
        </p:txBody>
      </p:sp>
      <p:sp>
        <p:nvSpPr>
          <p:cNvPr id="4" name="Slide Number Placeholder 3"/>
          <p:cNvSpPr>
            <a:spLocks noGrp="1"/>
          </p:cNvSpPr>
          <p:nvPr>
            <p:ph type="sldNum" sz="quarter" idx="5"/>
          </p:nvPr>
        </p:nvSpPr>
        <p:spPr/>
        <p:txBody>
          <a:bodyPr/>
          <a:lstStyle/>
          <a:p>
            <a:fld id="{F760A0B9-DC19-46EC-B52B-8E798A58F36D}" type="slidenum">
              <a:rPr lang="nl-NL" smtClean="0"/>
              <a:pPr/>
              <a:t>18</a:t>
            </a:fld>
            <a:endParaRPr lang="nl-NL"/>
          </a:p>
        </p:txBody>
      </p:sp>
    </p:spTree>
    <p:extLst>
      <p:ext uri="{BB962C8B-B14F-4D97-AF65-F5344CB8AC3E}">
        <p14:creationId xmlns:p14="http://schemas.microsoft.com/office/powerpoint/2010/main" val="266015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Explaining the results</a:t>
            </a:r>
          </a:p>
          <a:p>
            <a:r>
              <a:rPr lang="en-US" dirty="0"/>
              <a:t>Other contributory hurdles for LAB inhibition is temperature and aw (&lt;0.92)</a:t>
            </a:r>
          </a:p>
          <a:p>
            <a:endParaRPr lang="en-US" dirty="0"/>
          </a:p>
          <a:p>
            <a:r>
              <a:rPr lang="en-US" dirty="0"/>
              <a:t>Pour plate</a:t>
            </a:r>
          </a:p>
        </p:txBody>
      </p:sp>
      <p:sp>
        <p:nvSpPr>
          <p:cNvPr id="4" name="Slide Number Placeholder 3"/>
          <p:cNvSpPr>
            <a:spLocks noGrp="1"/>
          </p:cNvSpPr>
          <p:nvPr>
            <p:ph type="sldNum" sz="quarter" idx="5"/>
          </p:nvPr>
        </p:nvSpPr>
        <p:spPr/>
        <p:txBody>
          <a:bodyPr/>
          <a:lstStyle/>
          <a:p>
            <a:fld id="{F760A0B9-DC19-46EC-B52B-8E798A58F36D}" type="slidenum">
              <a:rPr lang="nl-NL" smtClean="0"/>
              <a:pPr/>
              <a:t>19</a:t>
            </a:fld>
            <a:endParaRPr lang="nl-NL"/>
          </a:p>
        </p:txBody>
      </p:sp>
    </p:spTree>
    <p:extLst>
      <p:ext uri="{BB962C8B-B14F-4D97-AF65-F5344CB8AC3E}">
        <p14:creationId xmlns:p14="http://schemas.microsoft.com/office/powerpoint/2010/main" val="989110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20</a:t>
            </a:fld>
            <a:endParaRPr lang="nl-NL"/>
          </a:p>
        </p:txBody>
      </p:sp>
    </p:spTree>
    <p:extLst>
      <p:ext uri="{BB962C8B-B14F-4D97-AF65-F5344CB8AC3E}">
        <p14:creationId xmlns:p14="http://schemas.microsoft.com/office/powerpoint/2010/main" val="3682186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21</a:t>
            </a:fld>
            <a:endParaRPr lang="nl-NL"/>
          </a:p>
        </p:txBody>
      </p:sp>
    </p:spTree>
    <p:extLst>
      <p:ext uri="{BB962C8B-B14F-4D97-AF65-F5344CB8AC3E}">
        <p14:creationId xmlns:p14="http://schemas.microsoft.com/office/powerpoint/2010/main" val="318167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5800" dirty="0"/>
          </a:p>
        </p:txBody>
      </p:sp>
      <p:sp>
        <p:nvSpPr>
          <p:cNvPr id="4" name="Slide Number Placeholder 3"/>
          <p:cNvSpPr>
            <a:spLocks noGrp="1"/>
          </p:cNvSpPr>
          <p:nvPr>
            <p:ph type="sldNum" sz="quarter" idx="5"/>
          </p:nvPr>
        </p:nvSpPr>
        <p:spPr/>
        <p:txBody>
          <a:bodyPr/>
          <a:lstStyle/>
          <a:p>
            <a:pPr marL="0" marR="0" lvl="0" indent="0" algn="r" defTabSz="1883755" rtl="0" eaLnBrk="1" fontAlgn="auto" latinLnBrk="0" hangingPunct="1">
              <a:lnSpc>
                <a:spcPct val="100000"/>
              </a:lnSpc>
              <a:spcBef>
                <a:spcPts val="0"/>
              </a:spcBef>
              <a:spcAft>
                <a:spcPts val="0"/>
              </a:spcAft>
              <a:buClrTx/>
              <a:buSzTx/>
              <a:buFontTx/>
              <a:buNone/>
              <a:tabLst/>
              <a:defRPr/>
            </a:pPr>
            <a:fld id="{F760A0B9-DC19-46EC-B52B-8E798A58F36D}" type="slidenum">
              <a:rPr kumimoji="0" lang="nl-NL" sz="2500" b="0" i="0" u="none" strike="noStrike" kern="1200" cap="none" spc="0" normalizeH="0" baseline="0" noProof="0">
                <a:ln>
                  <a:noFill/>
                </a:ln>
                <a:solidFill>
                  <a:prstClr val="black"/>
                </a:solidFill>
                <a:effectLst/>
                <a:uLnTx/>
                <a:uFillTx/>
                <a:latin typeface="Calibri"/>
                <a:ea typeface="+mn-ea"/>
                <a:cs typeface="+mn-cs"/>
              </a:rPr>
              <a:pPr marL="0" marR="0" lvl="0" indent="0" algn="r" defTabSz="1883755" rtl="0" eaLnBrk="1" fontAlgn="auto" latinLnBrk="0" hangingPunct="1">
                <a:lnSpc>
                  <a:spcPct val="100000"/>
                </a:lnSpc>
                <a:spcBef>
                  <a:spcPts val="0"/>
                </a:spcBef>
                <a:spcAft>
                  <a:spcPts val="0"/>
                </a:spcAft>
                <a:buClrTx/>
                <a:buSzTx/>
                <a:buFontTx/>
                <a:buNone/>
                <a:tabLst/>
                <a:defRPr/>
              </a:pPr>
              <a:t>2</a:t>
            </a:fld>
            <a:endParaRPr kumimoji="0" lang="nl-NL" sz="2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17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'Best-before' dates give you an idea of how long foods will last before they lose quality. Most products will last beyond their 'best-before' date if they are stored properly. Foods marked with a 'use-by' date must be consumed before or on that date.</a:t>
            </a:r>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23</a:t>
            </a:fld>
            <a:endParaRPr lang="nl-NL"/>
          </a:p>
        </p:txBody>
      </p:sp>
    </p:spTree>
    <p:extLst>
      <p:ext uri="{BB962C8B-B14F-4D97-AF65-F5344CB8AC3E}">
        <p14:creationId xmlns:p14="http://schemas.microsoft.com/office/powerpoint/2010/main" val="295498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0A0B9-DC19-46EC-B52B-8E798A58F36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78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Dilemma/tension</a:t>
            </a:r>
          </a:p>
        </p:txBody>
      </p:sp>
      <p:sp>
        <p:nvSpPr>
          <p:cNvPr id="4" name="Slide Number Placeholder 3"/>
          <p:cNvSpPr>
            <a:spLocks noGrp="1"/>
          </p:cNvSpPr>
          <p:nvPr>
            <p:ph type="sldNum" sz="quarter" idx="5"/>
          </p:nvPr>
        </p:nvSpPr>
        <p:spPr/>
        <p:txBody>
          <a:bodyPr/>
          <a:lstStyle/>
          <a:p>
            <a:fld id="{F760A0B9-DC19-46EC-B52B-8E798A58F36D}" type="slidenum">
              <a:rPr lang="nl-NL" smtClean="0"/>
              <a:pPr/>
              <a:t>4</a:t>
            </a:fld>
            <a:endParaRPr lang="nl-NL"/>
          </a:p>
        </p:txBody>
      </p:sp>
    </p:spTree>
    <p:extLst>
      <p:ext uri="{BB962C8B-B14F-4D97-AF65-F5344CB8AC3E}">
        <p14:creationId xmlns:p14="http://schemas.microsoft.com/office/powerpoint/2010/main" val="3082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WRI: </a:t>
            </a:r>
          </a:p>
          <a:p>
            <a:r>
              <a:rPr lang="en-US" sz="1200" b="0" i="0" kern="1200" dirty="0">
                <a:solidFill>
                  <a:schemeClr val="tx1"/>
                </a:solidFill>
                <a:effectLst/>
                <a:latin typeface="+mn-lt"/>
                <a:ea typeface="+mn-ea"/>
                <a:cs typeface="+mn-cs"/>
              </a:rPr>
              <a:t>WRI is a global research organization that works with governments, businesses, multilateral institutions and civil society groups to develop practical solutions that improve people’s lives and ensure nature can thrive. We organize our work around seven global challenges: Food, Forests, Water, Energy, Climate, the Ocean and Cities. We analyze these issues through the lenses of our four Centers of Excellence: Business, Economics, Finance and Equity.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870mil tons FLW annually</a:t>
            </a:r>
          </a:p>
          <a:p>
            <a:r>
              <a:rPr lang="en-US" sz="1200" b="0" i="0" kern="1200" dirty="0">
                <a:solidFill>
                  <a:schemeClr val="tx1"/>
                </a:solidFill>
                <a:effectLst/>
                <a:latin typeface="+mn-lt"/>
                <a:ea typeface="+mn-ea"/>
                <a:cs typeface="+mn-cs"/>
              </a:rPr>
              <a:t>1 </a:t>
            </a:r>
            <a:r>
              <a:rPr lang="en-US" sz="1200" b="0" i="0" kern="1200" dirty="0" err="1">
                <a:solidFill>
                  <a:schemeClr val="tx1"/>
                </a:solidFill>
                <a:effectLst/>
                <a:latin typeface="+mn-lt"/>
                <a:ea typeface="+mn-ea"/>
                <a:cs typeface="+mn-cs"/>
              </a:rPr>
              <a:t>trillon</a:t>
            </a:r>
            <a:r>
              <a:rPr lang="en-US" sz="1200" b="0" i="0" kern="1200" dirty="0">
                <a:solidFill>
                  <a:schemeClr val="tx1"/>
                </a:solidFill>
                <a:effectLst/>
                <a:latin typeface="+mn-lt"/>
                <a:ea typeface="+mn-ea"/>
                <a:cs typeface="+mn-cs"/>
              </a:rPr>
              <a:t> $ – US 230-332mil, AU36.6-25.7mil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Food loss</a:t>
            </a:r>
            <a:r>
              <a:rPr lang="en-US" sz="1200" b="0" i="0" kern="1200" dirty="0">
                <a:solidFill>
                  <a:schemeClr val="tx1"/>
                </a:solidFill>
                <a:effectLst/>
                <a:latin typeface="+mn-lt"/>
                <a:ea typeface="+mn-ea"/>
                <a:cs typeface="+mn-cs"/>
              </a:rPr>
              <a:t> refers to loss at or near the farm and in the supply chain, for example, during harvesting, storage or transport. </a:t>
            </a:r>
            <a:r>
              <a:rPr lang="en-US" sz="1200" b="1" i="0" kern="1200" dirty="0">
                <a:solidFill>
                  <a:schemeClr val="tx1"/>
                </a:solidFill>
                <a:effectLst/>
                <a:latin typeface="+mn-lt"/>
                <a:ea typeface="+mn-ea"/>
                <a:cs typeface="+mn-cs"/>
              </a:rPr>
              <a:t>Food waste </a:t>
            </a:r>
            <a:r>
              <a:rPr lang="en-US" sz="1200" b="0" i="0" kern="1200" dirty="0">
                <a:solidFill>
                  <a:schemeClr val="tx1"/>
                </a:solidFill>
                <a:effectLst/>
                <a:latin typeface="+mn-lt"/>
                <a:ea typeface="+mn-ea"/>
                <a:cs typeface="+mn-cs"/>
              </a:rPr>
              <a:t>occurs at the retail level, in hospitality and in households.</a:t>
            </a:r>
          </a:p>
          <a:p>
            <a:r>
              <a:rPr lang="en-US" sz="1200" b="0" i="0" kern="1200" dirty="0">
                <a:solidFill>
                  <a:schemeClr val="tx1"/>
                </a:solidFill>
                <a:effectLst/>
                <a:latin typeface="+mn-lt"/>
                <a:ea typeface="+mn-ea"/>
                <a:cs typeface="+mn-cs"/>
              </a:rPr>
              <a:t>Food loss and waste are caused by a wide range of issues, from technological challenges to consumer behaviors.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5</a:t>
            </a:fld>
            <a:endParaRPr lang="nl-NL"/>
          </a:p>
        </p:txBody>
      </p:sp>
    </p:spTree>
    <p:extLst>
      <p:ext uri="{BB962C8B-B14F-4D97-AF65-F5344CB8AC3E}">
        <p14:creationId xmlns:p14="http://schemas.microsoft.com/office/powerpoint/2010/main" val="409115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Share of Total Food Loss and Waste by Stage in the Value Chain, developed countries, 2009 (100% = 0.81 quadrillion kcal)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Causes within the food production value chain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 course, causes are not exhaustive, i.e. political, covid disruptions, weather issues etc. etc. </a:t>
            </a:r>
          </a:p>
          <a:p>
            <a:endParaRPr lang="en-US" dirty="0"/>
          </a:p>
          <a:p>
            <a:r>
              <a:rPr lang="en-US" dirty="0"/>
              <a:t>Developed countries: North America and Oceania, Industrialized Asia, Europe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0A0B9-DC19-46EC-B52B-8E798A58F36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57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https://www.rabobank.com.au/insights/2021/11/22/02/50/2021-financial-health-barometer-food-farming-infographic/</a:t>
            </a:r>
          </a:p>
          <a:p>
            <a:r>
              <a:rPr lang="en-US" dirty="0"/>
              <a:t>https://www.qld.gov.au/environment/management/waste/recovery/reduction/reduce-food-waste/facts#:~:text=The%20Australian%20economy%20loses%20%2436.6,on%20food%20that%20is%20wasted. </a:t>
            </a:r>
          </a:p>
        </p:txBody>
      </p:sp>
      <p:sp>
        <p:nvSpPr>
          <p:cNvPr id="4" name="Slide Number Placeholder 3"/>
          <p:cNvSpPr>
            <a:spLocks noGrp="1"/>
          </p:cNvSpPr>
          <p:nvPr>
            <p:ph type="sldNum" sz="quarter" idx="5"/>
          </p:nvPr>
        </p:nvSpPr>
        <p:spPr/>
        <p:txBody>
          <a:bodyPr/>
          <a:lstStyle/>
          <a:p>
            <a:fld id="{F760A0B9-DC19-46EC-B52B-8E798A58F36D}" type="slidenum">
              <a:rPr lang="nl-NL" smtClean="0"/>
              <a:pPr/>
              <a:t>7</a:t>
            </a:fld>
            <a:endParaRPr lang="nl-NL"/>
          </a:p>
        </p:txBody>
      </p:sp>
    </p:spTree>
    <p:extLst>
      <p:ext uri="{BB962C8B-B14F-4D97-AF65-F5344CB8AC3E}">
        <p14:creationId xmlns:p14="http://schemas.microsoft.com/office/powerpoint/2010/main" val="202938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62826"/>
                </a:solidFill>
                <a:cs typeface="Aharoni" panose="02010803020104030203" pitchFamily="2" charset="-79"/>
              </a:rPr>
              <a:t>Possible causes: More home cooking, food delivery, experimentation, stocking up</a:t>
            </a:r>
          </a:p>
          <a:p>
            <a:endParaRPr lang="en-US" dirty="0"/>
          </a:p>
        </p:txBody>
      </p:sp>
      <p:sp>
        <p:nvSpPr>
          <p:cNvPr id="4" name="Slide Number Placeholder 3"/>
          <p:cNvSpPr>
            <a:spLocks noGrp="1"/>
          </p:cNvSpPr>
          <p:nvPr>
            <p:ph type="sldNum" sz="quarter" idx="5"/>
          </p:nvPr>
        </p:nvSpPr>
        <p:spPr/>
        <p:txBody>
          <a:bodyPr/>
          <a:lstStyle/>
          <a:p>
            <a:fld id="{F760A0B9-DC19-46EC-B52B-8E798A58F36D}" type="slidenum">
              <a:rPr lang="nl-NL" smtClean="0"/>
              <a:pPr/>
              <a:t>8</a:t>
            </a:fld>
            <a:endParaRPr lang="nl-NL"/>
          </a:p>
        </p:txBody>
      </p:sp>
    </p:spTree>
    <p:extLst>
      <p:ext uri="{BB962C8B-B14F-4D97-AF65-F5344CB8AC3E}">
        <p14:creationId xmlns:p14="http://schemas.microsoft.com/office/powerpoint/2010/main" val="350485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sign for increasing demand for convenience: </a:t>
            </a:r>
          </a:p>
        </p:txBody>
      </p:sp>
      <p:sp>
        <p:nvSpPr>
          <p:cNvPr id="4" name="Slide Number Placeholder 3"/>
          <p:cNvSpPr>
            <a:spLocks noGrp="1"/>
          </p:cNvSpPr>
          <p:nvPr>
            <p:ph type="sldNum" sz="quarter" idx="5"/>
          </p:nvPr>
        </p:nvSpPr>
        <p:spPr/>
        <p:txBody>
          <a:bodyPr/>
          <a:lstStyle/>
          <a:p>
            <a:fld id="{F760A0B9-DC19-46EC-B52B-8E798A58F36D}" type="slidenum">
              <a:rPr lang="nl-NL" smtClean="0"/>
              <a:pPr/>
              <a:t>9</a:t>
            </a:fld>
            <a:endParaRPr lang="nl-NL"/>
          </a:p>
        </p:txBody>
      </p:sp>
    </p:spTree>
    <p:extLst>
      <p:ext uri="{BB962C8B-B14F-4D97-AF65-F5344CB8AC3E}">
        <p14:creationId xmlns:p14="http://schemas.microsoft.com/office/powerpoint/2010/main" val="2747836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 Id="rId4" Type="http://schemas.openxmlformats.org/officeDocument/2006/relationships/image" Target="../media/image35.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4"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15" name="Afbeelding 14"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80"/>
          </a:xfrm>
          <a:prstGeom prst="rect">
            <a:avLst/>
          </a:prstGeom>
        </p:spPr>
      </p:pic>
      <p:sp>
        <p:nvSpPr>
          <p:cNvPr id="25" name="Round Same Side Corner Rectangle 24"/>
          <p:cNvSpPr/>
          <p:nvPr userDrawn="1"/>
        </p:nvSpPr>
        <p:spPr>
          <a:xfrm>
            <a:off x="6186234" y="4689699"/>
            <a:ext cx="2443376" cy="453802"/>
          </a:xfrm>
          <a:prstGeom prst="round2SameRect">
            <a:avLst>
              <a:gd name="adj1" fmla="val 12687"/>
              <a:gd name="adj2" fmla="val 0"/>
            </a:avLst>
          </a:prstGeom>
          <a:solidFill>
            <a:schemeClr val="tx2">
              <a:alpha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07B1D3"/>
              </a:solidFill>
              <a:effectLst/>
              <a:uLnTx/>
              <a:uFillTx/>
              <a:latin typeface="Calibri" pitchFamily="34" charset="0"/>
              <a:ea typeface="+mn-ea"/>
              <a:cs typeface="+mn-cs"/>
            </a:endParaRPr>
          </a:p>
        </p:txBody>
      </p:sp>
      <p:sp>
        <p:nvSpPr>
          <p:cNvPr id="29"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sp>
        <p:nvSpPr>
          <p:cNvPr id="30"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34"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Title 11"/>
          <p:cNvSpPr>
            <a:spLocks noGrp="1"/>
          </p:cNvSpPr>
          <p:nvPr>
            <p:ph type="title"/>
          </p:nvPr>
        </p:nvSpPr>
        <p:spPr>
          <a:xfrm>
            <a:off x="6350964" y="1722014"/>
            <a:ext cx="2084400" cy="442800"/>
          </a:xfrm>
        </p:spPr>
        <p:txBody>
          <a:bodyPr/>
          <a:lstStyle>
            <a:lvl1pPr>
              <a:lnSpc>
                <a:spcPts val="1600"/>
              </a:lnSpc>
              <a:defRPr sz="1500" cap="all" baseline="0">
                <a:solidFill>
                  <a:schemeClr val="tx1"/>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Graph">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91"/>
            <a:ext cx="3884240" cy="3347167"/>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4" name="Chart Placeholder 13"/>
          <p:cNvSpPr>
            <a:spLocks noGrp="1"/>
          </p:cNvSpPr>
          <p:nvPr>
            <p:ph type="chart" sz="quarter" idx="23"/>
          </p:nvPr>
        </p:nvSpPr>
        <p:spPr>
          <a:xfrm>
            <a:off x="4615431" y="1155698"/>
            <a:ext cx="4161607" cy="3250160"/>
          </a:xfrm>
        </p:spPr>
        <p:txBody>
          <a:bodyPr>
            <a:normAutofit/>
          </a:bodyPr>
          <a:lstStyle>
            <a:lvl1pPr>
              <a:lnSpc>
                <a:spcPct val="100000"/>
              </a:lnSpc>
              <a:defRPr sz="800"/>
            </a:lvl1pPr>
          </a:lstStyle>
          <a:p>
            <a:r>
              <a:rPr lang="en-US"/>
              <a:t>Click icon to add chart</a:t>
            </a:r>
            <a:endParaRPr lang="nl-NL"/>
          </a:p>
        </p:txBody>
      </p:sp>
      <p:sp>
        <p:nvSpPr>
          <p:cNvPr id="13" name="Date Placeholder 12"/>
          <p:cNvSpPr>
            <a:spLocks noGrp="1"/>
          </p:cNvSpPr>
          <p:nvPr>
            <p:ph type="dt" sz="half" idx="24"/>
          </p:nvPr>
        </p:nvSpPr>
        <p:spPr>
          <a:xfrm>
            <a:off x="629294" y="4766470"/>
            <a:ext cx="792000" cy="274637"/>
          </a:xfrm>
          <a:prstGeom prst="rect">
            <a:avLst/>
          </a:prstGeom>
        </p:spPr>
        <p:txBody>
          <a:bodyPr/>
          <a:lstStyle/>
          <a:p>
            <a:fld id="{0C129D95-7B5B-48F6-975E-70D829CB6ABA}" type="datetime1">
              <a:rPr lang="en-US" smtClean="0"/>
              <a:pPr/>
              <a:t>7/23/2023</a:t>
            </a:fld>
            <a:endParaRPr lang="en-US" dirty="0"/>
          </a:p>
        </p:txBody>
      </p:sp>
      <p:sp>
        <p:nvSpPr>
          <p:cNvPr id="15" name="Slide Number Placeholder 14"/>
          <p:cNvSpPr>
            <a:spLocks noGrp="1"/>
          </p:cNvSpPr>
          <p:nvPr>
            <p:ph type="sldNum" sz="quarter" idx="25"/>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6" name="Footer Placeholder 15"/>
          <p:cNvSpPr>
            <a:spLocks noGrp="1"/>
          </p:cNvSpPr>
          <p:nvPr>
            <p:ph type="ftr" sz="quarter" idx="26"/>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7" name="Title 1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hite text (righ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69E28F77-D84A-2D44-A8C1-FF1B50AF2C44}"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3247604"/>
            <a:ext cx="3714106" cy="102870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022570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a:off x="6186235" y="4689699"/>
            <a:ext cx="2443376" cy="453802"/>
          </a:xfrm>
          <a:prstGeom prst="round2SameRect">
            <a:avLst>
              <a:gd name="adj1" fmla="val 12687"/>
              <a:gd name="adj2" fmla="val 0"/>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pPr defTabSz="685800"/>
            <a:fld id="{871CA5DC-7A77-4D03-B34F-2D15E2AFD057}" type="datetime1">
              <a:rPr lang="en-GB" kern="0" smtClean="0">
                <a:solidFill>
                  <a:prstClr val="white"/>
                </a:solidFill>
              </a:rPr>
              <a:pPr defTabSz="685800"/>
              <a:t>23/07/2023</a:t>
            </a:fld>
            <a:endParaRPr lang="nl-NL" kern="0" dirty="0">
              <a:solidFill>
                <a:prstClr val="white"/>
              </a:solidFill>
            </a:endParaRPr>
          </a:p>
        </p:txBody>
      </p:sp>
      <p:sp>
        <p:nvSpPr>
          <p:cNvPr id="22" name="Text Placeholder 20"/>
          <p:cNvSpPr>
            <a:spLocks noGrp="1"/>
          </p:cNvSpPr>
          <p:nvPr>
            <p:ph type="body" sz="quarter" idx="13" hasCustomPrompt="1"/>
          </p:nvPr>
        </p:nvSpPr>
        <p:spPr>
          <a:xfrm>
            <a:off x="6349365" y="2454494"/>
            <a:ext cx="2084804" cy="900000"/>
          </a:xfrm>
        </p:spPr>
        <p:txBody>
          <a:bodyPr>
            <a:noAutofit/>
          </a:bodyPr>
          <a:lstStyle>
            <a:lvl1pPr marL="0" indent="0">
              <a:lnSpc>
                <a:spcPts val="1500"/>
              </a:lnSpc>
              <a:buNone/>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23" name="Text Placeholder 20"/>
          <p:cNvSpPr>
            <a:spLocks noGrp="1"/>
          </p:cNvSpPr>
          <p:nvPr>
            <p:ph type="body" sz="quarter" idx="14" hasCustomPrompt="1"/>
          </p:nvPr>
        </p:nvSpPr>
        <p:spPr>
          <a:xfrm>
            <a:off x="6349365" y="4794857"/>
            <a:ext cx="1522096" cy="273844"/>
          </a:xfrm>
        </p:spPr>
        <p:txBody>
          <a:bodyPr>
            <a:normAutofit/>
          </a:bodyPr>
          <a:lstStyle>
            <a:lvl1pPr marL="0" indent="0">
              <a:lnSpc>
                <a:spcPct val="100000"/>
              </a:lnSpc>
              <a:buNone/>
              <a:defRPr sz="800" b="1"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Rectangle 11"/>
          <p:cNvSpPr/>
          <p:nvPr userDrawn="1"/>
        </p:nvSpPr>
        <p:spPr>
          <a:xfrm>
            <a:off x="9288780" y="1"/>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Insert/replace image via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Format Background &gt; Picture or texture fill &gt;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Click “File” to browse to your image</a:t>
            </a:r>
          </a:p>
        </p:txBody>
      </p:sp>
      <p:sp>
        <p:nvSpPr>
          <p:cNvPr id="15" name="Title 14"/>
          <p:cNvSpPr>
            <a:spLocks noGrp="1"/>
          </p:cNvSpPr>
          <p:nvPr>
            <p:ph type="title"/>
          </p:nvPr>
        </p:nvSpPr>
        <p:spPr>
          <a:xfrm>
            <a:off x="6350964" y="1722014"/>
            <a:ext cx="2084400" cy="442800"/>
          </a:xfrm>
        </p:spPr>
        <p:txBody>
          <a:bodyPr/>
          <a:lstStyle>
            <a:lvl1pPr>
              <a:lnSpc>
                <a:spcPts val="1600"/>
              </a:lnSpc>
              <a:defRPr sz="1500" cap="all" baseline="0">
                <a:solidFill>
                  <a:schemeClr val="accent1"/>
                </a:solidFill>
              </a:defRPr>
            </a:lvl1pPr>
          </a:lstStyle>
          <a:p>
            <a:r>
              <a:rPr lang="en-US" dirty="0"/>
              <a:t>Click to edit Master title style</a:t>
            </a:r>
          </a:p>
        </p:txBody>
      </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8" y="846785"/>
            <a:ext cx="898447" cy="743979"/>
          </a:xfrm>
          <a:prstGeom prst="rect">
            <a:avLst/>
          </a:prstGeom>
        </p:spPr>
      </p:pic>
    </p:spTree>
    <p:extLst>
      <p:ext uri="{BB962C8B-B14F-4D97-AF65-F5344CB8AC3E}">
        <p14:creationId xmlns:p14="http://schemas.microsoft.com/office/powerpoint/2010/main" val="349530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6541901-71D6-4EB3-A62C-22BDBB9E6F58}"/>
              </a:ext>
            </a:extLst>
          </p:cNvPr>
          <p:cNvSpPr>
            <a:spLocks noGrp="1"/>
          </p:cNvSpPr>
          <p:nvPr>
            <p:ph type="body" sz="quarter" idx="13" hasCustomPrompt="1"/>
          </p:nvPr>
        </p:nvSpPr>
        <p:spPr>
          <a:xfrm>
            <a:off x="467916" y="2429607"/>
            <a:ext cx="2424600" cy="243000"/>
          </a:xfrm>
          <a:prstGeom prst="rect">
            <a:avLst/>
          </a:prstGeom>
          <a:noFill/>
        </p:spPr>
        <p:txBody>
          <a:bodyPr lIns="72000" rIns="72000" anchor="ctr">
            <a:noAutofit/>
          </a:bodyPr>
          <a:lstStyle>
            <a:lvl1pPr marL="0" indent="0" algn="l">
              <a:buNone/>
              <a:defRPr sz="1200" b="1">
                <a:solidFill>
                  <a:schemeClr val="accent5"/>
                </a:solidFill>
              </a:defRPr>
            </a:lvl1pPr>
          </a:lstStyle>
          <a:p>
            <a:pPr lvl="0"/>
            <a:r>
              <a:rPr lang="en-US" dirty="0"/>
              <a:t>Header</a:t>
            </a:r>
          </a:p>
        </p:txBody>
      </p:sp>
      <p:sp>
        <p:nvSpPr>
          <p:cNvPr id="6" name="Text Placeholder 7">
            <a:extLst>
              <a:ext uri="{FF2B5EF4-FFF2-40B4-BE49-F238E27FC236}">
                <a16:creationId xmlns:a16="http://schemas.microsoft.com/office/drawing/2014/main" id="{996FE9A3-F0FE-4E41-9727-4D270D529C0E}"/>
              </a:ext>
            </a:extLst>
          </p:cNvPr>
          <p:cNvSpPr>
            <a:spLocks noGrp="1"/>
          </p:cNvSpPr>
          <p:nvPr>
            <p:ph type="body" sz="quarter" idx="16" hasCustomPrompt="1"/>
          </p:nvPr>
        </p:nvSpPr>
        <p:spPr>
          <a:xfrm>
            <a:off x="3359804" y="2429607"/>
            <a:ext cx="2424600" cy="243000"/>
          </a:xfrm>
          <a:prstGeom prst="rect">
            <a:avLst/>
          </a:prstGeom>
          <a:noFill/>
        </p:spPr>
        <p:txBody>
          <a:bodyPr lIns="72000" rIns="72000" anchor="ctr">
            <a:noAutofit/>
          </a:bodyPr>
          <a:lstStyle>
            <a:lvl1pPr marL="0" indent="0" algn="l">
              <a:buNone/>
              <a:defRPr sz="1200" b="1">
                <a:solidFill>
                  <a:schemeClr val="accent5"/>
                </a:solidFill>
              </a:defRPr>
            </a:lvl1pPr>
          </a:lstStyle>
          <a:p>
            <a:pPr lvl="0"/>
            <a:r>
              <a:rPr lang="en-US" dirty="0"/>
              <a:t>Header</a:t>
            </a:r>
          </a:p>
        </p:txBody>
      </p:sp>
      <p:sp>
        <p:nvSpPr>
          <p:cNvPr id="7" name="Text Placeholder 7">
            <a:extLst>
              <a:ext uri="{FF2B5EF4-FFF2-40B4-BE49-F238E27FC236}">
                <a16:creationId xmlns:a16="http://schemas.microsoft.com/office/drawing/2014/main" id="{2FAB7868-838D-4BF3-AAA6-AC6C5B81880F}"/>
              </a:ext>
            </a:extLst>
          </p:cNvPr>
          <p:cNvSpPr>
            <a:spLocks noGrp="1"/>
          </p:cNvSpPr>
          <p:nvPr>
            <p:ph type="body" sz="quarter" idx="19" hasCustomPrompt="1"/>
          </p:nvPr>
        </p:nvSpPr>
        <p:spPr>
          <a:xfrm>
            <a:off x="6251484" y="2429607"/>
            <a:ext cx="2424600" cy="243000"/>
          </a:xfrm>
          <a:prstGeom prst="rect">
            <a:avLst/>
          </a:prstGeom>
          <a:noFill/>
        </p:spPr>
        <p:txBody>
          <a:bodyPr lIns="72000" rIns="72000" anchor="ctr">
            <a:noAutofit/>
          </a:bodyPr>
          <a:lstStyle>
            <a:lvl1pPr marL="0" indent="0" algn="l">
              <a:buNone/>
              <a:defRPr sz="1200" b="1">
                <a:solidFill>
                  <a:schemeClr val="accent5"/>
                </a:solidFill>
              </a:defRPr>
            </a:lvl1pPr>
          </a:lstStyle>
          <a:p>
            <a:pPr lvl="0"/>
            <a:r>
              <a:rPr lang="en-US" dirty="0"/>
              <a:t>Header</a:t>
            </a:r>
          </a:p>
        </p:txBody>
      </p:sp>
      <p:sp>
        <p:nvSpPr>
          <p:cNvPr id="8" name="Picture Placeholder 5">
            <a:extLst>
              <a:ext uri="{FF2B5EF4-FFF2-40B4-BE49-F238E27FC236}">
                <a16:creationId xmlns:a16="http://schemas.microsoft.com/office/drawing/2014/main" id="{A7F2F303-9124-46FF-BD53-5D0A90F0771A}"/>
              </a:ext>
            </a:extLst>
          </p:cNvPr>
          <p:cNvSpPr>
            <a:spLocks noGrp="1"/>
          </p:cNvSpPr>
          <p:nvPr>
            <p:ph type="pic" sz="quarter" idx="12"/>
          </p:nvPr>
        </p:nvSpPr>
        <p:spPr>
          <a:xfrm>
            <a:off x="468124" y="1094184"/>
            <a:ext cx="2424600" cy="1284685"/>
          </a:xfrm>
          <a:prstGeom prst="round2SameRect">
            <a:avLst>
              <a:gd name="adj1" fmla="val 2659"/>
              <a:gd name="adj2" fmla="val 0"/>
            </a:avLst>
          </a:prstGeom>
        </p:spPr>
        <p:txBody>
          <a:bodyPr lIns="0" rIns="0">
            <a:normAutofit/>
          </a:bodyPr>
          <a:lstStyle>
            <a:lvl1pPr marL="0" indent="0" algn="ctr">
              <a:buNone/>
              <a:defRPr sz="1050"/>
            </a:lvl1pPr>
          </a:lstStyle>
          <a:p>
            <a:r>
              <a:rPr lang="en-US" dirty="0"/>
              <a:t>Click the icon to add an image
</a:t>
            </a:r>
          </a:p>
        </p:txBody>
      </p:sp>
      <p:sp>
        <p:nvSpPr>
          <p:cNvPr id="9" name="Text Placeholder 9">
            <a:extLst>
              <a:ext uri="{FF2B5EF4-FFF2-40B4-BE49-F238E27FC236}">
                <a16:creationId xmlns:a16="http://schemas.microsoft.com/office/drawing/2014/main" id="{AB8DEA94-F33C-4605-9968-5CFA85A96E42}"/>
              </a:ext>
            </a:extLst>
          </p:cNvPr>
          <p:cNvSpPr>
            <a:spLocks noGrp="1"/>
          </p:cNvSpPr>
          <p:nvPr>
            <p:ph type="body" sz="quarter" idx="14"/>
          </p:nvPr>
        </p:nvSpPr>
        <p:spPr>
          <a:xfrm>
            <a:off x="468113" y="3144327"/>
            <a:ext cx="2424600" cy="1480061"/>
          </a:xfrm>
        </p:spPr>
        <p:txBody>
          <a:bodyPr lIns="72000" rIns="72000">
            <a:normAutofit/>
          </a:bodyPr>
          <a:lstStyle>
            <a:lvl1pPr marL="0" indent="0">
              <a:spcAft>
                <a:spcPts val="0"/>
              </a:spcAft>
              <a:buNone/>
              <a:defRPr sz="1050"/>
            </a:lvl1pPr>
          </a:lstStyle>
          <a:p>
            <a:pPr lvl="0"/>
            <a:r>
              <a:rPr lang="en-US" dirty="0"/>
              <a:t>Click to edit the model's text style
</a:t>
            </a:r>
            <a:endParaRPr lang="nl-NL" dirty="0"/>
          </a:p>
        </p:txBody>
      </p:sp>
      <p:sp>
        <p:nvSpPr>
          <p:cNvPr id="11" name="Text Placeholder 9">
            <a:extLst>
              <a:ext uri="{FF2B5EF4-FFF2-40B4-BE49-F238E27FC236}">
                <a16:creationId xmlns:a16="http://schemas.microsoft.com/office/drawing/2014/main" id="{E0D30F76-7732-4FB5-AE2A-BB36963E08C1}"/>
              </a:ext>
            </a:extLst>
          </p:cNvPr>
          <p:cNvSpPr>
            <a:spLocks noGrp="1"/>
          </p:cNvSpPr>
          <p:nvPr>
            <p:ph type="body" sz="quarter" idx="17"/>
          </p:nvPr>
        </p:nvSpPr>
        <p:spPr>
          <a:xfrm>
            <a:off x="3359804" y="3144327"/>
            <a:ext cx="2424600" cy="1480061"/>
          </a:xfrm>
        </p:spPr>
        <p:txBody>
          <a:bodyPr lIns="72000" rIns="72000">
            <a:normAutofit/>
          </a:bodyPr>
          <a:lstStyle>
            <a:lvl1pPr marL="0" indent="0">
              <a:spcAft>
                <a:spcPts val="0"/>
              </a:spcAft>
              <a:buNone/>
              <a:defRPr sz="1050"/>
            </a:lvl1pPr>
          </a:lstStyle>
          <a:p>
            <a:pPr lvl="0"/>
            <a:r>
              <a:rPr lang="en-US" dirty="0"/>
              <a:t>Click to edit the model's text style
</a:t>
            </a:r>
            <a:endParaRPr lang="nl-NL" dirty="0"/>
          </a:p>
        </p:txBody>
      </p:sp>
      <p:sp>
        <p:nvSpPr>
          <p:cNvPr id="13" name="Text Placeholder 9">
            <a:extLst>
              <a:ext uri="{FF2B5EF4-FFF2-40B4-BE49-F238E27FC236}">
                <a16:creationId xmlns:a16="http://schemas.microsoft.com/office/drawing/2014/main" id="{B0E31363-7E69-454A-B3DE-C25E8432B005}"/>
              </a:ext>
            </a:extLst>
          </p:cNvPr>
          <p:cNvSpPr>
            <a:spLocks noGrp="1"/>
          </p:cNvSpPr>
          <p:nvPr>
            <p:ph type="body" sz="quarter" idx="20"/>
          </p:nvPr>
        </p:nvSpPr>
        <p:spPr>
          <a:xfrm>
            <a:off x="6251484" y="3144327"/>
            <a:ext cx="2424600" cy="1480061"/>
          </a:xfrm>
        </p:spPr>
        <p:txBody>
          <a:bodyPr lIns="72000" rIns="72000">
            <a:normAutofit/>
          </a:bodyPr>
          <a:lstStyle>
            <a:lvl1pPr marL="0" indent="0">
              <a:spcAft>
                <a:spcPts val="0"/>
              </a:spcAft>
              <a:buNone/>
              <a:defRPr sz="1050"/>
            </a:lvl1pPr>
          </a:lstStyle>
          <a:p>
            <a:pPr lvl="0"/>
            <a:r>
              <a:rPr lang="en-US" dirty="0"/>
              <a:t>Click to edit the model's text style
</a:t>
            </a:r>
            <a:endParaRPr lang="nl-NL" dirty="0"/>
          </a:p>
        </p:txBody>
      </p:sp>
      <p:sp>
        <p:nvSpPr>
          <p:cNvPr id="14" name="Picture Placeholder 5">
            <a:extLst>
              <a:ext uri="{FF2B5EF4-FFF2-40B4-BE49-F238E27FC236}">
                <a16:creationId xmlns:a16="http://schemas.microsoft.com/office/drawing/2014/main" id="{079C03FC-0EAC-4A67-8784-6B533F7C8113}"/>
              </a:ext>
            </a:extLst>
          </p:cNvPr>
          <p:cNvSpPr>
            <a:spLocks noGrp="1"/>
          </p:cNvSpPr>
          <p:nvPr>
            <p:ph type="pic" sz="quarter" idx="21"/>
          </p:nvPr>
        </p:nvSpPr>
        <p:spPr>
          <a:xfrm>
            <a:off x="3359804" y="1094184"/>
            <a:ext cx="2424600" cy="1284685"/>
          </a:xfrm>
          <a:prstGeom prst="round2SameRect">
            <a:avLst>
              <a:gd name="adj1" fmla="val 2659"/>
              <a:gd name="adj2" fmla="val 0"/>
            </a:avLst>
          </a:prstGeom>
        </p:spPr>
        <p:txBody>
          <a:bodyPr lIns="0" rIns="0">
            <a:normAutofit/>
          </a:bodyPr>
          <a:lstStyle>
            <a:lvl1pPr marL="0" indent="0" algn="ctr">
              <a:buNone/>
              <a:defRPr sz="1050"/>
            </a:lvl1pPr>
          </a:lstStyle>
          <a:p>
            <a:r>
              <a:rPr lang="en-US" dirty="0"/>
              <a:t>Click the icon to add an image
</a:t>
            </a:r>
          </a:p>
        </p:txBody>
      </p:sp>
      <p:sp>
        <p:nvSpPr>
          <p:cNvPr id="15" name="Picture Placeholder 5">
            <a:extLst>
              <a:ext uri="{FF2B5EF4-FFF2-40B4-BE49-F238E27FC236}">
                <a16:creationId xmlns:a16="http://schemas.microsoft.com/office/drawing/2014/main" id="{9342D922-FD81-45CC-A7AD-819058F696AA}"/>
              </a:ext>
            </a:extLst>
          </p:cNvPr>
          <p:cNvSpPr>
            <a:spLocks noGrp="1"/>
          </p:cNvSpPr>
          <p:nvPr>
            <p:ph type="pic" sz="quarter" idx="22"/>
          </p:nvPr>
        </p:nvSpPr>
        <p:spPr>
          <a:xfrm>
            <a:off x="6251484" y="1094184"/>
            <a:ext cx="2424600" cy="1284685"/>
          </a:xfrm>
          <a:prstGeom prst="round2SameRect">
            <a:avLst>
              <a:gd name="adj1" fmla="val 2659"/>
              <a:gd name="adj2" fmla="val 0"/>
            </a:avLst>
          </a:prstGeom>
        </p:spPr>
        <p:txBody>
          <a:bodyPr lIns="0" rIns="0">
            <a:normAutofit/>
          </a:bodyPr>
          <a:lstStyle>
            <a:lvl1pPr marL="0" indent="0" algn="ctr">
              <a:buNone/>
              <a:defRPr sz="1050"/>
            </a:lvl1pPr>
          </a:lstStyle>
          <a:p>
            <a:r>
              <a:rPr lang="en-US" dirty="0"/>
              <a:t>Click the icon to add an image
</a:t>
            </a:r>
          </a:p>
        </p:txBody>
      </p:sp>
      <p:sp>
        <p:nvSpPr>
          <p:cNvPr id="10" name="Tijdelijke aanduiding voor datum 9">
            <a:extLst>
              <a:ext uri="{FF2B5EF4-FFF2-40B4-BE49-F238E27FC236}">
                <a16:creationId xmlns:a16="http://schemas.microsoft.com/office/drawing/2014/main" id="{B6D8AD11-6154-4F5D-87F3-FA0B63376278}"/>
              </a:ext>
            </a:extLst>
          </p:cNvPr>
          <p:cNvSpPr>
            <a:spLocks noGrp="1"/>
          </p:cNvSpPr>
          <p:nvPr>
            <p:ph type="dt" sz="half" idx="23"/>
          </p:nvPr>
        </p:nvSpPr>
        <p:spPr/>
        <p:txBody>
          <a:bodyPr/>
          <a:lstStyle/>
          <a:p>
            <a:pPr defTabSz="685800"/>
            <a:fld id="{FB908409-126A-4312-8D1F-D24BC338F383}"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12" name="Tijdelijke aanduiding voor voettekst 11">
            <a:extLst>
              <a:ext uri="{FF2B5EF4-FFF2-40B4-BE49-F238E27FC236}">
                <a16:creationId xmlns:a16="http://schemas.microsoft.com/office/drawing/2014/main" id="{072227F3-19D3-42A9-AE4F-197D447EFFB4}"/>
              </a:ext>
            </a:extLst>
          </p:cNvPr>
          <p:cNvSpPr>
            <a:spLocks noGrp="1"/>
          </p:cNvSpPr>
          <p:nvPr>
            <p:ph type="ftr" sz="quarter" idx="24"/>
          </p:nvPr>
        </p:nvSpPr>
        <p:spPr/>
        <p:txBody>
          <a:bodyPr/>
          <a:lstStyle/>
          <a:p>
            <a:pPr defTabSz="685800">
              <a:defRPr/>
            </a:pPr>
            <a:endParaRPr lang="nl-NL" kern="0" dirty="0">
              <a:solidFill>
                <a:srgbClr val="E7E6E6">
                  <a:lumMod val="90000"/>
                </a:srgbClr>
              </a:solidFill>
            </a:endParaRPr>
          </a:p>
        </p:txBody>
      </p:sp>
      <p:sp>
        <p:nvSpPr>
          <p:cNvPr id="16" name="Tijdelijke aanduiding voor dianummer 15">
            <a:extLst>
              <a:ext uri="{FF2B5EF4-FFF2-40B4-BE49-F238E27FC236}">
                <a16:creationId xmlns:a16="http://schemas.microsoft.com/office/drawing/2014/main" id="{58AA955D-4F58-4AC9-B2BD-C8F56CD34956}"/>
              </a:ext>
            </a:extLst>
          </p:cNvPr>
          <p:cNvSpPr>
            <a:spLocks noGrp="1"/>
          </p:cNvSpPr>
          <p:nvPr>
            <p:ph type="sldNum" sz="quarter" idx="25"/>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2" name="Titel 1">
            <a:extLst>
              <a:ext uri="{FF2B5EF4-FFF2-40B4-BE49-F238E27FC236}">
                <a16:creationId xmlns:a16="http://schemas.microsoft.com/office/drawing/2014/main" id="{8DCA3FC5-F217-44A2-8B18-D28AD035B64F}"/>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
        <p:nvSpPr>
          <p:cNvPr id="17" name="Text Placeholder 4">
            <a:extLst>
              <a:ext uri="{FF2B5EF4-FFF2-40B4-BE49-F238E27FC236}">
                <a16:creationId xmlns:a16="http://schemas.microsoft.com/office/drawing/2014/main" id="{59531555-C9A4-4B9C-B65A-7562F695F705}"/>
              </a:ext>
            </a:extLst>
          </p:cNvPr>
          <p:cNvSpPr>
            <a:spLocks noGrp="1"/>
          </p:cNvSpPr>
          <p:nvPr>
            <p:ph type="body" sz="quarter" idx="26"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20" name="Text Placeholder 7">
            <a:extLst>
              <a:ext uri="{FF2B5EF4-FFF2-40B4-BE49-F238E27FC236}">
                <a16:creationId xmlns:a16="http://schemas.microsoft.com/office/drawing/2014/main" id="{C5E7621D-B44B-480C-9E47-20B448E3D779}"/>
              </a:ext>
            </a:extLst>
          </p:cNvPr>
          <p:cNvSpPr>
            <a:spLocks noGrp="1"/>
          </p:cNvSpPr>
          <p:nvPr>
            <p:ph type="body" sz="quarter" idx="27" hasCustomPrompt="1"/>
          </p:nvPr>
        </p:nvSpPr>
        <p:spPr>
          <a:xfrm>
            <a:off x="467916" y="2685546"/>
            <a:ext cx="2424600" cy="451915"/>
          </a:xfrm>
          <a:prstGeom prst="rect">
            <a:avLst/>
          </a:prstGeom>
          <a:noFill/>
        </p:spPr>
        <p:txBody>
          <a:bodyPr lIns="72000" rIns="72000" anchor="t">
            <a:noAutofit/>
          </a:bodyPr>
          <a:lstStyle>
            <a:lvl1pPr marL="0" indent="0" algn="l">
              <a:buNone/>
              <a:defRPr sz="1200" b="0">
                <a:solidFill>
                  <a:schemeClr val="accent2"/>
                </a:solidFill>
              </a:defRPr>
            </a:lvl1pPr>
          </a:lstStyle>
          <a:p>
            <a:pPr lvl="0"/>
            <a:r>
              <a:rPr lang="en-US" dirty="0"/>
              <a:t>Header</a:t>
            </a:r>
          </a:p>
        </p:txBody>
      </p:sp>
      <p:sp>
        <p:nvSpPr>
          <p:cNvPr id="21" name="Text Placeholder 7">
            <a:extLst>
              <a:ext uri="{FF2B5EF4-FFF2-40B4-BE49-F238E27FC236}">
                <a16:creationId xmlns:a16="http://schemas.microsoft.com/office/drawing/2014/main" id="{282F7E07-DFE1-44C0-8192-8D7E8D1A9575}"/>
              </a:ext>
            </a:extLst>
          </p:cNvPr>
          <p:cNvSpPr>
            <a:spLocks noGrp="1"/>
          </p:cNvSpPr>
          <p:nvPr>
            <p:ph type="body" sz="quarter" idx="28" hasCustomPrompt="1"/>
          </p:nvPr>
        </p:nvSpPr>
        <p:spPr>
          <a:xfrm>
            <a:off x="3359804" y="2685546"/>
            <a:ext cx="2424600" cy="451915"/>
          </a:xfrm>
          <a:prstGeom prst="rect">
            <a:avLst/>
          </a:prstGeom>
          <a:noFill/>
        </p:spPr>
        <p:txBody>
          <a:bodyPr lIns="72000" rIns="72000" anchor="t">
            <a:noAutofit/>
          </a:bodyPr>
          <a:lstStyle>
            <a:lvl1pPr marL="0" indent="0" algn="l">
              <a:buNone/>
              <a:defRPr sz="1200" b="0">
                <a:solidFill>
                  <a:schemeClr val="accent2"/>
                </a:solidFill>
              </a:defRPr>
            </a:lvl1pPr>
          </a:lstStyle>
          <a:p>
            <a:pPr lvl="0"/>
            <a:r>
              <a:rPr lang="en-US" dirty="0"/>
              <a:t>Header</a:t>
            </a:r>
          </a:p>
        </p:txBody>
      </p:sp>
      <p:sp>
        <p:nvSpPr>
          <p:cNvPr id="22" name="Text Placeholder 7">
            <a:extLst>
              <a:ext uri="{FF2B5EF4-FFF2-40B4-BE49-F238E27FC236}">
                <a16:creationId xmlns:a16="http://schemas.microsoft.com/office/drawing/2014/main" id="{F3BE731B-1AC9-49EB-A946-DD6B0D8BA1A4}"/>
              </a:ext>
            </a:extLst>
          </p:cNvPr>
          <p:cNvSpPr>
            <a:spLocks noGrp="1"/>
          </p:cNvSpPr>
          <p:nvPr>
            <p:ph type="body" sz="quarter" idx="29" hasCustomPrompt="1"/>
          </p:nvPr>
        </p:nvSpPr>
        <p:spPr>
          <a:xfrm>
            <a:off x="6251484" y="2685546"/>
            <a:ext cx="2424600" cy="451915"/>
          </a:xfrm>
          <a:prstGeom prst="rect">
            <a:avLst/>
          </a:prstGeom>
          <a:noFill/>
        </p:spPr>
        <p:txBody>
          <a:bodyPr lIns="72000" rIns="72000" anchor="t">
            <a:noAutofit/>
          </a:bodyPr>
          <a:lstStyle>
            <a:lvl1pPr marL="0" indent="0" algn="l">
              <a:buNone/>
              <a:defRPr sz="1200" b="0">
                <a:solidFill>
                  <a:schemeClr val="accent2"/>
                </a:solidFill>
              </a:defRPr>
            </a:lvl1pPr>
          </a:lstStyle>
          <a:p>
            <a:pPr lvl="0"/>
            <a:r>
              <a:rPr lang="en-US" dirty="0"/>
              <a:t>Header</a:t>
            </a:r>
          </a:p>
        </p:txBody>
      </p:sp>
    </p:spTree>
    <p:extLst>
      <p:ext uri="{BB962C8B-B14F-4D97-AF65-F5344CB8AC3E}">
        <p14:creationId xmlns:p14="http://schemas.microsoft.com/office/powerpoint/2010/main" val="315384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19E5971C-045C-40A2-9368-3E7508566A37}"/>
              </a:ext>
            </a:extLst>
          </p:cNvPr>
          <p:cNvSpPr/>
          <p:nvPr userDrawn="1"/>
        </p:nvSpPr>
        <p:spPr>
          <a:xfrm>
            <a:off x="-1" y="1087041"/>
            <a:ext cx="9144000" cy="3537347"/>
          </a:xfrm>
          <a:prstGeom prst="rect">
            <a:avLst/>
          </a:prstGeom>
          <a:solidFill>
            <a:schemeClr val="bg1">
              <a:lumMod val="95000"/>
            </a:schemeClr>
          </a:solidFill>
        </p:spPr>
        <p:txBody>
          <a:bodyPr vert="horz" lIns="0" tIns="135000" rIns="0" bIns="0" rtlCol="0">
            <a:noAutofit/>
          </a:bodyPr>
          <a:lstStyle/>
          <a:p>
            <a:pPr marL="134541" marR="0" lvl="0" indent="-134541" algn="ctr" defTabSz="539354" rtl="0" eaLnBrk="1" fontAlgn="auto" latinLnBrk="0" hangingPunct="1">
              <a:lnSpc>
                <a:spcPct val="100000"/>
              </a:lnSpc>
              <a:spcBef>
                <a:spcPts val="0"/>
              </a:spcBef>
              <a:spcAft>
                <a:spcPts val="450"/>
              </a:spcAft>
              <a:buClr>
                <a:srgbClr val="362553"/>
              </a:buClr>
              <a:buSzPct val="100000"/>
              <a:buFontTx/>
              <a:buNone/>
              <a:tabLst/>
              <a:defRPr/>
            </a:pPr>
            <a:endParaRPr kumimoji="0" lang="nl-NL" sz="788" b="0" i="0" u="none" strike="noStrike" kern="1200" cap="none" spc="0" normalizeH="0" baseline="0" noProof="0">
              <a:ln>
                <a:noFill/>
              </a:ln>
              <a:solidFill>
                <a:prstClr val="white"/>
              </a:solidFill>
              <a:effectLst/>
              <a:uLnTx/>
              <a:uFillTx/>
              <a:latin typeface="Calibri"/>
              <a:ea typeface="+mn-ea"/>
              <a:cs typeface="+mn-cs"/>
            </a:endParaRPr>
          </a:p>
        </p:txBody>
      </p:sp>
      <p:sp>
        <p:nvSpPr>
          <p:cNvPr id="5" name="Text Placeholder 7">
            <a:extLst>
              <a:ext uri="{FF2B5EF4-FFF2-40B4-BE49-F238E27FC236}">
                <a16:creationId xmlns:a16="http://schemas.microsoft.com/office/drawing/2014/main" id="{26541901-71D6-4EB3-A62C-22BDBB9E6F58}"/>
              </a:ext>
            </a:extLst>
          </p:cNvPr>
          <p:cNvSpPr>
            <a:spLocks noGrp="1"/>
          </p:cNvSpPr>
          <p:nvPr>
            <p:ph type="body" sz="quarter" idx="13" hasCustomPrompt="1"/>
          </p:nvPr>
        </p:nvSpPr>
        <p:spPr>
          <a:xfrm>
            <a:off x="467916" y="1227711"/>
            <a:ext cx="2424600" cy="451915"/>
          </a:xfrm>
          <a:prstGeom prst="rect">
            <a:avLst/>
          </a:prstGeom>
          <a:noFill/>
        </p:spPr>
        <p:txBody>
          <a:bodyPr lIns="72000" rIns="72000" bIns="72000" anchor="b">
            <a:noAutofit/>
          </a:bodyPr>
          <a:lstStyle>
            <a:lvl1pPr marL="0" indent="0" algn="l">
              <a:buNone/>
              <a:defRPr sz="1200" b="1">
                <a:solidFill>
                  <a:schemeClr val="accent5"/>
                </a:solidFill>
              </a:defRPr>
            </a:lvl1pPr>
          </a:lstStyle>
          <a:p>
            <a:pPr lvl="0"/>
            <a:r>
              <a:rPr lang="en-US" dirty="0"/>
              <a:t>Header</a:t>
            </a:r>
          </a:p>
        </p:txBody>
      </p:sp>
      <p:sp>
        <p:nvSpPr>
          <p:cNvPr id="6" name="Text Placeholder 7">
            <a:extLst>
              <a:ext uri="{FF2B5EF4-FFF2-40B4-BE49-F238E27FC236}">
                <a16:creationId xmlns:a16="http://schemas.microsoft.com/office/drawing/2014/main" id="{996FE9A3-F0FE-4E41-9727-4D270D529C0E}"/>
              </a:ext>
            </a:extLst>
          </p:cNvPr>
          <p:cNvSpPr>
            <a:spLocks noGrp="1"/>
          </p:cNvSpPr>
          <p:nvPr>
            <p:ph type="body" sz="quarter" idx="16" hasCustomPrompt="1"/>
          </p:nvPr>
        </p:nvSpPr>
        <p:spPr>
          <a:xfrm>
            <a:off x="3359700" y="1227711"/>
            <a:ext cx="2424600" cy="451915"/>
          </a:xfrm>
          <a:prstGeom prst="rect">
            <a:avLst/>
          </a:prstGeom>
          <a:noFill/>
        </p:spPr>
        <p:txBody>
          <a:bodyPr lIns="72000" rIns="72000" bIns="72000" anchor="b">
            <a:noAutofit/>
          </a:bodyPr>
          <a:lstStyle>
            <a:lvl1pPr marL="0" indent="0" algn="l">
              <a:buNone/>
              <a:defRPr sz="1200" b="1">
                <a:solidFill>
                  <a:schemeClr val="accent5"/>
                </a:solidFill>
              </a:defRPr>
            </a:lvl1pPr>
          </a:lstStyle>
          <a:p>
            <a:pPr lvl="0"/>
            <a:r>
              <a:rPr lang="en-US" dirty="0"/>
              <a:t>Header</a:t>
            </a:r>
          </a:p>
        </p:txBody>
      </p:sp>
      <p:sp>
        <p:nvSpPr>
          <p:cNvPr id="7" name="Text Placeholder 7">
            <a:extLst>
              <a:ext uri="{FF2B5EF4-FFF2-40B4-BE49-F238E27FC236}">
                <a16:creationId xmlns:a16="http://schemas.microsoft.com/office/drawing/2014/main" id="{2FAB7868-838D-4BF3-AAA6-AC6C5B81880F}"/>
              </a:ext>
            </a:extLst>
          </p:cNvPr>
          <p:cNvSpPr>
            <a:spLocks noGrp="1"/>
          </p:cNvSpPr>
          <p:nvPr>
            <p:ph type="body" sz="quarter" idx="19" hasCustomPrompt="1"/>
          </p:nvPr>
        </p:nvSpPr>
        <p:spPr>
          <a:xfrm>
            <a:off x="6251484" y="1227711"/>
            <a:ext cx="2424600" cy="451915"/>
          </a:xfrm>
          <a:prstGeom prst="rect">
            <a:avLst/>
          </a:prstGeom>
          <a:noFill/>
        </p:spPr>
        <p:txBody>
          <a:bodyPr lIns="72000" rIns="72000" bIns="72000" anchor="b">
            <a:noAutofit/>
          </a:bodyPr>
          <a:lstStyle>
            <a:lvl1pPr marL="0" indent="0" algn="l">
              <a:buNone/>
              <a:defRPr sz="1200" b="1">
                <a:solidFill>
                  <a:schemeClr val="accent5"/>
                </a:solidFill>
              </a:defRPr>
            </a:lvl1pPr>
          </a:lstStyle>
          <a:p>
            <a:pPr lvl="0"/>
            <a:r>
              <a:rPr lang="en-US" dirty="0"/>
              <a:t>Header</a:t>
            </a:r>
          </a:p>
        </p:txBody>
      </p:sp>
      <p:sp>
        <p:nvSpPr>
          <p:cNvPr id="9" name="Text Placeholder 9">
            <a:extLst>
              <a:ext uri="{FF2B5EF4-FFF2-40B4-BE49-F238E27FC236}">
                <a16:creationId xmlns:a16="http://schemas.microsoft.com/office/drawing/2014/main" id="{AB8DEA94-F33C-4605-9968-5CFA85A96E42}"/>
              </a:ext>
            </a:extLst>
          </p:cNvPr>
          <p:cNvSpPr>
            <a:spLocks noGrp="1"/>
          </p:cNvSpPr>
          <p:nvPr>
            <p:ph type="body" sz="quarter" idx="14"/>
          </p:nvPr>
        </p:nvSpPr>
        <p:spPr>
          <a:xfrm>
            <a:off x="468113" y="2151345"/>
            <a:ext cx="2424600" cy="2334930"/>
          </a:xfrm>
        </p:spPr>
        <p:txBody>
          <a:bodyPr lIns="72000" rIns="72000">
            <a:normAutofit/>
          </a:bodyPr>
          <a:lstStyle>
            <a:lvl1pPr marL="0" indent="0">
              <a:spcAft>
                <a:spcPts val="0"/>
              </a:spcAft>
              <a:buNone/>
              <a:defRPr sz="1050"/>
            </a:lvl1pPr>
          </a:lstStyle>
          <a:p>
            <a:pPr lvl="0"/>
            <a:r>
              <a:rPr lang="en-US" dirty="0"/>
              <a:t>Click to edit the model's text style
</a:t>
            </a:r>
            <a:endParaRPr lang="nl-NL" dirty="0"/>
          </a:p>
        </p:txBody>
      </p:sp>
      <p:sp>
        <p:nvSpPr>
          <p:cNvPr id="11" name="Text Placeholder 9">
            <a:extLst>
              <a:ext uri="{FF2B5EF4-FFF2-40B4-BE49-F238E27FC236}">
                <a16:creationId xmlns:a16="http://schemas.microsoft.com/office/drawing/2014/main" id="{E0D30F76-7732-4FB5-AE2A-BB36963E08C1}"/>
              </a:ext>
            </a:extLst>
          </p:cNvPr>
          <p:cNvSpPr>
            <a:spLocks noGrp="1"/>
          </p:cNvSpPr>
          <p:nvPr>
            <p:ph type="body" sz="quarter" idx="17"/>
          </p:nvPr>
        </p:nvSpPr>
        <p:spPr>
          <a:xfrm>
            <a:off x="3359804" y="2151345"/>
            <a:ext cx="2424600" cy="2334930"/>
          </a:xfrm>
        </p:spPr>
        <p:txBody>
          <a:bodyPr lIns="72000" rIns="72000">
            <a:normAutofit/>
          </a:bodyPr>
          <a:lstStyle>
            <a:lvl1pPr marL="0" indent="0">
              <a:spcAft>
                <a:spcPts val="0"/>
              </a:spcAft>
              <a:buNone/>
              <a:defRPr sz="1050"/>
            </a:lvl1pPr>
          </a:lstStyle>
          <a:p>
            <a:pPr lvl="0"/>
            <a:r>
              <a:rPr lang="en-US" dirty="0"/>
              <a:t>Click to edit the model's text style
</a:t>
            </a:r>
            <a:endParaRPr lang="nl-NL" dirty="0"/>
          </a:p>
        </p:txBody>
      </p:sp>
      <p:sp>
        <p:nvSpPr>
          <p:cNvPr id="13" name="Text Placeholder 9">
            <a:extLst>
              <a:ext uri="{FF2B5EF4-FFF2-40B4-BE49-F238E27FC236}">
                <a16:creationId xmlns:a16="http://schemas.microsoft.com/office/drawing/2014/main" id="{B0E31363-7E69-454A-B3DE-C25E8432B005}"/>
              </a:ext>
            </a:extLst>
          </p:cNvPr>
          <p:cNvSpPr>
            <a:spLocks noGrp="1"/>
          </p:cNvSpPr>
          <p:nvPr>
            <p:ph type="body" sz="quarter" idx="20"/>
          </p:nvPr>
        </p:nvSpPr>
        <p:spPr>
          <a:xfrm>
            <a:off x="6251484" y="2151345"/>
            <a:ext cx="2424600" cy="2334930"/>
          </a:xfrm>
        </p:spPr>
        <p:txBody>
          <a:bodyPr lIns="72000" rIns="72000">
            <a:normAutofit/>
          </a:bodyPr>
          <a:lstStyle>
            <a:lvl1pPr marL="0" indent="0">
              <a:spcAft>
                <a:spcPts val="0"/>
              </a:spcAft>
              <a:buNone/>
              <a:defRPr sz="1050"/>
            </a:lvl1pPr>
          </a:lstStyle>
          <a:p>
            <a:pPr lvl="0"/>
            <a:r>
              <a:rPr lang="en-US" dirty="0"/>
              <a:t>Click to edit the model's text style
</a:t>
            </a:r>
            <a:endParaRPr lang="nl-NL" dirty="0"/>
          </a:p>
        </p:txBody>
      </p:sp>
      <p:sp>
        <p:nvSpPr>
          <p:cNvPr id="10" name="Tijdelijke aanduiding voor datum 9">
            <a:extLst>
              <a:ext uri="{FF2B5EF4-FFF2-40B4-BE49-F238E27FC236}">
                <a16:creationId xmlns:a16="http://schemas.microsoft.com/office/drawing/2014/main" id="{B6D8AD11-6154-4F5D-87F3-FA0B63376278}"/>
              </a:ext>
            </a:extLst>
          </p:cNvPr>
          <p:cNvSpPr>
            <a:spLocks noGrp="1"/>
          </p:cNvSpPr>
          <p:nvPr>
            <p:ph type="dt" sz="half" idx="23"/>
          </p:nvPr>
        </p:nvSpPr>
        <p:spPr/>
        <p:txBody>
          <a:bodyPr/>
          <a:lstStyle/>
          <a:p>
            <a:pPr defTabSz="685800"/>
            <a:fld id="{AC5F1A1E-B5B3-41EC-A78E-755090FB50E1}"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12" name="Tijdelijke aanduiding voor voettekst 11">
            <a:extLst>
              <a:ext uri="{FF2B5EF4-FFF2-40B4-BE49-F238E27FC236}">
                <a16:creationId xmlns:a16="http://schemas.microsoft.com/office/drawing/2014/main" id="{072227F3-19D3-42A9-AE4F-197D447EFFB4}"/>
              </a:ext>
            </a:extLst>
          </p:cNvPr>
          <p:cNvSpPr>
            <a:spLocks noGrp="1"/>
          </p:cNvSpPr>
          <p:nvPr>
            <p:ph type="ftr" sz="quarter" idx="24"/>
          </p:nvPr>
        </p:nvSpPr>
        <p:spPr/>
        <p:txBody>
          <a:bodyPr/>
          <a:lstStyle/>
          <a:p>
            <a:pPr defTabSz="685800">
              <a:defRPr/>
            </a:pPr>
            <a:endParaRPr lang="nl-NL" kern="0" dirty="0">
              <a:solidFill>
                <a:srgbClr val="E7E6E6">
                  <a:lumMod val="90000"/>
                </a:srgbClr>
              </a:solidFill>
            </a:endParaRPr>
          </a:p>
        </p:txBody>
      </p:sp>
      <p:sp>
        <p:nvSpPr>
          <p:cNvPr id="16" name="Tijdelijke aanduiding voor dianummer 15">
            <a:extLst>
              <a:ext uri="{FF2B5EF4-FFF2-40B4-BE49-F238E27FC236}">
                <a16:creationId xmlns:a16="http://schemas.microsoft.com/office/drawing/2014/main" id="{58AA955D-4F58-4AC9-B2BD-C8F56CD34956}"/>
              </a:ext>
            </a:extLst>
          </p:cNvPr>
          <p:cNvSpPr>
            <a:spLocks noGrp="1"/>
          </p:cNvSpPr>
          <p:nvPr>
            <p:ph type="sldNum" sz="quarter" idx="25"/>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2" name="Titel 1">
            <a:extLst>
              <a:ext uri="{FF2B5EF4-FFF2-40B4-BE49-F238E27FC236}">
                <a16:creationId xmlns:a16="http://schemas.microsoft.com/office/drawing/2014/main" id="{8DCA3FC5-F217-44A2-8B18-D28AD035B64F}"/>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
        <p:nvSpPr>
          <p:cNvPr id="17" name="Text Placeholder 4">
            <a:extLst>
              <a:ext uri="{FF2B5EF4-FFF2-40B4-BE49-F238E27FC236}">
                <a16:creationId xmlns:a16="http://schemas.microsoft.com/office/drawing/2014/main" id="{59531555-C9A4-4B9C-B65A-7562F695F705}"/>
              </a:ext>
            </a:extLst>
          </p:cNvPr>
          <p:cNvSpPr>
            <a:spLocks noGrp="1"/>
          </p:cNvSpPr>
          <p:nvPr>
            <p:ph type="body" sz="quarter" idx="26"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20" name="Text Placeholder 7">
            <a:extLst>
              <a:ext uri="{FF2B5EF4-FFF2-40B4-BE49-F238E27FC236}">
                <a16:creationId xmlns:a16="http://schemas.microsoft.com/office/drawing/2014/main" id="{C5E7621D-B44B-480C-9E47-20B448E3D779}"/>
              </a:ext>
            </a:extLst>
          </p:cNvPr>
          <p:cNvSpPr>
            <a:spLocks noGrp="1"/>
          </p:cNvSpPr>
          <p:nvPr>
            <p:ph type="body" sz="quarter" idx="27" hasCustomPrompt="1"/>
          </p:nvPr>
        </p:nvSpPr>
        <p:spPr>
          <a:xfrm>
            <a:off x="467916" y="1692564"/>
            <a:ext cx="2424600" cy="451915"/>
          </a:xfrm>
          <a:prstGeom prst="rect">
            <a:avLst/>
          </a:prstGeom>
          <a:noFill/>
        </p:spPr>
        <p:txBody>
          <a:bodyPr lIns="72000" rIns="72000" anchor="t">
            <a:noAutofit/>
          </a:bodyPr>
          <a:lstStyle>
            <a:lvl1pPr marL="0" indent="0" algn="l">
              <a:buNone/>
              <a:defRPr sz="1200" b="0">
                <a:solidFill>
                  <a:schemeClr val="accent2"/>
                </a:solidFill>
              </a:defRPr>
            </a:lvl1pPr>
          </a:lstStyle>
          <a:p>
            <a:pPr lvl="0"/>
            <a:r>
              <a:rPr lang="en-US" dirty="0"/>
              <a:t>Header</a:t>
            </a:r>
          </a:p>
        </p:txBody>
      </p:sp>
      <p:sp>
        <p:nvSpPr>
          <p:cNvPr id="21" name="Text Placeholder 7">
            <a:extLst>
              <a:ext uri="{FF2B5EF4-FFF2-40B4-BE49-F238E27FC236}">
                <a16:creationId xmlns:a16="http://schemas.microsoft.com/office/drawing/2014/main" id="{282F7E07-DFE1-44C0-8192-8D7E8D1A9575}"/>
              </a:ext>
            </a:extLst>
          </p:cNvPr>
          <p:cNvSpPr>
            <a:spLocks noGrp="1"/>
          </p:cNvSpPr>
          <p:nvPr>
            <p:ph type="body" sz="quarter" idx="28" hasCustomPrompt="1"/>
          </p:nvPr>
        </p:nvSpPr>
        <p:spPr>
          <a:xfrm>
            <a:off x="3359804" y="1692564"/>
            <a:ext cx="2424600" cy="451915"/>
          </a:xfrm>
          <a:prstGeom prst="rect">
            <a:avLst/>
          </a:prstGeom>
          <a:noFill/>
        </p:spPr>
        <p:txBody>
          <a:bodyPr lIns="72000" rIns="72000" anchor="t">
            <a:noAutofit/>
          </a:bodyPr>
          <a:lstStyle>
            <a:lvl1pPr marL="0" indent="0" algn="l">
              <a:buNone/>
              <a:defRPr sz="1200" b="0">
                <a:solidFill>
                  <a:schemeClr val="accent2"/>
                </a:solidFill>
              </a:defRPr>
            </a:lvl1pPr>
          </a:lstStyle>
          <a:p>
            <a:pPr lvl="0"/>
            <a:r>
              <a:rPr lang="en-US" dirty="0"/>
              <a:t>Header</a:t>
            </a:r>
          </a:p>
        </p:txBody>
      </p:sp>
      <p:sp>
        <p:nvSpPr>
          <p:cNvPr id="22" name="Text Placeholder 7">
            <a:extLst>
              <a:ext uri="{FF2B5EF4-FFF2-40B4-BE49-F238E27FC236}">
                <a16:creationId xmlns:a16="http://schemas.microsoft.com/office/drawing/2014/main" id="{F3BE731B-1AC9-49EB-A946-DD6B0D8BA1A4}"/>
              </a:ext>
            </a:extLst>
          </p:cNvPr>
          <p:cNvSpPr>
            <a:spLocks noGrp="1"/>
          </p:cNvSpPr>
          <p:nvPr>
            <p:ph type="body" sz="quarter" idx="29" hasCustomPrompt="1"/>
          </p:nvPr>
        </p:nvSpPr>
        <p:spPr>
          <a:xfrm>
            <a:off x="6251484" y="1692564"/>
            <a:ext cx="2424600" cy="451915"/>
          </a:xfrm>
          <a:prstGeom prst="rect">
            <a:avLst/>
          </a:prstGeom>
          <a:noFill/>
        </p:spPr>
        <p:txBody>
          <a:bodyPr lIns="72000" rIns="72000" anchor="t">
            <a:noAutofit/>
          </a:bodyPr>
          <a:lstStyle>
            <a:lvl1pPr marL="0" indent="0" algn="l">
              <a:buNone/>
              <a:defRPr sz="1200" b="0">
                <a:solidFill>
                  <a:schemeClr val="accent2"/>
                </a:solidFill>
              </a:defRPr>
            </a:lvl1pPr>
          </a:lstStyle>
          <a:p>
            <a:pPr lvl="0"/>
            <a:r>
              <a:rPr lang="en-US" dirty="0"/>
              <a:t>Header</a:t>
            </a:r>
          </a:p>
        </p:txBody>
      </p:sp>
      <p:cxnSp>
        <p:nvCxnSpPr>
          <p:cNvPr id="23" name="Rechte verbindingslijn 22">
            <a:extLst>
              <a:ext uri="{FF2B5EF4-FFF2-40B4-BE49-F238E27FC236}">
                <a16:creationId xmlns:a16="http://schemas.microsoft.com/office/drawing/2014/main" id="{243B1569-0643-40D8-9633-807C3D5D0AD6}"/>
              </a:ext>
            </a:extLst>
          </p:cNvPr>
          <p:cNvCxnSpPr>
            <a:cxnSpLocks/>
          </p:cNvCxnSpPr>
          <p:nvPr userDrawn="1"/>
        </p:nvCxnSpPr>
        <p:spPr>
          <a:xfrm>
            <a:off x="3126108" y="1612703"/>
            <a:ext cx="0" cy="2486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38C0E5D3-5560-41AB-BDB9-926E920E2171}"/>
              </a:ext>
            </a:extLst>
          </p:cNvPr>
          <p:cNvCxnSpPr>
            <a:cxnSpLocks/>
          </p:cNvCxnSpPr>
          <p:nvPr userDrawn="1"/>
        </p:nvCxnSpPr>
        <p:spPr>
          <a:xfrm>
            <a:off x="6017892" y="1612703"/>
            <a:ext cx="0" cy="2486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8200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74C81-070F-492F-B80E-F76B9E485D62}"/>
              </a:ext>
            </a:extLst>
          </p:cNvPr>
          <p:cNvSpPr>
            <a:spLocks noGrp="1"/>
          </p:cNvSpPr>
          <p:nvPr>
            <p:ph idx="1" hasCustomPrompt="1"/>
          </p:nvPr>
        </p:nvSpPr>
        <p:spPr>
          <a:xfrm>
            <a:off x="467916" y="1087041"/>
            <a:ext cx="8208169" cy="3537346"/>
          </a:xfrm>
        </p:spPr>
        <p:txBody>
          <a:bodyPr/>
          <a:lstStyle/>
          <a:p>
            <a:pPr lvl="0"/>
            <a:r>
              <a:rPr lang="en-US" dirty="0"/>
              <a:t>Click to edit the model's text style
Second level
Third level
Fourth level
Fifth level</a:t>
            </a:r>
          </a:p>
        </p:txBody>
      </p:sp>
      <p:sp>
        <p:nvSpPr>
          <p:cNvPr id="5" name="Text Placeholder 4">
            <a:extLst>
              <a:ext uri="{FF2B5EF4-FFF2-40B4-BE49-F238E27FC236}">
                <a16:creationId xmlns:a16="http://schemas.microsoft.com/office/drawing/2014/main" id="{1D33E976-9974-4200-9C82-399DA7DD837D}"/>
              </a:ext>
            </a:extLst>
          </p:cNvPr>
          <p:cNvSpPr>
            <a:spLocks noGrp="1"/>
          </p:cNvSpPr>
          <p:nvPr>
            <p:ph type="body" sz="quarter" idx="12"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7" name="Tijdelijke aanduiding voor datum 6">
            <a:extLst>
              <a:ext uri="{FF2B5EF4-FFF2-40B4-BE49-F238E27FC236}">
                <a16:creationId xmlns:a16="http://schemas.microsoft.com/office/drawing/2014/main" id="{5DBC18B7-3176-404F-A8B9-88699D810AF8}"/>
              </a:ext>
            </a:extLst>
          </p:cNvPr>
          <p:cNvSpPr>
            <a:spLocks noGrp="1"/>
          </p:cNvSpPr>
          <p:nvPr>
            <p:ph type="dt" sz="half" idx="14"/>
          </p:nvPr>
        </p:nvSpPr>
        <p:spPr/>
        <p:txBody>
          <a:bodyPr/>
          <a:lstStyle/>
          <a:p>
            <a:pPr defTabSz="685800"/>
            <a:fld id="{4BB0B0F4-DBAA-42CB-BDC9-EC067719A6C0}"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10" name="Tijdelijke aanduiding voor voettekst 9">
            <a:extLst>
              <a:ext uri="{FF2B5EF4-FFF2-40B4-BE49-F238E27FC236}">
                <a16:creationId xmlns:a16="http://schemas.microsoft.com/office/drawing/2014/main" id="{CFACA533-67B2-44FD-BB72-AAA24376D4E8}"/>
              </a:ext>
            </a:extLst>
          </p:cNvPr>
          <p:cNvSpPr>
            <a:spLocks noGrp="1"/>
          </p:cNvSpPr>
          <p:nvPr>
            <p:ph type="ftr" sz="quarter" idx="15"/>
          </p:nvPr>
        </p:nvSpPr>
        <p:spPr/>
        <p:txBody>
          <a:bodyPr/>
          <a:lstStyle/>
          <a:p>
            <a:pPr defTabSz="685800">
              <a:defRPr/>
            </a:pPr>
            <a:endParaRPr lang="nl-NL" kern="0" dirty="0">
              <a:solidFill>
                <a:srgbClr val="E7E6E6">
                  <a:lumMod val="90000"/>
                </a:srgbClr>
              </a:solidFill>
            </a:endParaRPr>
          </a:p>
        </p:txBody>
      </p:sp>
      <p:sp>
        <p:nvSpPr>
          <p:cNvPr id="11" name="Tijdelijke aanduiding voor dianummer 10">
            <a:extLst>
              <a:ext uri="{FF2B5EF4-FFF2-40B4-BE49-F238E27FC236}">
                <a16:creationId xmlns:a16="http://schemas.microsoft.com/office/drawing/2014/main" id="{45473E06-98FB-4A97-9973-2401144020AC}"/>
              </a:ext>
            </a:extLst>
          </p:cNvPr>
          <p:cNvSpPr>
            <a:spLocks noGrp="1"/>
          </p:cNvSpPr>
          <p:nvPr>
            <p:ph type="sldNum" sz="quarter" idx="16"/>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2" name="Titel 1">
            <a:extLst>
              <a:ext uri="{FF2B5EF4-FFF2-40B4-BE49-F238E27FC236}">
                <a16:creationId xmlns:a16="http://schemas.microsoft.com/office/drawing/2014/main" id="{F8463EFB-C99C-42CC-8981-68E406F5E060}"/>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Tree>
    <p:extLst>
      <p:ext uri="{BB962C8B-B14F-4D97-AF65-F5344CB8AC3E}">
        <p14:creationId xmlns:p14="http://schemas.microsoft.com/office/powerpoint/2010/main" val="3989831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74C81-070F-492F-B80E-F76B9E485D62}"/>
              </a:ext>
            </a:extLst>
          </p:cNvPr>
          <p:cNvSpPr>
            <a:spLocks noGrp="1"/>
          </p:cNvSpPr>
          <p:nvPr>
            <p:ph idx="1" hasCustomPrompt="1"/>
          </p:nvPr>
        </p:nvSpPr>
        <p:spPr>
          <a:xfrm>
            <a:off x="467916" y="1087041"/>
            <a:ext cx="4023122" cy="3537346"/>
          </a:xfrm>
        </p:spPr>
        <p:txBody>
          <a:bodyPr/>
          <a:lstStyle/>
          <a:p>
            <a:pPr lvl="0"/>
            <a:r>
              <a:rPr lang="en-US" dirty="0"/>
              <a:t>Click to edit the model's text style
Second level
Third level
Fourth level
Fifth level</a:t>
            </a:r>
          </a:p>
        </p:txBody>
      </p:sp>
      <p:sp>
        <p:nvSpPr>
          <p:cNvPr id="10" name="Content Placeholder 2">
            <a:extLst>
              <a:ext uri="{FF2B5EF4-FFF2-40B4-BE49-F238E27FC236}">
                <a16:creationId xmlns:a16="http://schemas.microsoft.com/office/drawing/2014/main" id="{E665E486-3E84-482F-BD26-1E00BCB6ED82}"/>
              </a:ext>
            </a:extLst>
          </p:cNvPr>
          <p:cNvSpPr>
            <a:spLocks noGrp="1"/>
          </p:cNvSpPr>
          <p:nvPr>
            <p:ph idx="15" hasCustomPrompt="1"/>
          </p:nvPr>
        </p:nvSpPr>
        <p:spPr>
          <a:xfrm>
            <a:off x="4652965" y="1087041"/>
            <a:ext cx="4023122" cy="3537346"/>
          </a:xfrm>
        </p:spPr>
        <p:txBody>
          <a:bodyPr/>
          <a:lstStyle/>
          <a:p>
            <a:pPr lvl="0"/>
            <a:r>
              <a:rPr lang="en-US" dirty="0"/>
              <a:t>Click to edit the model's text style
Second level
Third level
Fourth level
Fifth level</a:t>
            </a:r>
          </a:p>
        </p:txBody>
      </p:sp>
      <p:sp>
        <p:nvSpPr>
          <p:cNvPr id="7" name="Tijdelijke aanduiding voor datum 6">
            <a:extLst>
              <a:ext uri="{FF2B5EF4-FFF2-40B4-BE49-F238E27FC236}">
                <a16:creationId xmlns:a16="http://schemas.microsoft.com/office/drawing/2014/main" id="{7D43C4C4-C92D-40C8-B4E6-6752FE7C656B}"/>
              </a:ext>
            </a:extLst>
          </p:cNvPr>
          <p:cNvSpPr>
            <a:spLocks noGrp="1"/>
          </p:cNvSpPr>
          <p:nvPr>
            <p:ph type="dt" sz="half" idx="16"/>
          </p:nvPr>
        </p:nvSpPr>
        <p:spPr/>
        <p:txBody>
          <a:bodyPr/>
          <a:lstStyle/>
          <a:p>
            <a:pPr defTabSz="685800"/>
            <a:fld id="{F6B6E7BD-79E2-455F-81C1-0BB8637E0975}"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11" name="Tijdelijke aanduiding voor voettekst 10">
            <a:extLst>
              <a:ext uri="{FF2B5EF4-FFF2-40B4-BE49-F238E27FC236}">
                <a16:creationId xmlns:a16="http://schemas.microsoft.com/office/drawing/2014/main" id="{8514A3C6-36A4-4363-823C-98ED7F7EEB11}"/>
              </a:ext>
            </a:extLst>
          </p:cNvPr>
          <p:cNvSpPr>
            <a:spLocks noGrp="1"/>
          </p:cNvSpPr>
          <p:nvPr>
            <p:ph type="ftr" sz="quarter" idx="17"/>
          </p:nvPr>
        </p:nvSpPr>
        <p:spPr/>
        <p:txBody>
          <a:bodyPr/>
          <a:lstStyle/>
          <a:p>
            <a:pPr defTabSz="685800">
              <a:defRPr/>
            </a:pPr>
            <a:endParaRPr lang="nl-NL" kern="0" dirty="0">
              <a:solidFill>
                <a:srgbClr val="E7E6E6">
                  <a:lumMod val="90000"/>
                </a:srgbClr>
              </a:solidFill>
            </a:endParaRPr>
          </a:p>
        </p:txBody>
      </p:sp>
      <p:sp>
        <p:nvSpPr>
          <p:cNvPr id="12" name="Tijdelijke aanduiding voor dianummer 11">
            <a:extLst>
              <a:ext uri="{FF2B5EF4-FFF2-40B4-BE49-F238E27FC236}">
                <a16:creationId xmlns:a16="http://schemas.microsoft.com/office/drawing/2014/main" id="{50B12B52-F218-4D8C-B2DF-4DE7A2BDCBD9}"/>
              </a:ext>
            </a:extLst>
          </p:cNvPr>
          <p:cNvSpPr>
            <a:spLocks noGrp="1"/>
          </p:cNvSpPr>
          <p:nvPr>
            <p:ph type="sldNum" sz="quarter" idx="18"/>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2" name="Titel 1">
            <a:extLst>
              <a:ext uri="{FF2B5EF4-FFF2-40B4-BE49-F238E27FC236}">
                <a16:creationId xmlns:a16="http://schemas.microsoft.com/office/drawing/2014/main" id="{BDB9FD69-CD53-432D-AA22-EC7402AAB302}"/>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
        <p:nvSpPr>
          <p:cNvPr id="13" name="Text Placeholder 4">
            <a:extLst>
              <a:ext uri="{FF2B5EF4-FFF2-40B4-BE49-F238E27FC236}">
                <a16:creationId xmlns:a16="http://schemas.microsoft.com/office/drawing/2014/main" id="{E584B242-06C1-4F11-8BE7-20CF2BB19D96}"/>
              </a:ext>
            </a:extLst>
          </p:cNvPr>
          <p:cNvSpPr>
            <a:spLocks noGrp="1"/>
          </p:cNvSpPr>
          <p:nvPr>
            <p:ph type="body" sz="quarter" idx="12"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Tree>
    <p:extLst>
      <p:ext uri="{BB962C8B-B14F-4D97-AF65-F5344CB8AC3E}">
        <p14:creationId xmlns:p14="http://schemas.microsoft.com/office/powerpoint/2010/main" val="8815035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74C81-070F-492F-B80E-F76B9E485D62}"/>
              </a:ext>
            </a:extLst>
          </p:cNvPr>
          <p:cNvSpPr>
            <a:spLocks noGrp="1"/>
          </p:cNvSpPr>
          <p:nvPr>
            <p:ph idx="1" hasCustomPrompt="1"/>
          </p:nvPr>
        </p:nvSpPr>
        <p:spPr>
          <a:xfrm>
            <a:off x="467916" y="1087041"/>
            <a:ext cx="2631125" cy="3537346"/>
          </a:xfrm>
        </p:spPr>
        <p:txBody>
          <a:bodyPr/>
          <a:lstStyle/>
          <a:p>
            <a:pPr lvl="0"/>
            <a:r>
              <a:rPr lang="en-US" dirty="0"/>
              <a:t>Click to edit the model's text style
Second level
Third level
Fourth level
Fifth level</a:t>
            </a:r>
          </a:p>
        </p:txBody>
      </p:sp>
      <p:sp>
        <p:nvSpPr>
          <p:cNvPr id="11" name="Content Placeholder 2">
            <a:extLst>
              <a:ext uri="{FF2B5EF4-FFF2-40B4-BE49-F238E27FC236}">
                <a16:creationId xmlns:a16="http://schemas.microsoft.com/office/drawing/2014/main" id="{9BF2244F-6010-4930-9992-9BBAB3B3082A}"/>
              </a:ext>
            </a:extLst>
          </p:cNvPr>
          <p:cNvSpPr>
            <a:spLocks noGrp="1"/>
          </p:cNvSpPr>
          <p:nvPr>
            <p:ph idx="15" hasCustomPrompt="1"/>
          </p:nvPr>
        </p:nvSpPr>
        <p:spPr>
          <a:xfrm>
            <a:off x="3260782" y="1087041"/>
            <a:ext cx="2631125" cy="3537346"/>
          </a:xfrm>
        </p:spPr>
        <p:txBody>
          <a:bodyPr/>
          <a:lstStyle/>
          <a:p>
            <a:pPr lvl="0"/>
            <a:r>
              <a:rPr lang="en-US" dirty="0"/>
              <a:t>Click to edit the model's text style
Second level
Third level
Fourth level
Fifth level</a:t>
            </a:r>
          </a:p>
        </p:txBody>
      </p:sp>
      <p:sp>
        <p:nvSpPr>
          <p:cNvPr id="12" name="Content Placeholder 2">
            <a:extLst>
              <a:ext uri="{FF2B5EF4-FFF2-40B4-BE49-F238E27FC236}">
                <a16:creationId xmlns:a16="http://schemas.microsoft.com/office/drawing/2014/main" id="{6E65D7A3-1DC9-490F-A082-1F56A11A611E}"/>
              </a:ext>
            </a:extLst>
          </p:cNvPr>
          <p:cNvSpPr>
            <a:spLocks noGrp="1"/>
          </p:cNvSpPr>
          <p:nvPr>
            <p:ph idx="16" hasCustomPrompt="1"/>
          </p:nvPr>
        </p:nvSpPr>
        <p:spPr>
          <a:xfrm>
            <a:off x="6053649" y="1087041"/>
            <a:ext cx="2631125" cy="3537346"/>
          </a:xfrm>
        </p:spPr>
        <p:txBody>
          <a:bodyPr/>
          <a:lstStyle/>
          <a:p>
            <a:pPr lvl="0"/>
            <a:r>
              <a:rPr lang="en-US" dirty="0"/>
              <a:t>Click to edit the model's text style
Second level
Third level
Fourth level
Fifth level</a:t>
            </a:r>
          </a:p>
        </p:txBody>
      </p:sp>
      <p:sp>
        <p:nvSpPr>
          <p:cNvPr id="7" name="Tijdelijke aanduiding voor datum 6">
            <a:extLst>
              <a:ext uri="{FF2B5EF4-FFF2-40B4-BE49-F238E27FC236}">
                <a16:creationId xmlns:a16="http://schemas.microsoft.com/office/drawing/2014/main" id="{2030CA33-7A24-4745-934E-FD9469278431}"/>
              </a:ext>
            </a:extLst>
          </p:cNvPr>
          <p:cNvSpPr>
            <a:spLocks noGrp="1"/>
          </p:cNvSpPr>
          <p:nvPr>
            <p:ph type="dt" sz="half" idx="17"/>
          </p:nvPr>
        </p:nvSpPr>
        <p:spPr/>
        <p:txBody>
          <a:bodyPr/>
          <a:lstStyle/>
          <a:p>
            <a:pPr defTabSz="685800"/>
            <a:fld id="{791AF6AF-737B-46F0-B260-E21C6882192E}"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13" name="Tijdelijke aanduiding voor voettekst 12">
            <a:extLst>
              <a:ext uri="{FF2B5EF4-FFF2-40B4-BE49-F238E27FC236}">
                <a16:creationId xmlns:a16="http://schemas.microsoft.com/office/drawing/2014/main" id="{E09C4543-9DCB-43FA-8828-73408D5CD8A9}"/>
              </a:ext>
            </a:extLst>
          </p:cNvPr>
          <p:cNvSpPr>
            <a:spLocks noGrp="1"/>
          </p:cNvSpPr>
          <p:nvPr>
            <p:ph type="ftr" sz="quarter" idx="18"/>
          </p:nvPr>
        </p:nvSpPr>
        <p:spPr/>
        <p:txBody>
          <a:bodyPr/>
          <a:lstStyle/>
          <a:p>
            <a:pPr defTabSz="685800">
              <a:defRPr/>
            </a:pPr>
            <a:endParaRPr lang="nl-NL" kern="0" dirty="0">
              <a:solidFill>
                <a:srgbClr val="E7E6E6">
                  <a:lumMod val="90000"/>
                </a:srgbClr>
              </a:solidFill>
            </a:endParaRPr>
          </a:p>
        </p:txBody>
      </p:sp>
      <p:sp>
        <p:nvSpPr>
          <p:cNvPr id="14" name="Tijdelijke aanduiding voor dianummer 13">
            <a:extLst>
              <a:ext uri="{FF2B5EF4-FFF2-40B4-BE49-F238E27FC236}">
                <a16:creationId xmlns:a16="http://schemas.microsoft.com/office/drawing/2014/main" id="{EC557DE2-D98A-4EFD-9157-AEFDF6DD157D}"/>
              </a:ext>
            </a:extLst>
          </p:cNvPr>
          <p:cNvSpPr>
            <a:spLocks noGrp="1"/>
          </p:cNvSpPr>
          <p:nvPr>
            <p:ph type="sldNum" sz="quarter" idx="19"/>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2" name="Titel 1">
            <a:extLst>
              <a:ext uri="{FF2B5EF4-FFF2-40B4-BE49-F238E27FC236}">
                <a16:creationId xmlns:a16="http://schemas.microsoft.com/office/drawing/2014/main" id="{8A61E2AF-BA4E-48F7-AF16-47AC34AB6E2A}"/>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
        <p:nvSpPr>
          <p:cNvPr id="15" name="Text Placeholder 4">
            <a:extLst>
              <a:ext uri="{FF2B5EF4-FFF2-40B4-BE49-F238E27FC236}">
                <a16:creationId xmlns:a16="http://schemas.microsoft.com/office/drawing/2014/main" id="{80822CCC-ACC8-4E0C-AAD8-242DE96F8FE6}"/>
              </a:ext>
            </a:extLst>
          </p:cNvPr>
          <p:cNvSpPr>
            <a:spLocks noGrp="1"/>
          </p:cNvSpPr>
          <p:nvPr>
            <p:ph type="body" sz="quarter" idx="12"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Tree>
    <p:extLst>
      <p:ext uri="{BB962C8B-B14F-4D97-AF65-F5344CB8AC3E}">
        <p14:creationId xmlns:p14="http://schemas.microsoft.com/office/powerpoint/2010/main" val="14447486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Images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1E5848D-F9FF-48ED-A15B-C6986959EB81}"/>
              </a:ext>
            </a:extLst>
          </p:cNvPr>
          <p:cNvSpPr>
            <a:spLocks noGrp="1"/>
          </p:cNvSpPr>
          <p:nvPr>
            <p:ph type="body" sz="quarter" idx="13" hasCustomPrompt="1"/>
          </p:nvPr>
        </p:nvSpPr>
        <p:spPr>
          <a:xfrm>
            <a:off x="900937" y="2542559"/>
            <a:ext cx="2181623" cy="466101"/>
          </a:xfrm>
          <a:prstGeom prst="roundRect">
            <a:avLst/>
          </a:prstGeom>
          <a:solidFill>
            <a:schemeClr val="bg1">
              <a:lumMod val="95000"/>
            </a:schemeClr>
          </a:solidFill>
        </p:spPr>
        <p:txBody>
          <a:bodyPr anchor="ctr">
            <a:normAutofit/>
          </a:bodyPr>
          <a:lstStyle>
            <a:lvl1pPr marL="0" indent="0" algn="ctr">
              <a:buNone/>
              <a:defRPr sz="1200" b="1"/>
            </a:lvl1pPr>
          </a:lstStyle>
          <a:p>
            <a:pPr lvl="0"/>
            <a:r>
              <a:rPr lang="en-US" dirty="0"/>
              <a:t>Title</a:t>
            </a:r>
          </a:p>
        </p:txBody>
      </p:sp>
      <p:sp>
        <p:nvSpPr>
          <p:cNvPr id="30" name="Text Placeholder 7">
            <a:extLst>
              <a:ext uri="{FF2B5EF4-FFF2-40B4-BE49-F238E27FC236}">
                <a16:creationId xmlns:a16="http://schemas.microsoft.com/office/drawing/2014/main" id="{98398FD2-CDA0-440D-9F84-AD3BE1B127EF}"/>
              </a:ext>
            </a:extLst>
          </p:cNvPr>
          <p:cNvSpPr>
            <a:spLocks noGrp="1"/>
          </p:cNvSpPr>
          <p:nvPr>
            <p:ph type="body" sz="quarter" idx="16" hasCustomPrompt="1"/>
          </p:nvPr>
        </p:nvSpPr>
        <p:spPr>
          <a:xfrm>
            <a:off x="3478791" y="2542559"/>
            <a:ext cx="2181623" cy="466101"/>
          </a:xfrm>
          <a:prstGeom prst="roundRect">
            <a:avLst/>
          </a:prstGeom>
          <a:solidFill>
            <a:schemeClr val="bg1">
              <a:lumMod val="95000"/>
            </a:schemeClr>
          </a:solidFill>
        </p:spPr>
        <p:txBody>
          <a:bodyPr anchor="ctr">
            <a:normAutofit/>
          </a:bodyPr>
          <a:lstStyle>
            <a:lvl1pPr marL="0" indent="0" algn="ctr">
              <a:buNone/>
              <a:defRPr sz="1200" b="1"/>
            </a:lvl1pPr>
          </a:lstStyle>
          <a:p>
            <a:pPr lvl="0"/>
            <a:r>
              <a:rPr lang="en-US" dirty="0"/>
              <a:t>Title</a:t>
            </a:r>
          </a:p>
        </p:txBody>
      </p:sp>
      <p:sp>
        <p:nvSpPr>
          <p:cNvPr id="33" name="Text Placeholder 7">
            <a:extLst>
              <a:ext uri="{FF2B5EF4-FFF2-40B4-BE49-F238E27FC236}">
                <a16:creationId xmlns:a16="http://schemas.microsoft.com/office/drawing/2014/main" id="{D725F93E-A5E8-4687-AAE9-8848E5A3CFF0}"/>
              </a:ext>
            </a:extLst>
          </p:cNvPr>
          <p:cNvSpPr>
            <a:spLocks noGrp="1"/>
          </p:cNvSpPr>
          <p:nvPr>
            <p:ph type="body" sz="quarter" idx="19" hasCustomPrompt="1"/>
          </p:nvPr>
        </p:nvSpPr>
        <p:spPr>
          <a:xfrm>
            <a:off x="6056644" y="2542559"/>
            <a:ext cx="2181623" cy="466101"/>
          </a:xfrm>
          <a:prstGeom prst="roundRect">
            <a:avLst/>
          </a:prstGeom>
          <a:solidFill>
            <a:schemeClr val="bg1">
              <a:lumMod val="95000"/>
            </a:schemeClr>
          </a:solidFill>
        </p:spPr>
        <p:txBody>
          <a:bodyPr anchor="ctr">
            <a:normAutofit/>
          </a:bodyPr>
          <a:lstStyle>
            <a:lvl1pPr marL="0" indent="0" algn="ctr">
              <a:buNone/>
              <a:defRPr sz="1200" b="1"/>
            </a:lvl1pPr>
          </a:lstStyle>
          <a:p>
            <a:pPr lvl="0"/>
            <a:r>
              <a:rPr lang="en-US" dirty="0"/>
              <a:t>Title</a:t>
            </a:r>
          </a:p>
        </p:txBody>
      </p:sp>
      <p:sp>
        <p:nvSpPr>
          <p:cNvPr id="6" name="Picture Placeholder 5">
            <a:extLst>
              <a:ext uri="{FF2B5EF4-FFF2-40B4-BE49-F238E27FC236}">
                <a16:creationId xmlns:a16="http://schemas.microsoft.com/office/drawing/2014/main" id="{F8C1E85C-515F-48F1-A43B-9F2782C69105}"/>
              </a:ext>
            </a:extLst>
          </p:cNvPr>
          <p:cNvSpPr>
            <a:spLocks noGrp="1"/>
          </p:cNvSpPr>
          <p:nvPr>
            <p:ph type="pic" sz="quarter" idx="12"/>
          </p:nvPr>
        </p:nvSpPr>
        <p:spPr>
          <a:xfrm>
            <a:off x="901147" y="1287066"/>
            <a:ext cx="2181623" cy="1284685"/>
          </a:xfrm>
          <a:prstGeom prst="roundRect">
            <a:avLst>
              <a:gd name="adj" fmla="val 8893"/>
            </a:avLst>
          </a:prstGeom>
        </p:spPr>
        <p:txBody>
          <a:bodyPr>
            <a:normAutofit/>
          </a:bodyPr>
          <a:lstStyle>
            <a:lvl1pPr marL="0" indent="0" algn="ctr">
              <a:buNone/>
              <a:defRPr sz="1050"/>
            </a:lvl1pPr>
          </a:lstStyle>
          <a:p>
            <a:r>
              <a:rPr lang="en-US" dirty="0"/>
              <a:t>Click the icon to add an image
</a:t>
            </a:r>
          </a:p>
        </p:txBody>
      </p:sp>
      <p:sp>
        <p:nvSpPr>
          <p:cNvPr id="10" name="Text Placeholder 9">
            <a:extLst>
              <a:ext uri="{FF2B5EF4-FFF2-40B4-BE49-F238E27FC236}">
                <a16:creationId xmlns:a16="http://schemas.microsoft.com/office/drawing/2014/main" id="{D4CD106A-E705-46DD-8097-79538D8DAAB8}"/>
              </a:ext>
            </a:extLst>
          </p:cNvPr>
          <p:cNvSpPr>
            <a:spLocks noGrp="1"/>
          </p:cNvSpPr>
          <p:nvPr>
            <p:ph type="body" sz="quarter" idx="14" hasCustomPrompt="1"/>
          </p:nvPr>
        </p:nvSpPr>
        <p:spPr>
          <a:xfrm>
            <a:off x="901135" y="3151630"/>
            <a:ext cx="2181425" cy="1203669"/>
          </a:xfrm>
        </p:spPr>
        <p:txBody>
          <a:bodyPr>
            <a:normAutofit/>
          </a:bodyPr>
          <a:lstStyle>
            <a:lvl1pPr>
              <a:spcAft>
                <a:spcPts val="0"/>
              </a:spcAft>
              <a:defRPr sz="1050"/>
            </a:lvl1pPr>
          </a:lstStyle>
          <a:p>
            <a:pPr lvl="0"/>
            <a:r>
              <a:rPr lang="en-US" dirty="0"/>
              <a:t>Click to edit the model's text style</a:t>
            </a:r>
            <a:endParaRPr lang="nl-NL" dirty="0"/>
          </a:p>
        </p:txBody>
      </p:sp>
      <p:sp>
        <p:nvSpPr>
          <p:cNvPr id="29" name="Picture Placeholder 5">
            <a:extLst>
              <a:ext uri="{FF2B5EF4-FFF2-40B4-BE49-F238E27FC236}">
                <a16:creationId xmlns:a16="http://schemas.microsoft.com/office/drawing/2014/main" id="{867A58BE-4A67-4EC5-B533-FF23966903BB}"/>
              </a:ext>
            </a:extLst>
          </p:cNvPr>
          <p:cNvSpPr>
            <a:spLocks noGrp="1"/>
          </p:cNvSpPr>
          <p:nvPr>
            <p:ph type="pic" sz="quarter" idx="15"/>
          </p:nvPr>
        </p:nvSpPr>
        <p:spPr>
          <a:xfrm>
            <a:off x="3479000" y="1287066"/>
            <a:ext cx="2181623" cy="1284685"/>
          </a:xfrm>
          <a:prstGeom prst="roundRect">
            <a:avLst>
              <a:gd name="adj" fmla="val 8893"/>
            </a:avLst>
          </a:prstGeom>
        </p:spPr>
        <p:txBody>
          <a:bodyPr>
            <a:normAutofit/>
          </a:bodyPr>
          <a:lstStyle>
            <a:lvl1pPr marL="0" indent="0" algn="ctr">
              <a:buNone/>
              <a:defRPr sz="1050"/>
            </a:lvl1pPr>
          </a:lstStyle>
          <a:p>
            <a:r>
              <a:rPr lang="en-US" dirty="0"/>
              <a:t>Click the icon to add an image
</a:t>
            </a:r>
          </a:p>
        </p:txBody>
      </p:sp>
      <p:sp>
        <p:nvSpPr>
          <p:cNvPr id="31" name="Text Placeholder 9">
            <a:extLst>
              <a:ext uri="{FF2B5EF4-FFF2-40B4-BE49-F238E27FC236}">
                <a16:creationId xmlns:a16="http://schemas.microsoft.com/office/drawing/2014/main" id="{862FDB7F-184B-4353-8E63-B40CFD4BE583}"/>
              </a:ext>
            </a:extLst>
          </p:cNvPr>
          <p:cNvSpPr>
            <a:spLocks noGrp="1"/>
          </p:cNvSpPr>
          <p:nvPr>
            <p:ph type="body" sz="quarter" idx="17" hasCustomPrompt="1"/>
          </p:nvPr>
        </p:nvSpPr>
        <p:spPr>
          <a:xfrm>
            <a:off x="3478989" y="3151630"/>
            <a:ext cx="2181425" cy="1203669"/>
          </a:xfrm>
        </p:spPr>
        <p:txBody>
          <a:bodyPr>
            <a:normAutofit/>
          </a:bodyPr>
          <a:lstStyle>
            <a:lvl1pPr>
              <a:spcAft>
                <a:spcPts val="0"/>
              </a:spcAft>
              <a:defRPr sz="1050"/>
            </a:lvl1pPr>
          </a:lstStyle>
          <a:p>
            <a:pPr lvl="0"/>
            <a:r>
              <a:rPr lang="en-US" dirty="0"/>
              <a:t>Click to edit the model's text style</a:t>
            </a:r>
            <a:endParaRPr lang="nl-NL" dirty="0"/>
          </a:p>
        </p:txBody>
      </p:sp>
      <p:sp>
        <p:nvSpPr>
          <p:cNvPr id="32" name="Picture Placeholder 5">
            <a:extLst>
              <a:ext uri="{FF2B5EF4-FFF2-40B4-BE49-F238E27FC236}">
                <a16:creationId xmlns:a16="http://schemas.microsoft.com/office/drawing/2014/main" id="{E35569EF-829E-4DF7-8243-27A4EB6C9A33}"/>
              </a:ext>
            </a:extLst>
          </p:cNvPr>
          <p:cNvSpPr>
            <a:spLocks noGrp="1"/>
          </p:cNvSpPr>
          <p:nvPr>
            <p:ph type="pic" sz="quarter" idx="18"/>
          </p:nvPr>
        </p:nvSpPr>
        <p:spPr>
          <a:xfrm>
            <a:off x="6056854" y="1287066"/>
            <a:ext cx="2181623" cy="1284685"/>
          </a:xfrm>
          <a:prstGeom prst="roundRect">
            <a:avLst>
              <a:gd name="adj" fmla="val 8893"/>
            </a:avLst>
          </a:prstGeom>
        </p:spPr>
        <p:txBody>
          <a:bodyPr>
            <a:normAutofit/>
          </a:bodyPr>
          <a:lstStyle>
            <a:lvl1pPr marL="0" indent="0" algn="ctr">
              <a:buNone/>
              <a:defRPr sz="1050"/>
            </a:lvl1pPr>
          </a:lstStyle>
          <a:p>
            <a:r>
              <a:rPr lang="en-US" dirty="0"/>
              <a:t>Click the icon to add an image
</a:t>
            </a:r>
          </a:p>
        </p:txBody>
      </p:sp>
      <p:sp>
        <p:nvSpPr>
          <p:cNvPr id="34" name="Text Placeholder 9">
            <a:extLst>
              <a:ext uri="{FF2B5EF4-FFF2-40B4-BE49-F238E27FC236}">
                <a16:creationId xmlns:a16="http://schemas.microsoft.com/office/drawing/2014/main" id="{234B718B-9A52-40B6-8F49-49FBDA67D04E}"/>
              </a:ext>
            </a:extLst>
          </p:cNvPr>
          <p:cNvSpPr>
            <a:spLocks noGrp="1"/>
          </p:cNvSpPr>
          <p:nvPr>
            <p:ph type="body" sz="quarter" idx="20" hasCustomPrompt="1"/>
          </p:nvPr>
        </p:nvSpPr>
        <p:spPr>
          <a:xfrm>
            <a:off x="6056842" y="3151630"/>
            <a:ext cx="2181425" cy="1203669"/>
          </a:xfrm>
        </p:spPr>
        <p:txBody>
          <a:bodyPr>
            <a:normAutofit/>
          </a:bodyPr>
          <a:lstStyle>
            <a:lvl1pPr>
              <a:spcAft>
                <a:spcPts val="0"/>
              </a:spcAft>
              <a:defRPr sz="1050"/>
            </a:lvl1pPr>
          </a:lstStyle>
          <a:p>
            <a:pPr lvl="0"/>
            <a:r>
              <a:rPr lang="en-US" dirty="0"/>
              <a:t>Click to edit the model's text style</a:t>
            </a:r>
            <a:endParaRPr lang="nl-NL" dirty="0"/>
          </a:p>
        </p:txBody>
      </p:sp>
      <p:sp>
        <p:nvSpPr>
          <p:cNvPr id="7" name="Tijdelijke aanduiding voor datum 6">
            <a:extLst>
              <a:ext uri="{FF2B5EF4-FFF2-40B4-BE49-F238E27FC236}">
                <a16:creationId xmlns:a16="http://schemas.microsoft.com/office/drawing/2014/main" id="{5EBF869F-A015-4A7E-B2AC-2EDD63331D86}"/>
              </a:ext>
            </a:extLst>
          </p:cNvPr>
          <p:cNvSpPr>
            <a:spLocks noGrp="1"/>
          </p:cNvSpPr>
          <p:nvPr>
            <p:ph type="dt" sz="half" idx="23"/>
          </p:nvPr>
        </p:nvSpPr>
        <p:spPr/>
        <p:txBody>
          <a:bodyPr/>
          <a:lstStyle/>
          <a:p>
            <a:pPr defTabSz="685800"/>
            <a:fld id="{3E5EE9D6-228E-4B8B-A397-3689CCC9E9A3}"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9" name="Tijdelijke aanduiding voor voettekst 8">
            <a:extLst>
              <a:ext uri="{FF2B5EF4-FFF2-40B4-BE49-F238E27FC236}">
                <a16:creationId xmlns:a16="http://schemas.microsoft.com/office/drawing/2014/main" id="{080EEAFE-7016-4370-BB9B-472E6905C701}"/>
              </a:ext>
            </a:extLst>
          </p:cNvPr>
          <p:cNvSpPr>
            <a:spLocks noGrp="1"/>
          </p:cNvSpPr>
          <p:nvPr>
            <p:ph type="ftr" sz="quarter" idx="24"/>
          </p:nvPr>
        </p:nvSpPr>
        <p:spPr/>
        <p:txBody>
          <a:bodyPr/>
          <a:lstStyle/>
          <a:p>
            <a:pPr defTabSz="685800">
              <a:defRPr/>
            </a:pPr>
            <a:endParaRPr lang="nl-NL" kern="0" dirty="0">
              <a:solidFill>
                <a:srgbClr val="E7E6E6">
                  <a:lumMod val="90000"/>
                </a:srgbClr>
              </a:solidFill>
            </a:endParaRPr>
          </a:p>
        </p:txBody>
      </p:sp>
      <p:sp>
        <p:nvSpPr>
          <p:cNvPr id="11" name="Tijdelijke aanduiding voor dianummer 10">
            <a:extLst>
              <a:ext uri="{FF2B5EF4-FFF2-40B4-BE49-F238E27FC236}">
                <a16:creationId xmlns:a16="http://schemas.microsoft.com/office/drawing/2014/main" id="{41705639-41FA-4401-964B-5D7A9ED6226E}"/>
              </a:ext>
            </a:extLst>
          </p:cNvPr>
          <p:cNvSpPr>
            <a:spLocks noGrp="1"/>
          </p:cNvSpPr>
          <p:nvPr>
            <p:ph type="sldNum" sz="quarter" idx="25"/>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19" name="Text Placeholder 4">
            <a:extLst>
              <a:ext uri="{FF2B5EF4-FFF2-40B4-BE49-F238E27FC236}">
                <a16:creationId xmlns:a16="http://schemas.microsoft.com/office/drawing/2014/main" id="{01798B2E-9B92-429F-A04F-616B2966FDFA}"/>
              </a:ext>
            </a:extLst>
          </p:cNvPr>
          <p:cNvSpPr>
            <a:spLocks noGrp="1"/>
          </p:cNvSpPr>
          <p:nvPr>
            <p:ph type="body" sz="quarter" idx="26"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3" name="Titel 2">
            <a:extLst>
              <a:ext uri="{FF2B5EF4-FFF2-40B4-BE49-F238E27FC236}">
                <a16:creationId xmlns:a16="http://schemas.microsoft.com/office/drawing/2014/main" id="{D64D38DB-3294-42D5-82B7-7E1DE97D96FC}"/>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Tree>
    <p:extLst>
      <p:ext uri="{BB962C8B-B14F-4D97-AF65-F5344CB8AC3E}">
        <p14:creationId xmlns:p14="http://schemas.microsoft.com/office/powerpoint/2010/main" val="13592094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4 Images +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C1E85C-515F-48F1-A43B-9F2782C69105}"/>
              </a:ext>
            </a:extLst>
          </p:cNvPr>
          <p:cNvSpPr>
            <a:spLocks noGrp="1"/>
          </p:cNvSpPr>
          <p:nvPr>
            <p:ph type="pic" sz="quarter" idx="12"/>
          </p:nvPr>
        </p:nvSpPr>
        <p:spPr>
          <a:xfrm>
            <a:off x="901147" y="1287066"/>
            <a:ext cx="2181623" cy="2268442"/>
          </a:xfrm>
          <a:prstGeom prst="roundRect">
            <a:avLst>
              <a:gd name="adj" fmla="val 3327"/>
            </a:avLst>
          </a:prstGeom>
        </p:spPr>
        <p:txBody>
          <a:bodyPr>
            <a:normAutofit/>
          </a:bodyPr>
          <a:lstStyle>
            <a:lvl1pPr marL="0" indent="0" algn="ctr">
              <a:buNone/>
              <a:defRPr sz="1050"/>
            </a:lvl1pPr>
          </a:lstStyle>
          <a:p>
            <a:r>
              <a:rPr lang="en-US" dirty="0"/>
              <a:t>Click the icon to add an image
</a:t>
            </a:r>
          </a:p>
        </p:txBody>
      </p:sp>
      <p:sp>
        <p:nvSpPr>
          <p:cNvPr id="10" name="Text Placeholder 9">
            <a:extLst>
              <a:ext uri="{FF2B5EF4-FFF2-40B4-BE49-F238E27FC236}">
                <a16:creationId xmlns:a16="http://schemas.microsoft.com/office/drawing/2014/main" id="{D4CD106A-E705-46DD-8097-79538D8DAAB8}"/>
              </a:ext>
            </a:extLst>
          </p:cNvPr>
          <p:cNvSpPr>
            <a:spLocks noGrp="1"/>
          </p:cNvSpPr>
          <p:nvPr>
            <p:ph type="body" sz="quarter" idx="14"/>
          </p:nvPr>
        </p:nvSpPr>
        <p:spPr>
          <a:xfrm>
            <a:off x="1000400" y="2934994"/>
            <a:ext cx="1983114" cy="1203669"/>
          </a:xfrm>
        </p:spPr>
        <p:txBody>
          <a:bodyPr anchor="ctr">
            <a:normAutofit/>
          </a:bodyPr>
          <a:lstStyle>
            <a:lvl1pPr marL="0" indent="0" algn="ctr">
              <a:spcAft>
                <a:spcPts val="0"/>
              </a:spcAft>
              <a:buClr>
                <a:schemeClr val="bg1"/>
              </a:buClr>
              <a:buNone/>
              <a:defRPr sz="1350">
                <a:solidFill>
                  <a:schemeClr val="bg1"/>
                </a:solidFill>
              </a:defRPr>
            </a:lvl1pPr>
          </a:lstStyle>
          <a:p>
            <a:pPr lvl="0"/>
            <a:r>
              <a:rPr lang="nl-NL"/>
              <a:t>Klikken om de tekststijl van het model te bewerken</a:t>
            </a:r>
          </a:p>
        </p:txBody>
      </p:sp>
      <p:sp>
        <p:nvSpPr>
          <p:cNvPr id="16" name="Picture Placeholder 5">
            <a:extLst>
              <a:ext uri="{FF2B5EF4-FFF2-40B4-BE49-F238E27FC236}">
                <a16:creationId xmlns:a16="http://schemas.microsoft.com/office/drawing/2014/main" id="{6C1CA503-3590-46C2-A053-36808673081D}"/>
              </a:ext>
            </a:extLst>
          </p:cNvPr>
          <p:cNvSpPr>
            <a:spLocks noGrp="1"/>
          </p:cNvSpPr>
          <p:nvPr>
            <p:ph type="pic" sz="quarter" idx="23"/>
          </p:nvPr>
        </p:nvSpPr>
        <p:spPr>
          <a:xfrm>
            <a:off x="3481189" y="1287066"/>
            <a:ext cx="2181623" cy="2268442"/>
          </a:xfrm>
          <a:prstGeom prst="roundRect">
            <a:avLst>
              <a:gd name="adj" fmla="val 3327"/>
            </a:avLst>
          </a:prstGeom>
        </p:spPr>
        <p:txBody>
          <a:bodyPr>
            <a:normAutofit/>
          </a:bodyPr>
          <a:lstStyle>
            <a:lvl1pPr marL="0" indent="0" algn="ctr">
              <a:buNone/>
              <a:defRPr sz="1050"/>
            </a:lvl1pPr>
          </a:lstStyle>
          <a:p>
            <a:r>
              <a:rPr lang="en-US" dirty="0"/>
              <a:t>Click the icon to add an image
</a:t>
            </a:r>
          </a:p>
        </p:txBody>
      </p:sp>
      <p:sp>
        <p:nvSpPr>
          <p:cNvPr id="17" name="Text Placeholder 9">
            <a:extLst>
              <a:ext uri="{FF2B5EF4-FFF2-40B4-BE49-F238E27FC236}">
                <a16:creationId xmlns:a16="http://schemas.microsoft.com/office/drawing/2014/main" id="{8CC0C1F9-B8C8-4CDD-AC98-E6D518A8ABC1}"/>
              </a:ext>
            </a:extLst>
          </p:cNvPr>
          <p:cNvSpPr>
            <a:spLocks noGrp="1"/>
          </p:cNvSpPr>
          <p:nvPr>
            <p:ph type="body" sz="quarter" idx="24"/>
          </p:nvPr>
        </p:nvSpPr>
        <p:spPr>
          <a:xfrm>
            <a:off x="3580442" y="2934994"/>
            <a:ext cx="1983114" cy="1203669"/>
          </a:xfrm>
        </p:spPr>
        <p:txBody>
          <a:bodyPr anchor="ctr">
            <a:normAutofit/>
          </a:bodyPr>
          <a:lstStyle>
            <a:lvl1pPr marL="0" indent="0" algn="ctr">
              <a:spcAft>
                <a:spcPts val="0"/>
              </a:spcAft>
              <a:buClr>
                <a:schemeClr val="bg1"/>
              </a:buClr>
              <a:buNone/>
              <a:defRPr sz="1350">
                <a:solidFill>
                  <a:schemeClr val="bg1"/>
                </a:solidFill>
              </a:defRPr>
            </a:lvl1pPr>
          </a:lstStyle>
          <a:p>
            <a:pPr lvl="0"/>
            <a:r>
              <a:rPr lang="nl-NL"/>
              <a:t>Klikken om de tekststijl van het model te bewerken</a:t>
            </a:r>
          </a:p>
        </p:txBody>
      </p:sp>
      <p:sp>
        <p:nvSpPr>
          <p:cNvPr id="18" name="Picture Placeholder 5">
            <a:extLst>
              <a:ext uri="{FF2B5EF4-FFF2-40B4-BE49-F238E27FC236}">
                <a16:creationId xmlns:a16="http://schemas.microsoft.com/office/drawing/2014/main" id="{9FA3C933-9E34-4A58-9A7B-5084B7B1AB15}"/>
              </a:ext>
            </a:extLst>
          </p:cNvPr>
          <p:cNvSpPr>
            <a:spLocks noGrp="1"/>
          </p:cNvSpPr>
          <p:nvPr>
            <p:ph type="pic" sz="quarter" idx="25"/>
          </p:nvPr>
        </p:nvSpPr>
        <p:spPr>
          <a:xfrm>
            <a:off x="6061231" y="1287066"/>
            <a:ext cx="2181623" cy="2268442"/>
          </a:xfrm>
          <a:prstGeom prst="roundRect">
            <a:avLst>
              <a:gd name="adj" fmla="val 3327"/>
            </a:avLst>
          </a:prstGeom>
        </p:spPr>
        <p:txBody>
          <a:bodyPr>
            <a:normAutofit/>
          </a:bodyPr>
          <a:lstStyle>
            <a:lvl1pPr marL="0" indent="0" algn="ctr">
              <a:buNone/>
              <a:defRPr sz="1050"/>
            </a:lvl1pPr>
          </a:lstStyle>
          <a:p>
            <a:r>
              <a:rPr lang="en-US" dirty="0"/>
              <a:t>Click the icon to add an image
</a:t>
            </a:r>
          </a:p>
        </p:txBody>
      </p:sp>
      <p:sp>
        <p:nvSpPr>
          <p:cNvPr id="19" name="Text Placeholder 9">
            <a:extLst>
              <a:ext uri="{FF2B5EF4-FFF2-40B4-BE49-F238E27FC236}">
                <a16:creationId xmlns:a16="http://schemas.microsoft.com/office/drawing/2014/main" id="{1F1C556F-FA82-41B8-B1C2-ACE322B5B50F}"/>
              </a:ext>
            </a:extLst>
          </p:cNvPr>
          <p:cNvSpPr>
            <a:spLocks noGrp="1"/>
          </p:cNvSpPr>
          <p:nvPr>
            <p:ph type="body" sz="quarter" idx="26"/>
          </p:nvPr>
        </p:nvSpPr>
        <p:spPr>
          <a:xfrm>
            <a:off x="6160484" y="2934994"/>
            <a:ext cx="1983114" cy="1203669"/>
          </a:xfrm>
        </p:spPr>
        <p:txBody>
          <a:bodyPr anchor="ctr">
            <a:normAutofit/>
          </a:bodyPr>
          <a:lstStyle>
            <a:lvl1pPr marL="0" indent="0" algn="ctr">
              <a:spcAft>
                <a:spcPts val="0"/>
              </a:spcAft>
              <a:buClr>
                <a:schemeClr val="bg1"/>
              </a:buClr>
              <a:buNone/>
              <a:defRPr sz="1350">
                <a:solidFill>
                  <a:schemeClr val="bg1"/>
                </a:solidFill>
              </a:defRPr>
            </a:lvl1pPr>
          </a:lstStyle>
          <a:p>
            <a:pPr lvl="0"/>
            <a:r>
              <a:rPr lang="nl-NL"/>
              <a:t>Klikken om de tekststijl van het model te bewerken</a:t>
            </a:r>
          </a:p>
        </p:txBody>
      </p:sp>
      <p:sp>
        <p:nvSpPr>
          <p:cNvPr id="7" name="Tijdelijke aanduiding voor datum 6">
            <a:extLst>
              <a:ext uri="{FF2B5EF4-FFF2-40B4-BE49-F238E27FC236}">
                <a16:creationId xmlns:a16="http://schemas.microsoft.com/office/drawing/2014/main" id="{600BA315-EE72-41E4-BB82-528E5BD8E792}"/>
              </a:ext>
            </a:extLst>
          </p:cNvPr>
          <p:cNvSpPr>
            <a:spLocks noGrp="1"/>
          </p:cNvSpPr>
          <p:nvPr>
            <p:ph type="dt" sz="half" idx="28"/>
          </p:nvPr>
        </p:nvSpPr>
        <p:spPr/>
        <p:txBody>
          <a:bodyPr/>
          <a:lstStyle/>
          <a:p>
            <a:pPr defTabSz="685800"/>
            <a:fld id="{65D01B31-9157-4740-AC77-A32F6BE97A41}"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8" name="Tijdelijke aanduiding voor voettekst 7">
            <a:extLst>
              <a:ext uri="{FF2B5EF4-FFF2-40B4-BE49-F238E27FC236}">
                <a16:creationId xmlns:a16="http://schemas.microsoft.com/office/drawing/2014/main" id="{1B72D0C0-DC65-44A3-9FCF-D8A18493DC9F}"/>
              </a:ext>
            </a:extLst>
          </p:cNvPr>
          <p:cNvSpPr>
            <a:spLocks noGrp="1"/>
          </p:cNvSpPr>
          <p:nvPr>
            <p:ph type="ftr" sz="quarter" idx="29"/>
          </p:nvPr>
        </p:nvSpPr>
        <p:spPr/>
        <p:txBody>
          <a:bodyPr/>
          <a:lstStyle/>
          <a:p>
            <a:pPr defTabSz="685800">
              <a:defRPr/>
            </a:pPr>
            <a:endParaRPr lang="nl-NL" kern="0" dirty="0">
              <a:solidFill>
                <a:srgbClr val="E7E6E6">
                  <a:lumMod val="90000"/>
                </a:srgbClr>
              </a:solidFill>
            </a:endParaRPr>
          </a:p>
        </p:txBody>
      </p:sp>
      <p:sp>
        <p:nvSpPr>
          <p:cNvPr id="9" name="Tijdelijke aanduiding voor dianummer 8">
            <a:extLst>
              <a:ext uri="{FF2B5EF4-FFF2-40B4-BE49-F238E27FC236}">
                <a16:creationId xmlns:a16="http://schemas.microsoft.com/office/drawing/2014/main" id="{C9C6978E-217C-4E1B-A2D1-071BAF9AEDD0}"/>
              </a:ext>
            </a:extLst>
          </p:cNvPr>
          <p:cNvSpPr>
            <a:spLocks noGrp="1"/>
          </p:cNvSpPr>
          <p:nvPr>
            <p:ph type="sldNum" sz="quarter" idx="30"/>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15" name="Text Placeholder 4">
            <a:extLst>
              <a:ext uri="{FF2B5EF4-FFF2-40B4-BE49-F238E27FC236}">
                <a16:creationId xmlns:a16="http://schemas.microsoft.com/office/drawing/2014/main" id="{2258A5C0-5F93-4E30-A8D6-AF2256AA2B3C}"/>
              </a:ext>
            </a:extLst>
          </p:cNvPr>
          <p:cNvSpPr>
            <a:spLocks noGrp="1"/>
          </p:cNvSpPr>
          <p:nvPr>
            <p:ph type="body" sz="quarter" idx="31"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3" name="Titel 2">
            <a:extLst>
              <a:ext uri="{FF2B5EF4-FFF2-40B4-BE49-F238E27FC236}">
                <a16:creationId xmlns:a16="http://schemas.microsoft.com/office/drawing/2014/main" id="{FC0A37A0-DC66-4DE8-8B44-7152EEB6DA3E}"/>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Tree>
    <p:extLst>
      <p:ext uri="{BB962C8B-B14F-4D97-AF65-F5344CB8AC3E}">
        <p14:creationId xmlns:p14="http://schemas.microsoft.com/office/powerpoint/2010/main" val="3136089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833672C2-4D59-48BD-A408-ABE27ABAFE2B}"/>
              </a:ext>
            </a:extLst>
          </p:cNvPr>
          <p:cNvSpPr>
            <a:spLocks noGrp="1"/>
          </p:cNvSpPr>
          <p:nvPr>
            <p:ph type="dt" sz="half" idx="14"/>
          </p:nvPr>
        </p:nvSpPr>
        <p:spPr/>
        <p:txBody>
          <a:bodyPr/>
          <a:lstStyle/>
          <a:p>
            <a:pPr defTabSz="685800"/>
            <a:fld id="{3C5036EB-E97F-4336-9B01-8F76D28157D4}"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8" name="Tijdelijke aanduiding voor voettekst 7">
            <a:extLst>
              <a:ext uri="{FF2B5EF4-FFF2-40B4-BE49-F238E27FC236}">
                <a16:creationId xmlns:a16="http://schemas.microsoft.com/office/drawing/2014/main" id="{767B92BF-ED65-422D-A45D-491DDF0AC947}"/>
              </a:ext>
            </a:extLst>
          </p:cNvPr>
          <p:cNvSpPr>
            <a:spLocks noGrp="1"/>
          </p:cNvSpPr>
          <p:nvPr>
            <p:ph type="ftr" sz="quarter" idx="15"/>
          </p:nvPr>
        </p:nvSpPr>
        <p:spPr/>
        <p:txBody>
          <a:bodyPr/>
          <a:lstStyle/>
          <a:p>
            <a:pPr defTabSz="685800">
              <a:defRPr/>
            </a:pPr>
            <a:endParaRPr lang="nl-NL" kern="0" dirty="0">
              <a:solidFill>
                <a:srgbClr val="E7E6E6">
                  <a:lumMod val="90000"/>
                </a:srgbClr>
              </a:solidFill>
            </a:endParaRPr>
          </a:p>
        </p:txBody>
      </p:sp>
      <p:sp>
        <p:nvSpPr>
          <p:cNvPr id="12" name="Tijdelijke aanduiding voor dianummer 11">
            <a:extLst>
              <a:ext uri="{FF2B5EF4-FFF2-40B4-BE49-F238E27FC236}">
                <a16:creationId xmlns:a16="http://schemas.microsoft.com/office/drawing/2014/main" id="{39695827-34F6-44DD-92AC-1EF929C304CE}"/>
              </a:ext>
            </a:extLst>
          </p:cNvPr>
          <p:cNvSpPr>
            <a:spLocks noGrp="1"/>
          </p:cNvSpPr>
          <p:nvPr>
            <p:ph type="sldNum" sz="quarter" idx="16"/>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13" name="Text Placeholder 4">
            <a:extLst>
              <a:ext uri="{FF2B5EF4-FFF2-40B4-BE49-F238E27FC236}">
                <a16:creationId xmlns:a16="http://schemas.microsoft.com/office/drawing/2014/main" id="{DAFCC419-89B9-43AF-B1BF-F165E5093F6A}"/>
              </a:ext>
            </a:extLst>
          </p:cNvPr>
          <p:cNvSpPr>
            <a:spLocks noGrp="1"/>
          </p:cNvSpPr>
          <p:nvPr>
            <p:ph type="body" sz="quarter" idx="12"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2" name="Titel 1">
            <a:extLst>
              <a:ext uri="{FF2B5EF4-FFF2-40B4-BE49-F238E27FC236}">
                <a16:creationId xmlns:a16="http://schemas.microsoft.com/office/drawing/2014/main" id="{008BBC4F-1407-4AF4-ADEC-F070DCA5B115}"/>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Tree>
    <p:extLst>
      <p:ext uri="{BB962C8B-B14F-4D97-AF65-F5344CB8AC3E}">
        <p14:creationId xmlns:p14="http://schemas.microsoft.com/office/powerpoint/2010/main" val="158645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Boxed Graph">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9"/>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6" name="Freeform 14"/>
          <p:cNvSpPr>
            <a:spLocks/>
          </p:cNvSpPr>
          <p:nvPr userDrawn="1"/>
        </p:nvSpPr>
        <p:spPr bwMode="auto">
          <a:xfrm>
            <a:off x="5358741" y="462460"/>
            <a:ext cx="2708934" cy="3737812"/>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nl-NL"/>
          </a:p>
        </p:txBody>
      </p:sp>
      <p:sp>
        <p:nvSpPr>
          <p:cNvPr id="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cxnSp>
        <p:nvCxnSpPr>
          <p:cNvPr id="18" name="Straight Connector 17"/>
          <p:cNvCxnSpPr/>
          <p:nvPr userDrawn="1"/>
        </p:nvCxnSpPr>
        <p:spPr>
          <a:xfrm>
            <a:off x="5504225" y="1194073"/>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32"/>
          <p:cNvSpPr>
            <a:spLocks noGrp="1"/>
          </p:cNvSpPr>
          <p:nvPr>
            <p:ph type="body" sz="quarter" idx="23"/>
          </p:nvPr>
        </p:nvSpPr>
        <p:spPr>
          <a:xfrm>
            <a:off x="5504225" y="560982"/>
            <a:ext cx="2164119" cy="610593"/>
          </a:xfrm>
        </p:spPr>
        <p:txBody>
          <a:bodyPr>
            <a:noAutofit/>
          </a:bodyPr>
          <a:lstStyle>
            <a:lvl1pPr>
              <a:lnSpc>
                <a:spcPts val="1500"/>
              </a:lnSpc>
              <a:defRPr kumimoji="0" lang="en-US" sz="140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a:t>Click to edit Master text styles</a:t>
            </a:r>
          </a:p>
        </p:txBody>
      </p:sp>
      <p:sp>
        <p:nvSpPr>
          <p:cNvPr id="22" name="Chart Placeholder 21"/>
          <p:cNvSpPr>
            <a:spLocks noGrp="1"/>
          </p:cNvSpPr>
          <p:nvPr>
            <p:ph type="chart" sz="quarter" idx="25"/>
          </p:nvPr>
        </p:nvSpPr>
        <p:spPr>
          <a:xfrm>
            <a:off x="5435599" y="1256556"/>
            <a:ext cx="2466391" cy="2755354"/>
          </a:xfrm>
        </p:spPr>
        <p:txBody>
          <a:bodyPr>
            <a:normAutofit/>
          </a:bodyPr>
          <a:lstStyle>
            <a:lvl1pPr>
              <a:lnSpc>
                <a:spcPct val="100000"/>
              </a:lnSpc>
              <a:defRPr sz="800" b="0"/>
            </a:lvl1pPr>
          </a:lstStyle>
          <a:p>
            <a:r>
              <a:rPr lang="en-US"/>
              <a:t>Click icon to add chart</a:t>
            </a:r>
            <a:endParaRPr lang="nl-NL"/>
          </a:p>
        </p:txBody>
      </p:sp>
      <p:sp>
        <p:nvSpPr>
          <p:cNvPr id="15" name="Date Placeholder 14"/>
          <p:cNvSpPr>
            <a:spLocks noGrp="1"/>
          </p:cNvSpPr>
          <p:nvPr>
            <p:ph type="dt" sz="half" idx="26"/>
          </p:nvPr>
        </p:nvSpPr>
        <p:spPr>
          <a:xfrm>
            <a:off x="629294" y="4766470"/>
            <a:ext cx="792000" cy="274637"/>
          </a:xfrm>
          <a:prstGeom prst="rect">
            <a:avLst/>
          </a:prstGeom>
        </p:spPr>
        <p:txBody>
          <a:bodyPr/>
          <a:lstStyle/>
          <a:p>
            <a:fld id="{4E72DEE7-F889-4168-BE5D-55132EDD28E3}" type="datetime1">
              <a:rPr lang="en-US" smtClean="0"/>
              <a:pPr/>
              <a:t>7/23/2023</a:t>
            </a:fld>
            <a:endParaRPr lang="en-US" dirty="0"/>
          </a:p>
        </p:txBody>
      </p:sp>
      <p:sp>
        <p:nvSpPr>
          <p:cNvPr id="16" name="Slide Number Placeholder 15"/>
          <p:cNvSpPr>
            <a:spLocks noGrp="1"/>
          </p:cNvSpPr>
          <p:nvPr>
            <p:ph type="sldNum" sz="quarter" idx="27"/>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7" name="Footer Placeholder 16"/>
          <p:cNvSpPr>
            <a:spLocks noGrp="1"/>
          </p:cNvSpPr>
          <p:nvPr>
            <p:ph type="ftr" sz="quarter" idx="28"/>
          </p:nvPr>
        </p:nvSpPr>
        <p:spPr>
          <a:xfrm>
            <a:off x="1421294" y="4767263"/>
            <a:ext cx="5002998" cy="273844"/>
          </a:xfrm>
          <a:prstGeom prst="rect">
            <a:avLst/>
          </a:prstGeom>
        </p:spPr>
        <p:txBody>
          <a:bodyPr/>
          <a:lstStyle/>
          <a:p>
            <a:pPr>
              <a:defRPr/>
            </a:pPr>
            <a:endParaRPr lang="nl-NL" kern="0" dirty="0">
              <a:solidFill>
                <a:srgbClr val="262826"/>
              </a:solidFill>
            </a:endParaRPr>
          </a:p>
        </p:txBody>
      </p:sp>
      <p:sp>
        <p:nvSpPr>
          <p:cNvPr id="20" name="Title 19"/>
          <p:cNvSpPr>
            <a:spLocks noGrp="1"/>
          </p:cNvSpPr>
          <p:nvPr>
            <p:ph type="title"/>
          </p:nvPr>
        </p:nvSpPr>
        <p:spPr>
          <a:xfrm>
            <a:off x="352426" y="330224"/>
            <a:ext cx="4162425" cy="733004"/>
          </a:xfrm>
        </p:spPr>
        <p:txBody>
          <a:bodyPr/>
          <a:lstStyle/>
          <a:p>
            <a:r>
              <a:rPr lang="en-US"/>
              <a:t>Click to edit Master title style</a:t>
            </a: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833672C2-4D59-48BD-A408-ABE27ABAFE2B}"/>
              </a:ext>
            </a:extLst>
          </p:cNvPr>
          <p:cNvSpPr>
            <a:spLocks noGrp="1"/>
          </p:cNvSpPr>
          <p:nvPr>
            <p:ph type="dt" sz="half" idx="14"/>
          </p:nvPr>
        </p:nvSpPr>
        <p:spPr/>
        <p:txBody>
          <a:bodyPr/>
          <a:lstStyle/>
          <a:p>
            <a:pPr defTabSz="685800"/>
            <a:fld id="{C8A5979C-BE40-4F64-A5E7-8976E684D06B}"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8" name="Tijdelijke aanduiding voor voettekst 7">
            <a:extLst>
              <a:ext uri="{FF2B5EF4-FFF2-40B4-BE49-F238E27FC236}">
                <a16:creationId xmlns:a16="http://schemas.microsoft.com/office/drawing/2014/main" id="{767B92BF-ED65-422D-A45D-491DDF0AC947}"/>
              </a:ext>
            </a:extLst>
          </p:cNvPr>
          <p:cNvSpPr>
            <a:spLocks noGrp="1"/>
          </p:cNvSpPr>
          <p:nvPr>
            <p:ph type="ftr" sz="quarter" idx="15"/>
          </p:nvPr>
        </p:nvSpPr>
        <p:spPr/>
        <p:txBody>
          <a:bodyPr/>
          <a:lstStyle/>
          <a:p>
            <a:pPr defTabSz="685800">
              <a:defRPr/>
            </a:pPr>
            <a:endParaRPr lang="nl-NL" kern="0" dirty="0">
              <a:solidFill>
                <a:srgbClr val="E7E6E6">
                  <a:lumMod val="90000"/>
                </a:srgbClr>
              </a:solidFill>
            </a:endParaRPr>
          </a:p>
        </p:txBody>
      </p:sp>
      <p:sp>
        <p:nvSpPr>
          <p:cNvPr id="12" name="Tijdelijke aanduiding voor dianummer 11">
            <a:extLst>
              <a:ext uri="{FF2B5EF4-FFF2-40B4-BE49-F238E27FC236}">
                <a16:creationId xmlns:a16="http://schemas.microsoft.com/office/drawing/2014/main" id="{39695827-34F6-44DD-92AC-1EF929C304CE}"/>
              </a:ext>
            </a:extLst>
          </p:cNvPr>
          <p:cNvSpPr>
            <a:spLocks noGrp="1"/>
          </p:cNvSpPr>
          <p:nvPr>
            <p:ph type="sldNum" sz="quarter" idx="16"/>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13" name="Text Placeholder 4">
            <a:extLst>
              <a:ext uri="{FF2B5EF4-FFF2-40B4-BE49-F238E27FC236}">
                <a16:creationId xmlns:a16="http://schemas.microsoft.com/office/drawing/2014/main" id="{DAFCC419-89B9-43AF-B1BF-F165E5093F6A}"/>
              </a:ext>
            </a:extLst>
          </p:cNvPr>
          <p:cNvSpPr>
            <a:spLocks noGrp="1"/>
          </p:cNvSpPr>
          <p:nvPr>
            <p:ph type="body" sz="quarter" idx="12"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Function</a:t>
            </a:r>
          </a:p>
        </p:txBody>
      </p:sp>
      <p:sp>
        <p:nvSpPr>
          <p:cNvPr id="2" name="Titel 1">
            <a:extLst>
              <a:ext uri="{FF2B5EF4-FFF2-40B4-BE49-F238E27FC236}">
                <a16:creationId xmlns:a16="http://schemas.microsoft.com/office/drawing/2014/main" id="{008BBC4F-1407-4AF4-ADEC-F070DCA5B115}"/>
              </a:ext>
            </a:extLst>
          </p:cNvPr>
          <p:cNvSpPr>
            <a:spLocks noGrp="1"/>
          </p:cNvSpPr>
          <p:nvPr>
            <p:ph type="title" hasCustomPrompt="1"/>
          </p:nvPr>
        </p:nvSpPr>
        <p:spPr/>
        <p:txBody>
          <a:bodyPr/>
          <a:lstStyle>
            <a:lvl1pPr>
              <a:defRPr/>
            </a:lvl1pPr>
          </a:lstStyle>
          <a:p>
            <a:r>
              <a:rPr lang="nl-NL" dirty="0"/>
              <a:t>Name</a:t>
            </a:r>
          </a:p>
        </p:txBody>
      </p:sp>
      <p:sp>
        <p:nvSpPr>
          <p:cNvPr id="9" name="Rechthoek 8">
            <a:extLst>
              <a:ext uri="{FF2B5EF4-FFF2-40B4-BE49-F238E27FC236}">
                <a16:creationId xmlns:a16="http://schemas.microsoft.com/office/drawing/2014/main" id="{C2875222-BBB3-4569-AB71-B3E722880671}"/>
              </a:ext>
            </a:extLst>
          </p:cNvPr>
          <p:cNvSpPr/>
          <p:nvPr userDrawn="1"/>
        </p:nvSpPr>
        <p:spPr>
          <a:xfrm>
            <a:off x="-1" y="1087041"/>
            <a:ext cx="9144000" cy="3537347"/>
          </a:xfrm>
          <a:prstGeom prst="rect">
            <a:avLst/>
          </a:prstGeom>
          <a:solidFill>
            <a:schemeClr val="bg1">
              <a:lumMod val="95000"/>
            </a:schemeClr>
          </a:solidFill>
        </p:spPr>
        <p:txBody>
          <a:bodyPr vert="horz" lIns="0" tIns="135000" rIns="0" bIns="0" rtlCol="0">
            <a:noAutofit/>
          </a:bodyPr>
          <a:lstStyle/>
          <a:p>
            <a:pPr marL="134541" marR="0" lvl="0" indent="-134541" algn="ctr" defTabSz="539354" rtl="0" eaLnBrk="1" fontAlgn="auto" latinLnBrk="0" hangingPunct="1">
              <a:lnSpc>
                <a:spcPct val="100000"/>
              </a:lnSpc>
              <a:spcBef>
                <a:spcPts val="0"/>
              </a:spcBef>
              <a:spcAft>
                <a:spcPts val="450"/>
              </a:spcAft>
              <a:buClr>
                <a:srgbClr val="362553"/>
              </a:buClr>
              <a:buSzPct val="100000"/>
              <a:buFontTx/>
              <a:buNone/>
              <a:tabLst/>
              <a:defRPr/>
            </a:pPr>
            <a:endParaRPr kumimoji="0" lang="nl-NL" sz="788" b="0" i="0" u="none" strike="noStrike" kern="1200" cap="none" spc="0" normalizeH="0" baseline="0" noProof="0">
              <a:ln>
                <a:noFill/>
              </a:ln>
              <a:solidFill>
                <a:prstClr val="white"/>
              </a:solidFill>
              <a:effectLst/>
              <a:uLnTx/>
              <a:uFillTx/>
              <a:latin typeface="Calibri"/>
              <a:ea typeface="+mn-ea"/>
              <a:cs typeface="+mn-cs"/>
            </a:endParaRPr>
          </a:p>
        </p:txBody>
      </p:sp>
      <p:sp>
        <p:nvSpPr>
          <p:cNvPr id="4" name="Tijdelijke aanduiding voor tekst 3">
            <a:extLst>
              <a:ext uri="{FF2B5EF4-FFF2-40B4-BE49-F238E27FC236}">
                <a16:creationId xmlns:a16="http://schemas.microsoft.com/office/drawing/2014/main" id="{88E1D1D5-EE71-4184-BC14-109A77939C93}"/>
              </a:ext>
            </a:extLst>
          </p:cNvPr>
          <p:cNvSpPr>
            <a:spLocks noGrp="1"/>
          </p:cNvSpPr>
          <p:nvPr>
            <p:ph type="body" sz="quarter" idx="17"/>
          </p:nvPr>
        </p:nvSpPr>
        <p:spPr>
          <a:xfrm>
            <a:off x="700238" y="1772841"/>
            <a:ext cx="7747097" cy="2684859"/>
          </a:xfrm>
        </p:spPr>
        <p:txBody>
          <a:bodyPr/>
          <a:lstStyle>
            <a:lvl1pPr marL="0" indent="0">
              <a:buNone/>
              <a:defRPr kumimoji="0" lang="nl-NL" sz="1500" b="1" i="0" u="none" strike="noStrike" kern="1200" cap="none" spc="0" normalizeH="0" baseline="0" dirty="0" smtClean="0">
                <a:ln>
                  <a:noFill/>
                </a:ln>
                <a:solidFill>
                  <a:srgbClr val="831F82"/>
                </a:solidFill>
                <a:effectLst/>
                <a:uLnTx/>
                <a:uFillTx/>
                <a:latin typeface="+mj-lt"/>
                <a:ea typeface="+mn-ea"/>
                <a:cs typeface="+mn-cs"/>
              </a:defRPr>
            </a:lvl1pPr>
          </a:lstStyle>
          <a:p>
            <a:pPr lvl="0"/>
            <a:r>
              <a:rPr lang="en-US" dirty="0"/>
              <a:t>Click to edit the model's text style
</a:t>
            </a:r>
            <a:endParaRPr lang="nl-NL" dirty="0"/>
          </a:p>
        </p:txBody>
      </p:sp>
      <p:sp>
        <p:nvSpPr>
          <p:cNvPr id="6" name="Tijdelijke aanduiding voor tekst 5">
            <a:extLst>
              <a:ext uri="{FF2B5EF4-FFF2-40B4-BE49-F238E27FC236}">
                <a16:creationId xmlns:a16="http://schemas.microsoft.com/office/drawing/2014/main" id="{66074645-99A5-4226-8AB0-875C30C8F1DD}"/>
              </a:ext>
            </a:extLst>
          </p:cNvPr>
          <p:cNvSpPr>
            <a:spLocks noGrp="1"/>
          </p:cNvSpPr>
          <p:nvPr>
            <p:ph type="body" sz="quarter" idx="18"/>
          </p:nvPr>
        </p:nvSpPr>
        <p:spPr>
          <a:xfrm>
            <a:off x="457200" y="1191196"/>
            <a:ext cx="447140" cy="38733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tx1">
                    <a:lumMod val="75000"/>
                    <a:lumOff val="25000"/>
                    <a:alpha val="0"/>
                  </a:schemeClr>
                </a:solidFill>
              </a:defRPr>
            </a:lvl1pPr>
          </a:lstStyle>
          <a:p>
            <a:pPr lvl="0"/>
            <a:endParaRPr lang="nl-NL" dirty="0"/>
          </a:p>
        </p:txBody>
      </p:sp>
    </p:spTree>
    <p:extLst>
      <p:ext uri="{BB962C8B-B14F-4D97-AF65-F5344CB8AC3E}">
        <p14:creationId xmlns:p14="http://schemas.microsoft.com/office/powerpoint/2010/main" val="80875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ey shape">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833672C2-4D59-48BD-A408-ABE27ABAFE2B}"/>
              </a:ext>
            </a:extLst>
          </p:cNvPr>
          <p:cNvSpPr>
            <a:spLocks noGrp="1"/>
          </p:cNvSpPr>
          <p:nvPr>
            <p:ph type="dt" sz="half" idx="14"/>
          </p:nvPr>
        </p:nvSpPr>
        <p:spPr/>
        <p:txBody>
          <a:bodyPr/>
          <a:lstStyle/>
          <a:p>
            <a:pPr defTabSz="685800"/>
            <a:fld id="{48CCF3D8-1D60-4FCB-A82D-18D61F80575D}"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8" name="Tijdelijke aanduiding voor voettekst 7">
            <a:extLst>
              <a:ext uri="{FF2B5EF4-FFF2-40B4-BE49-F238E27FC236}">
                <a16:creationId xmlns:a16="http://schemas.microsoft.com/office/drawing/2014/main" id="{767B92BF-ED65-422D-A45D-491DDF0AC947}"/>
              </a:ext>
            </a:extLst>
          </p:cNvPr>
          <p:cNvSpPr>
            <a:spLocks noGrp="1"/>
          </p:cNvSpPr>
          <p:nvPr>
            <p:ph type="ftr" sz="quarter" idx="15"/>
          </p:nvPr>
        </p:nvSpPr>
        <p:spPr/>
        <p:txBody>
          <a:bodyPr/>
          <a:lstStyle/>
          <a:p>
            <a:pPr defTabSz="685800">
              <a:defRPr/>
            </a:pPr>
            <a:endParaRPr lang="nl-NL" kern="0" dirty="0">
              <a:solidFill>
                <a:srgbClr val="E7E6E6">
                  <a:lumMod val="90000"/>
                </a:srgbClr>
              </a:solidFill>
            </a:endParaRPr>
          </a:p>
        </p:txBody>
      </p:sp>
      <p:sp>
        <p:nvSpPr>
          <p:cNvPr id="12" name="Tijdelijke aanduiding voor dianummer 11">
            <a:extLst>
              <a:ext uri="{FF2B5EF4-FFF2-40B4-BE49-F238E27FC236}">
                <a16:creationId xmlns:a16="http://schemas.microsoft.com/office/drawing/2014/main" id="{39695827-34F6-44DD-92AC-1EF929C304CE}"/>
              </a:ext>
            </a:extLst>
          </p:cNvPr>
          <p:cNvSpPr>
            <a:spLocks noGrp="1"/>
          </p:cNvSpPr>
          <p:nvPr>
            <p:ph type="sldNum" sz="quarter" idx="16"/>
          </p:nvPr>
        </p:nvSpPr>
        <p:spPr/>
        <p:txBody>
          <a:body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13" name="Text Placeholder 4">
            <a:extLst>
              <a:ext uri="{FF2B5EF4-FFF2-40B4-BE49-F238E27FC236}">
                <a16:creationId xmlns:a16="http://schemas.microsoft.com/office/drawing/2014/main" id="{DAFCC419-89B9-43AF-B1BF-F165E5093F6A}"/>
              </a:ext>
            </a:extLst>
          </p:cNvPr>
          <p:cNvSpPr>
            <a:spLocks noGrp="1"/>
          </p:cNvSpPr>
          <p:nvPr>
            <p:ph type="body" sz="quarter" idx="12" hasCustomPrompt="1"/>
          </p:nvPr>
        </p:nvSpPr>
        <p:spPr>
          <a:xfrm>
            <a:off x="467916" y="199185"/>
            <a:ext cx="8208169" cy="214367"/>
          </a:xfrm>
        </p:spPr>
        <p:txBody>
          <a:bodyPr lIns="0" rIns="0">
            <a:noAutofit/>
          </a:bodyPr>
          <a:lstStyle>
            <a:lvl1pPr marL="0" indent="0">
              <a:buNone/>
              <a:defRPr lang="en-US" sz="1050" kern="1200" cap="all" dirty="0">
                <a:solidFill>
                  <a:schemeClr val="tx1">
                    <a:lumMod val="75000"/>
                    <a:lumOff val="25000"/>
                  </a:schemeClr>
                </a:solidFill>
                <a:latin typeface="+mn-lt"/>
                <a:ea typeface="+mn-ea"/>
                <a:cs typeface="+mn-cs"/>
              </a:defRPr>
            </a:lvl1pPr>
          </a:lstStyle>
          <a:p>
            <a:pPr lvl="0"/>
            <a:r>
              <a:rPr lang="en-US" dirty="0"/>
              <a:t>Subtitle</a:t>
            </a:r>
          </a:p>
        </p:txBody>
      </p:sp>
      <p:sp>
        <p:nvSpPr>
          <p:cNvPr id="2" name="Titel 1">
            <a:extLst>
              <a:ext uri="{FF2B5EF4-FFF2-40B4-BE49-F238E27FC236}">
                <a16:creationId xmlns:a16="http://schemas.microsoft.com/office/drawing/2014/main" id="{008BBC4F-1407-4AF4-ADEC-F070DCA5B115}"/>
              </a:ext>
            </a:extLst>
          </p:cNvPr>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p>
        </p:txBody>
      </p:sp>
      <p:sp>
        <p:nvSpPr>
          <p:cNvPr id="9" name="Rechthoek 8">
            <a:extLst>
              <a:ext uri="{FF2B5EF4-FFF2-40B4-BE49-F238E27FC236}">
                <a16:creationId xmlns:a16="http://schemas.microsoft.com/office/drawing/2014/main" id="{BCEFEEEB-F601-4D52-8E1B-239CDE009FD6}"/>
              </a:ext>
            </a:extLst>
          </p:cNvPr>
          <p:cNvSpPr/>
          <p:nvPr userDrawn="1"/>
        </p:nvSpPr>
        <p:spPr>
          <a:xfrm>
            <a:off x="-1" y="1087041"/>
            <a:ext cx="9144000" cy="3537347"/>
          </a:xfrm>
          <a:prstGeom prst="rect">
            <a:avLst/>
          </a:prstGeom>
          <a:solidFill>
            <a:schemeClr val="bg1">
              <a:lumMod val="95000"/>
            </a:schemeClr>
          </a:solidFill>
        </p:spPr>
        <p:txBody>
          <a:bodyPr vert="horz" lIns="0" tIns="135000" rIns="0" bIns="0" rtlCol="0">
            <a:noAutofit/>
          </a:bodyPr>
          <a:lstStyle/>
          <a:p>
            <a:pPr marL="134541" marR="0" lvl="0" indent="-134541" algn="ctr" defTabSz="539354" rtl="0" eaLnBrk="1" fontAlgn="auto" latinLnBrk="0" hangingPunct="1">
              <a:lnSpc>
                <a:spcPct val="100000"/>
              </a:lnSpc>
              <a:spcBef>
                <a:spcPts val="0"/>
              </a:spcBef>
              <a:spcAft>
                <a:spcPts val="450"/>
              </a:spcAft>
              <a:buClr>
                <a:srgbClr val="362553"/>
              </a:buClr>
              <a:buSzPct val="100000"/>
              <a:buFontTx/>
              <a:buNone/>
              <a:tabLst/>
              <a:defRPr/>
            </a:pPr>
            <a:endParaRPr kumimoji="0" lang="nl-NL" sz="788"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68288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FA1C3-E1E8-4667-B540-6E7B31DE15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3563" y="780083"/>
            <a:ext cx="1812127" cy="1219122"/>
          </a:xfrm>
          <a:prstGeom prst="rect">
            <a:avLst/>
          </a:prstGeom>
        </p:spPr>
      </p:pic>
      <p:sp>
        <p:nvSpPr>
          <p:cNvPr id="3" name="Rechthoek 2">
            <a:extLst>
              <a:ext uri="{FF2B5EF4-FFF2-40B4-BE49-F238E27FC236}">
                <a16:creationId xmlns:a16="http://schemas.microsoft.com/office/drawing/2014/main" id="{2C972A77-B7A6-470A-A430-A53A3D0C02AE}"/>
              </a:ext>
            </a:extLst>
          </p:cNvPr>
          <p:cNvSpPr/>
          <p:nvPr userDrawn="1"/>
        </p:nvSpPr>
        <p:spPr>
          <a:xfrm>
            <a:off x="0" y="2787254"/>
            <a:ext cx="9144000" cy="23562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ep 3">
            <a:extLst>
              <a:ext uri="{FF2B5EF4-FFF2-40B4-BE49-F238E27FC236}">
                <a16:creationId xmlns:a16="http://schemas.microsoft.com/office/drawing/2014/main" id="{1BFD7049-BE89-43C8-97E0-1BD7324BB8A0}"/>
              </a:ext>
            </a:extLst>
          </p:cNvPr>
          <p:cNvGrpSpPr/>
          <p:nvPr userDrawn="1"/>
        </p:nvGrpSpPr>
        <p:grpSpPr>
          <a:xfrm>
            <a:off x="3969010" y="3936148"/>
            <a:ext cx="362362" cy="362456"/>
            <a:chOff x="5507992" y="5191048"/>
            <a:chExt cx="483149" cy="483274"/>
          </a:xfrm>
        </p:grpSpPr>
        <p:sp>
          <p:nvSpPr>
            <p:cNvPr id="6" name="Rectangle: Rounded Corners 6">
              <a:extLst>
                <a:ext uri="{FF2B5EF4-FFF2-40B4-BE49-F238E27FC236}">
                  <a16:creationId xmlns:a16="http://schemas.microsoft.com/office/drawing/2014/main" id="{A78DC05F-3DFF-4227-987A-4F3615D5FE10}"/>
                </a:ext>
              </a:extLst>
            </p:cNvPr>
            <p:cNvSpPr/>
            <p:nvPr/>
          </p:nvSpPr>
          <p:spPr>
            <a:xfrm flipH="1">
              <a:off x="5507992" y="5191048"/>
              <a:ext cx="483149" cy="4832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reeform 78">
              <a:extLst>
                <a:ext uri="{FF2B5EF4-FFF2-40B4-BE49-F238E27FC236}">
                  <a16:creationId xmlns:a16="http://schemas.microsoft.com/office/drawing/2014/main" id="{8404E51F-CFA7-4256-BA78-27D93F2EBED4}"/>
                </a:ext>
              </a:extLst>
            </p:cNvPr>
            <p:cNvSpPr>
              <a:spLocks noEditPoints="1"/>
            </p:cNvSpPr>
            <p:nvPr/>
          </p:nvSpPr>
          <p:spPr bwMode="auto">
            <a:xfrm>
              <a:off x="5631019" y="5298675"/>
              <a:ext cx="242511" cy="242605"/>
            </a:xfrm>
            <a:custGeom>
              <a:avLst/>
              <a:gdLst/>
              <a:ahLst/>
              <a:cxnLst>
                <a:cxn ang="0">
                  <a:pos x="59" y="54"/>
                </a:cxn>
                <a:cxn ang="0">
                  <a:pos x="53" y="59"/>
                </a:cxn>
                <a:cxn ang="0">
                  <a:pos x="45" y="62"/>
                </a:cxn>
                <a:cxn ang="0">
                  <a:pos x="38" y="59"/>
                </a:cxn>
                <a:cxn ang="0">
                  <a:pos x="30" y="51"/>
                </a:cxn>
                <a:cxn ang="0">
                  <a:pos x="27" y="43"/>
                </a:cxn>
                <a:cxn ang="0">
                  <a:pos x="30" y="36"/>
                </a:cxn>
                <a:cxn ang="0">
                  <a:pos x="27" y="32"/>
                </a:cxn>
                <a:cxn ang="0">
                  <a:pos x="19" y="36"/>
                </a:cxn>
                <a:cxn ang="0">
                  <a:pos x="11" y="32"/>
                </a:cxn>
                <a:cxn ang="0">
                  <a:pos x="3" y="24"/>
                </a:cxn>
                <a:cxn ang="0">
                  <a:pos x="0" y="17"/>
                </a:cxn>
                <a:cxn ang="0">
                  <a:pos x="3" y="9"/>
                </a:cxn>
                <a:cxn ang="0">
                  <a:pos x="9" y="3"/>
                </a:cxn>
                <a:cxn ang="0">
                  <a:pos x="17" y="0"/>
                </a:cxn>
                <a:cxn ang="0">
                  <a:pos x="24" y="4"/>
                </a:cxn>
                <a:cxn ang="0">
                  <a:pos x="32" y="11"/>
                </a:cxn>
                <a:cxn ang="0">
                  <a:pos x="35" y="19"/>
                </a:cxn>
                <a:cxn ang="0">
                  <a:pos x="32" y="27"/>
                </a:cxn>
                <a:cxn ang="0">
                  <a:pos x="35" y="30"/>
                </a:cxn>
                <a:cxn ang="0">
                  <a:pos x="43" y="27"/>
                </a:cxn>
                <a:cxn ang="0">
                  <a:pos x="51" y="30"/>
                </a:cxn>
                <a:cxn ang="0">
                  <a:pos x="59" y="38"/>
                </a:cxn>
                <a:cxn ang="0">
                  <a:pos x="62" y="46"/>
                </a:cxn>
                <a:cxn ang="0">
                  <a:pos x="59" y="54"/>
                </a:cxn>
                <a:cxn ang="0">
                  <a:pos x="27" y="17"/>
                </a:cxn>
                <a:cxn ang="0">
                  <a:pos x="19" y="9"/>
                </a:cxn>
                <a:cxn ang="0">
                  <a:pos x="17" y="8"/>
                </a:cxn>
                <a:cxn ang="0">
                  <a:pos x="14" y="9"/>
                </a:cxn>
                <a:cxn ang="0">
                  <a:pos x="8" y="14"/>
                </a:cxn>
                <a:cxn ang="0">
                  <a:pos x="7" y="17"/>
                </a:cxn>
                <a:cxn ang="0">
                  <a:pos x="8" y="19"/>
                </a:cxn>
                <a:cxn ang="0">
                  <a:pos x="16" y="27"/>
                </a:cxn>
                <a:cxn ang="0">
                  <a:pos x="19" y="28"/>
                </a:cxn>
                <a:cxn ang="0">
                  <a:pos x="22" y="27"/>
                </a:cxn>
                <a:cxn ang="0">
                  <a:pos x="19" y="23"/>
                </a:cxn>
                <a:cxn ang="0">
                  <a:pos x="23" y="19"/>
                </a:cxn>
                <a:cxn ang="0">
                  <a:pos x="27" y="22"/>
                </a:cxn>
                <a:cxn ang="0">
                  <a:pos x="28" y="19"/>
                </a:cxn>
                <a:cxn ang="0">
                  <a:pos x="27" y="17"/>
                </a:cxn>
                <a:cxn ang="0">
                  <a:pos x="54" y="43"/>
                </a:cxn>
                <a:cxn ang="0">
                  <a:pos x="46" y="35"/>
                </a:cxn>
                <a:cxn ang="0">
                  <a:pos x="43" y="34"/>
                </a:cxn>
                <a:cxn ang="0">
                  <a:pos x="40" y="36"/>
                </a:cxn>
                <a:cxn ang="0">
                  <a:pos x="43" y="40"/>
                </a:cxn>
                <a:cxn ang="0">
                  <a:pos x="40" y="43"/>
                </a:cxn>
                <a:cxn ang="0">
                  <a:pos x="35" y="41"/>
                </a:cxn>
                <a:cxn ang="0">
                  <a:pos x="34" y="43"/>
                </a:cxn>
                <a:cxn ang="0">
                  <a:pos x="35" y="46"/>
                </a:cxn>
                <a:cxn ang="0">
                  <a:pos x="43" y="54"/>
                </a:cxn>
                <a:cxn ang="0">
                  <a:pos x="45" y="55"/>
                </a:cxn>
                <a:cxn ang="0">
                  <a:pos x="48" y="54"/>
                </a:cxn>
                <a:cxn ang="0">
                  <a:pos x="54" y="48"/>
                </a:cxn>
                <a:cxn ang="0">
                  <a:pos x="55" y="46"/>
                </a:cxn>
                <a:cxn ang="0">
                  <a:pos x="54" y="43"/>
                </a:cxn>
              </a:cxnLst>
              <a:rect l="0" t="0" r="r" b="b"/>
              <a:pathLst>
                <a:path w="62" h="62">
                  <a:moveTo>
                    <a:pt x="59" y="54"/>
                  </a:moveTo>
                  <a:cubicBezTo>
                    <a:pt x="53" y="59"/>
                    <a:pt x="53" y="59"/>
                    <a:pt x="53" y="59"/>
                  </a:cubicBezTo>
                  <a:cubicBezTo>
                    <a:pt x="51" y="61"/>
                    <a:pt x="48" y="62"/>
                    <a:pt x="45" y="62"/>
                  </a:cubicBezTo>
                  <a:cubicBezTo>
                    <a:pt x="43" y="62"/>
                    <a:pt x="40" y="61"/>
                    <a:pt x="38" y="59"/>
                  </a:cubicBezTo>
                  <a:cubicBezTo>
                    <a:pt x="30" y="51"/>
                    <a:pt x="30" y="51"/>
                    <a:pt x="30" y="51"/>
                  </a:cubicBezTo>
                  <a:cubicBezTo>
                    <a:pt x="28" y="49"/>
                    <a:pt x="27" y="46"/>
                    <a:pt x="27" y="43"/>
                  </a:cubicBezTo>
                  <a:cubicBezTo>
                    <a:pt x="27" y="40"/>
                    <a:pt x="28" y="38"/>
                    <a:pt x="30" y="36"/>
                  </a:cubicBezTo>
                  <a:cubicBezTo>
                    <a:pt x="27" y="32"/>
                    <a:pt x="27" y="32"/>
                    <a:pt x="27" y="32"/>
                  </a:cubicBezTo>
                  <a:cubicBezTo>
                    <a:pt x="25" y="34"/>
                    <a:pt x="22" y="36"/>
                    <a:pt x="19" y="36"/>
                  </a:cubicBezTo>
                  <a:cubicBezTo>
                    <a:pt x="16" y="36"/>
                    <a:pt x="13" y="34"/>
                    <a:pt x="11" y="32"/>
                  </a:cubicBezTo>
                  <a:cubicBezTo>
                    <a:pt x="3" y="24"/>
                    <a:pt x="3" y="24"/>
                    <a:pt x="3" y="24"/>
                  </a:cubicBezTo>
                  <a:cubicBezTo>
                    <a:pt x="1" y="22"/>
                    <a:pt x="0" y="20"/>
                    <a:pt x="0" y="17"/>
                  </a:cubicBezTo>
                  <a:cubicBezTo>
                    <a:pt x="0" y="14"/>
                    <a:pt x="1" y="11"/>
                    <a:pt x="3" y="9"/>
                  </a:cubicBezTo>
                  <a:cubicBezTo>
                    <a:pt x="9" y="3"/>
                    <a:pt x="9" y="3"/>
                    <a:pt x="9" y="3"/>
                  </a:cubicBezTo>
                  <a:cubicBezTo>
                    <a:pt x="11" y="1"/>
                    <a:pt x="14" y="0"/>
                    <a:pt x="17" y="0"/>
                  </a:cubicBezTo>
                  <a:cubicBezTo>
                    <a:pt x="19" y="0"/>
                    <a:pt x="22" y="1"/>
                    <a:pt x="24" y="4"/>
                  </a:cubicBezTo>
                  <a:cubicBezTo>
                    <a:pt x="32" y="11"/>
                    <a:pt x="32" y="11"/>
                    <a:pt x="32" y="11"/>
                  </a:cubicBezTo>
                  <a:cubicBezTo>
                    <a:pt x="34" y="13"/>
                    <a:pt x="35" y="16"/>
                    <a:pt x="35" y="19"/>
                  </a:cubicBezTo>
                  <a:cubicBezTo>
                    <a:pt x="35" y="22"/>
                    <a:pt x="34" y="25"/>
                    <a:pt x="32" y="27"/>
                  </a:cubicBezTo>
                  <a:cubicBezTo>
                    <a:pt x="35" y="30"/>
                    <a:pt x="35" y="30"/>
                    <a:pt x="35" y="30"/>
                  </a:cubicBezTo>
                  <a:cubicBezTo>
                    <a:pt x="37" y="28"/>
                    <a:pt x="40" y="27"/>
                    <a:pt x="43" y="27"/>
                  </a:cubicBezTo>
                  <a:cubicBezTo>
                    <a:pt x="46" y="27"/>
                    <a:pt x="49" y="28"/>
                    <a:pt x="51" y="30"/>
                  </a:cubicBezTo>
                  <a:cubicBezTo>
                    <a:pt x="59" y="38"/>
                    <a:pt x="59" y="38"/>
                    <a:pt x="59" y="38"/>
                  </a:cubicBezTo>
                  <a:cubicBezTo>
                    <a:pt x="61" y="40"/>
                    <a:pt x="62" y="43"/>
                    <a:pt x="62" y="46"/>
                  </a:cubicBezTo>
                  <a:cubicBezTo>
                    <a:pt x="62" y="49"/>
                    <a:pt x="61" y="52"/>
                    <a:pt x="59" y="54"/>
                  </a:cubicBezTo>
                  <a:close/>
                  <a:moveTo>
                    <a:pt x="27" y="17"/>
                  </a:moveTo>
                  <a:cubicBezTo>
                    <a:pt x="19" y="9"/>
                    <a:pt x="19" y="9"/>
                    <a:pt x="19" y="9"/>
                  </a:cubicBezTo>
                  <a:cubicBezTo>
                    <a:pt x="18" y="8"/>
                    <a:pt x="18" y="8"/>
                    <a:pt x="17" y="8"/>
                  </a:cubicBezTo>
                  <a:cubicBezTo>
                    <a:pt x="16" y="8"/>
                    <a:pt x="15" y="8"/>
                    <a:pt x="14" y="9"/>
                  </a:cubicBezTo>
                  <a:cubicBezTo>
                    <a:pt x="8" y="14"/>
                    <a:pt x="8" y="14"/>
                    <a:pt x="8" y="14"/>
                  </a:cubicBezTo>
                  <a:cubicBezTo>
                    <a:pt x="8" y="15"/>
                    <a:pt x="7" y="16"/>
                    <a:pt x="7" y="17"/>
                  </a:cubicBezTo>
                  <a:cubicBezTo>
                    <a:pt x="7" y="18"/>
                    <a:pt x="8" y="19"/>
                    <a:pt x="8" y="19"/>
                  </a:cubicBezTo>
                  <a:cubicBezTo>
                    <a:pt x="16" y="27"/>
                    <a:pt x="16" y="27"/>
                    <a:pt x="16" y="27"/>
                  </a:cubicBezTo>
                  <a:cubicBezTo>
                    <a:pt x="17" y="28"/>
                    <a:pt x="18" y="28"/>
                    <a:pt x="19" y="28"/>
                  </a:cubicBezTo>
                  <a:cubicBezTo>
                    <a:pt x="20" y="28"/>
                    <a:pt x="21" y="28"/>
                    <a:pt x="22" y="27"/>
                  </a:cubicBezTo>
                  <a:cubicBezTo>
                    <a:pt x="20" y="26"/>
                    <a:pt x="19" y="25"/>
                    <a:pt x="19" y="23"/>
                  </a:cubicBezTo>
                  <a:cubicBezTo>
                    <a:pt x="19" y="21"/>
                    <a:pt x="21" y="19"/>
                    <a:pt x="23" y="19"/>
                  </a:cubicBezTo>
                  <a:cubicBezTo>
                    <a:pt x="24" y="19"/>
                    <a:pt x="26" y="21"/>
                    <a:pt x="27" y="22"/>
                  </a:cubicBezTo>
                  <a:cubicBezTo>
                    <a:pt x="28" y="21"/>
                    <a:pt x="28" y="20"/>
                    <a:pt x="28" y="19"/>
                  </a:cubicBezTo>
                  <a:cubicBezTo>
                    <a:pt x="28" y="18"/>
                    <a:pt x="28" y="17"/>
                    <a:pt x="27" y="17"/>
                  </a:cubicBezTo>
                  <a:close/>
                  <a:moveTo>
                    <a:pt x="54" y="43"/>
                  </a:moveTo>
                  <a:cubicBezTo>
                    <a:pt x="46" y="35"/>
                    <a:pt x="46" y="35"/>
                    <a:pt x="46" y="35"/>
                  </a:cubicBezTo>
                  <a:cubicBezTo>
                    <a:pt x="45" y="35"/>
                    <a:pt x="44" y="34"/>
                    <a:pt x="43" y="34"/>
                  </a:cubicBezTo>
                  <a:cubicBezTo>
                    <a:pt x="42" y="34"/>
                    <a:pt x="41" y="35"/>
                    <a:pt x="40" y="36"/>
                  </a:cubicBezTo>
                  <a:cubicBezTo>
                    <a:pt x="42" y="37"/>
                    <a:pt x="43" y="38"/>
                    <a:pt x="43" y="40"/>
                  </a:cubicBezTo>
                  <a:cubicBezTo>
                    <a:pt x="43" y="42"/>
                    <a:pt x="42" y="43"/>
                    <a:pt x="40" y="43"/>
                  </a:cubicBezTo>
                  <a:cubicBezTo>
                    <a:pt x="38" y="43"/>
                    <a:pt x="37" y="42"/>
                    <a:pt x="35" y="41"/>
                  </a:cubicBezTo>
                  <a:cubicBezTo>
                    <a:pt x="34" y="41"/>
                    <a:pt x="34" y="42"/>
                    <a:pt x="34" y="43"/>
                  </a:cubicBezTo>
                  <a:cubicBezTo>
                    <a:pt x="34" y="44"/>
                    <a:pt x="34" y="45"/>
                    <a:pt x="35" y="46"/>
                  </a:cubicBezTo>
                  <a:cubicBezTo>
                    <a:pt x="43" y="54"/>
                    <a:pt x="43" y="54"/>
                    <a:pt x="43" y="54"/>
                  </a:cubicBezTo>
                  <a:cubicBezTo>
                    <a:pt x="44" y="55"/>
                    <a:pt x="45" y="55"/>
                    <a:pt x="45" y="55"/>
                  </a:cubicBezTo>
                  <a:cubicBezTo>
                    <a:pt x="46" y="55"/>
                    <a:pt x="47" y="55"/>
                    <a:pt x="48" y="54"/>
                  </a:cubicBezTo>
                  <a:cubicBezTo>
                    <a:pt x="54" y="48"/>
                    <a:pt x="54" y="48"/>
                    <a:pt x="54" y="48"/>
                  </a:cubicBezTo>
                  <a:cubicBezTo>
                    <a:pt x="54" y="48"/>
                    <a:pt x="55" y="47"/>
                    <a:pt x="55" y="46"/>
                  </a:cubicBezTo>
                  <a:cubicBezTo>
                    <a:pt x="55" y="45"/>
                    <a:pt x="54" y="44"/>
                    <a:pt x="54" y="43"/>
                  </a:cubicBezTo>
                  <a:close/>
                </a:path>
              </a:pathLst>
            </a:custGeom>
            <a:solidFill>
              <a:schemeClr val="accent2"/>
            </a:solidFill>
            <a:ln w="9525">
              <a:noFill/>
              <a:round/>
              <a:headEnd/>
              <a:tailEnd/>
            </a:ln>
          </p:spPr>
          <p:txBody>
            <a:bodyPr vert="horz" wrap="square" lIns="34290" tIns="17145" rIns="34290" bIns="17145"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Groep 7">
            <a:extLst>
              <a:ext uri="{FF2B5EF4-FFF2-40B4-BE49-F238E27FC236}">
                <a16:creationId xmlns:a16="http://schemas.microsoft.com/office/drawing/2014/main" id="{8D3D81ED-B34D-4A1F-B933-511BA97EFA50}"/>
              </a:ext>
            </a:extLst>
          </p:cNvPr>
          <p:cNvGrpSpPr/>
          <p:nvPr userDrawn="1"/>
        </p:nvGrpSpPr>
        <p:grpSpPr>
          <a:xfrm>
            <a:off x="1419598" y="3936454"/>
            <a:ext cx="362362" cy="362456"/>
            <a:chOff x="2291750" y="5191456"/>
            <a:chExt cx="483149" cy="483274"/>
          </a:xfrm>
        </p:grpSpPr>
        <p:sp>
          <p:nvSpPr>
            <p:cNvPr id="9" name="Rectangle: Rounded Corners 9">
              <a:extLst>
                <a:ext uri="{FF2B5EF4-FFF2-40B4-BE49-F238E27FC236}">
                  <a16:creationId xmlns:a16="http://schemas.microsoft.com/office/drawing/2014/main" id="{F3E1D658-C8F8-4EB5-94FB-4BFE73D37E3D}"/>
                </a:ext>
              </a:extLst>
            </p:cNvPr>
            <p:cNvSpPr/>
            <p:nvPr/>
          </p:nvSpPr>
          <p:spPr>
            <a:xfrm flipH="1">
              <a:off x="2291750" y="5191456"/>
              <a:ext cx="483149" cy="4832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74">
              <a:extLst>
                <a:ext uri="{FF2B5EF4-FFF2-40B4-BE49-F238E27FC236}">
                  <a16:creationId xmlns:a16="http://schemas.microsoft.com/office/drawing/2014/main" id="{7895AB88-6E3F-4E4B-873D-14C1D32B9A7F}"/>
                </a:ext>
              </a:extLst>
            </p:cNvPr>
            <p:cNvSpPr>
              <a:spLocks noEditPoints="1"/>
            </p:cNvSpPr>
            <p:nvPr/>
          </p:nvSpPr>
          <p:spPr bwMode="auto">
            <a:xfrm>
              <a:off x="2407202" y="5320974"/>
              <a:ext cx="257399" cy="199727"/>
            </a:xfrm>
            <a:custGeom>
              <a:avLst/>
              <a:gdLst/>
              <a:ahLst/>
              <a:cxnLst>
                <a:cxn ang="0">
                  <a:pos x="66" y="17"/>
                </a:cxn>
                <a:cxn ang="0">
                  <a:pos x="47" y="30"/>
                </a:cxn>
                <a:cxn ang="0">
                  <a:pos x="37" y="36"/>
                </a:cxn>
                <a:cxn ang="0">
                  <a:pos x="36" y="36"/>
                </a:cxn>
                <a:cxn ang="0">
                  <a:pos x="36" y="36"/>
                </a:cxn>
                <a:cxn ang="0">
                  <a:pos x="26" y="30"/>
                </a:cxn>
                <a:cxn ang="0">
                  <a:pos x="7" y="17"/>
                </a:cxn>
                <a:cxn ang="0">
                  <a:pos x="0" y="7"/>
                </a:cxn>
                <a:cxn ang="0">
                  <a:pos x="7" y="0"/>
                </a:cxn>
                <a:cxn ang="0">
                  <a:pos x="66" y="0"/>
                </a:cxn>
                <a:cxn ang="0">
                  <a:pos x="72" y="6"/>
                </a:cxn>
                <a:cxn ang="0">
                  <a:pos x="66" y="17"/>
                </a:cxn>
                <a:cxn ang="0">
                  <a:pos x="72" y="50"/>
                </a:cxn>
                <a:cxn ang="0">
                  <a:pos x="66" y="56"/>
                </a:cxn>
                <a:cxn ang="0">
                  <a:pos x="7" y="56"/>
                </a:cxn>
                <a:cxn ang="0">
                  <a:pos x="0" y="50"/>
                </a:cxn>
                <a:cxn ang="0">
                  <a:pos x="0" y="18"/>
                </a:cxn>
                <a:cxn ang="0">
                  <a:pos x="5" y="21"/>
                </a:cxn>
                <a:cxn ang="0">
                  <a:pos x="24" y="35"/>
                </a:cxn>
                <a:cxn ang="0">
                  <a:pos x="36" y="41"/>
                </a:cxn>
                <a:cxn ang="0">
                  <a:pos x="36" y="41"/>
                </a:cxn>
                <a:cxn ang="0">
                  <a:pos x="37" y="41"/>
                </a:cxn>
                <a:cxn ang="0">
                  <a:pos x="48" y="35"/>
                </a:cxn>
                <a:cxn ang="0">
                  <a:pos x="68" y="21"/>
                </a:cxn>
                <a:cxn ang="0">
                  <a:pos x="72" y="18"/>
                </a:cxn>
                <a:cxn ang="0">
                  <a:pos x="72" y="50"/>
                </a:cxn>
              </a:cxnLst>
              <a:rect l="0" t="0" r="r" b="b"/>
              <a:pathLst>
                <a:path w="72" h="56">
                  <a:moveTo>
                    <a:pt x="66" y="17"/>
                  </a:moveTo>
                  <a:cubicBezTo>
                    <a:pt x="59" y="21"/>
                    <a:pt x="53" y="26"/>
                    <a:pt x="47" y="30"/>
                  </a:cubicBezTo>
                  <a:cubicBezTo>
                    <a:pt x="44" y="32"/>
                    <a:pt x="40" y="36"/>
                    <a:pt x="37" y="36"/>
                  </a:cubicBezTo>
                  <a:cubicBezTo>
                    <a:pt x="36" y="36"/>
                    <a:pt x="36" y="36"/>
                    <a:pt x="36" y="36"/>
                  </a:cubicBezTo>
                  <a:cubicBezTo>
                    <a:pt x="36" y="36"/>
                    <a:pt x="36" y="36"/>
                    <a:pt x="36" y="36"/>
                  </a:cubicBezTo>
                  <a:cubicBezTo>
                    <a:pt x="33" y="36"/>
                    <a:pt x="29" y="32"/>
                    <a:pt x="26" y="30"/>
                  </a:cubicBezTo>
                  <a:cubicBezTo>
                    <a:pt x="20" y="26"/>
                    <a:pt x="14" y="21"/>
                    <a:pt x="7" y="17"/>
                  </a:cubicBezTo>
                  <a:cubicBezTo>
                    <a:pt x="5" y="15"/>
                    <a:pt x="0" y="11"/>
                    <a:pt x="0" y="7"/>
                  </a:cubicBezTo>
                  <a:cubicBezTo>
                    <a:pt x="0" y="3"/>
                    <a:pt x="3" y="0"/>
                    <a:pt x="7" y="0"/>
                  </a:cubicBezTo>
                  <a:cubicBezTo>
                    <a:pt x="66" y="0"/>
                    <a:pt x="66" y="0"/>
                    <a:pt x="66" y="0"/>
                  </a:cubicBezTo>
                  <a:cubicBezTo>
                    <a:pt x="70" y="0"/>
                    <a:pt x="72" y="2"/>
                    <a:pt x="72" y="6"/>
                  </a:cubicBezTo>
                  <a:cubicBezTo>
                    <a:pt x="72" y="11"/>
                    <a:pt x="69" y="15"/>
                    <a:pt x="66" y="17"/>
                  </a:cubicBezTo>
                  <a:close/>
                  <a:moveTo>
                    <a:pt x="72" y="50"/>
                  </a:moveTo>
                  <a:cubicBezTo>
                    <a:pt x="72" y="53"/>
                    <a:pt x="70" y="56"/>
                    <a:pt x="66" y="56"/>
                  </a:cubicBezTo>
                  <a:cubicBezTo>
                    <a:pt x="7" y="56"/>
                    <a:pt x="7" y="56"/>
                    <a:pt x="7" y="56"/>
                  </a:cubicBezTo>
                  <a:cubicBezTo>
                    <a:pt x="3" y="56"/>
                    <a:pt x="0" y="53"/>
                    <a:pt x="0" y="50"/>
                  </a:cubicBezTo>
                  <a:cubicBezTo>
                    <a:pt x="0" y="18"/>
                    <a:pt x="0" y="18"/>
                    <a:pt x="0" y="18"/>
                  </a:cubicBezTo>
                  <a:cubicBezTo>
                    <a:pt x="2" y="19"/>
                    <a:pt x="3" y="20"/>
                    <a:pt x="5" y="21"/>
                  </a:cubicBezTo>
                  <a:cubicBezTo>
                    <a:pt x="11" y="26"/>
                    <a:pt x="18" y="30"/>
                    <a:pt x="24" y="35"/>
                  </a:cubicBezTo>
                  <a:cubicBezTo>
                    <a:pt x="28" y="38"/>
                    <a:pt x="32" y="41"/>
                    <a:pt x="36" y="41"/>
                  </a:cubicBezTo>
                  <a:cubicBezTo>
                    <a:pt x="36" y="41"/>
                    <a:pt x="36" y="41"/>
                    <a:pt x="36" y="41"/>
                  </a:cubicBezTo>
                  <a:cubicBezTo>
                    <a:pt x="37" y="41"/>
                    <a:pt x="37" y="41"/>
                    <a:pt x="37" y="41"/>
                  </a:cubicBezTo>
                  <a:cubicBezTo>
                    <a:pt x="41" y="41"/>
                    <a:pt x="45" y="38"/>
                    <a:pt x="48" y="35"/>
                  </a:cubicBezTo>
                  <a:cubicBezTo>
                    <a:pt x="55" y="30"/>
                    <a:pt x="62" y="26"/>
                    <a:pt x="68" y="21"/>
                  </a:cubicBezTo>
                  <a:cubicBezTo>
                    <a:pt x="70" y="20"/>
                    <a:pt x="71" y="19"/>
                    <a:pt x="72" y="18"/>
                  </a:cubicBezTo>
                  <a:lnTo>
                    <a:pt x="72" y="50"/>
                  </a:lnTo>
                  <a:close/>
                </a:path>
              </a:pathLst>
            </a:custGeom>
            <a:solidFill>
              <a:schemeClr val="accent2"/>
            </a:solidFill>
            <a:ln w="9525">
              <a:noFill/>
              <a:round/>
              <a:headEnd/>
              <a:tailEnd/>
            </a:ln>
          </p:spPr>
          <p:txBody>
            <a:bodyPr vert="horz" wrap="square" lIns="34290" tIns="17145" rIns="34290" bIns="17145"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ep 10">
            <a:extLst>
              <a:ext uri="{FF2B5EF4-FFF2-40B4-BE49-F238E27FC236}">
                <a16:creationId xmlns:a16="http://schemas.microsoft.com/office/drawing/2014/main" id="{B229FA81-9C77-49DC-B407-3B86C5C70DCC}"/>
              </a:ext>
            </a:extLst>
          </p:cNvPr>
          <p:cNvGrpSpPr/>
          <p:nvPr userDrawn="1"/>
        </p:nvGrpSpPr>
        <p:grpSpPr>
          <a:xfrm>
            <a:off x="6518421" y="3935117"/>
            <a:ext cx="362362" cy="362456"/>
            <a:chOff x="9090181" y="5189673"/>
            <a:chExt cx="483149" cy="483274"/>
          </a:xfrm>
        </p:grpSpPr>
        <p:sp>
          <p:nvSpPr>
            <p:cNvPr id="12" name="Rectangle: Rounded Corners 15">
              <a:extLst>
                <a:ext uri="{FF2B5EF4-FFF2-40B4-BE49-F238E27FC236}">
                  <a16:creationId xmlns:a16="http://schemas.microsoft.com/office/drawing/2014/main" id="{CC83F73E-938E-467E-9D74-3335A99991B5}"/>
                </a:ext>
              </a:extLst>
            </p:cNvPr>
            <p:cNvSpPr/>
            <p:nvPr/>
          </p:nvSpPr>
          <p:spPr>
            <a:xfrm flipH="1">
              <a:off x="9090181" y="5189673"/>
              <a:ext cx="483149" cy="4832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Graphic 12">
              <a:extLst>
                <a:ext uri="{FF2B5EF4-FFF2-40B4-BE49-F238E27FC236}">
                  <a16:creationId xmlns:a16="http://schemas.microsoft.com/office/drawing/2014/main" id="{826A5236-C462-41DD-80D7-DC2495C2F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5497" y="5313161"/>
              <a:ext cx="253388" cy="253388"/>
            </a:xfrm>
            <a:prstGeom prst="rect">
              <a:avLst/>
            </a:prstGeom>
          </p:spPr>
        </p:pic>
      </p:grpSp>
      <p:cxnSp>
        <p:nvCxnSpPr>
          <p:cNvPr id="19" name="Rechte verbindingslijn 18">
            <a:extLst>
              <a:ext uri="{FF2B5EF4-FFF2-40B4-BE49-F238E27FC236}">
                <a16:creationId xmlns:a16="http://schemas.microsoft.com/office/drawing/2014/main" id="{6BB3B8A5-91AE-4C6E-AA87-215791EA34BB}"/>
              </a:ext>
            </a:extLst>
          </p:cNvPr>
          <p:cNvCxnSpPr>
            <a:cxnSpLocks/>
          </p:cNvCxnSpPr>
          <p:nvPr/>
        </p:nvCxnSpPr>
        <p:spPr>
          <a:xfrm>
            <a:off x="3781264" y="3302481"/>
            <a:ext cx="3510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1" name="Tijdelijke aanduiding voor tekst 19">
            <a:extLst>
              <a:ext uri="{FF2B5EF4-FFF2-40B4-BE49-F238E27FC236}">
                <a16:creationId xmlns:a16="http://schemas.microsoft.com/office/drawing/2014/main" id="{F6E9E5F6-5DFD-4C3A-B32B-B0B1CA501190}"/>
              </a:ext>
            </a:extLst>
          </p:cNvPr>
          <p:cNvSpPr>
            <a:spLocks noGrp="1"/>
          </p:cNvSpPr>
          <p:nvPr>
            <p:ph type="body" sz="quarter" idx="10" hasCustomPrompt="1"/>
          </p:nvPr>
        </p:nvSpPr>
        <p:spPr>
          <a:xfrm>
            <a:off x="4253063" y="3176275"/>
            <a:ext cx="3471339" cy="252413"/>
          </a:xfrm>
        </p:spPr>
        <p:txBody>
          <a:bodyPr anchor="ctr"/>
          <a:lstStyle>
            <a:lvl1pPr marL="0" indent="0">
              <a:buNone/>
              <a:defRPr lang="nl-NL" sz="1500" b="1" kern="1200" spc="45" dirty="0">
                <a:solidFill>
                  <a:schemeClr val="tx1">
                    <a:lumMod val="75000"/>
                    <a:lumOff val="25000"/>
                  </a:schemeClr>
                </a:solidFill>
                <a:latin typeface="+mn-lt"/>
                <a:ea typeface="+mn-ea"/>
                <a:cs typeface="+mn-cs"/>
              </a:defRPr>
            </a:lvl1pPr>
            <a:lvl2pPr marL="132160" indent="0">
              <a:buNone/>
              <a:defRPr/>
            </a:lvl2pPr>
            <a:lvl3pPr marL="270272" indent="0">
              <a:buNone/>
              <a:defRPr/>
            </a:lvl3pPr>
            <a:lvl4pPr marL="403622" indent="0">
              <a:buNone/>
              <a:defRPr/>
            </a:lvl4pPr>
            <a:lvl5pPr marL="535781" indent="0">
              <a:buNone/>
              <a:defRPr/>
            </a:lvl5pPr>
          </a:lstStyle>
          <a:p>
            <a:pPr lvl="0"/>
            <a:r>
              <a:rPr lang="nl-NL" dirty="0"/>
              <a:t>Contact</a:t>
            </a:r>
          </a:p>
        </p:txBody>
      </p:sp>
      <p:sp>
        <p:nvSpPr>
          <p:cNvPr id="22" name="Tijdelijke aanduiding voor tekst 19">
            <a:extLst>
              <a:ext uri="{FF2B5EF4-FFF2-40B4-BE49-F238E27FC236}">
                <a16:creationId xmlns:a16="http://schemas.microsoft.com/office/drawing/2014/main" id="{AB2432B7-D919-4432-900B-AD325A6FB681}"/>
              </a:ext>
            </a:extLst>
          </p:cNvPr>
          <p:cNvSpPr>
            <a:spLocks noGrp="1"/>
          </p:cNvSpPr>
          <p:nvPr>
            <p:ph type="body" sz="quarter" idx="11" hasCustomPrompt="1"/>
          </p:nvPr>
        </p:nvSpPr>
        <p:spPr>
          <a:xfrm>
            <a:off x="1860947" y="3958996"/>
            <a:ext cx="1485000" cy="310286"/>
          </a:xfrm>
        </p:spPr>
        <p:txBody>
          <a:bodyPr anchor="ctr"/>
          <a:lstStyle>
            <a:lvl1pPr marL="0" indent="0" algn="l">
              <a:buNone/>
              <a:defRPr lang="nl-NL" sz="900" kern="1200" dirty="0">
                <a:solidFill>
                  <a:schemeClr val="tx1"/>
                </a:solidFill>
                <a:latin typeface="+mn-lt"/>
                <a:ea typeface="+mn-ea"/>
                <a:cs typeface="+mn-cs"/>
              </a:defRPr>
            </a:lvl1pPr>
            <a:lvl2pPr marL="132160" indent="0">
              <a:buNone/>
              <a:defRPr/>
            </a:lvl2pPr>
            <a:lvl3pPr marL="270272" indent="0">
              <a:buNone/>
              <a:defRPr/>
            </a:lvl3pPr>
            <a:lvl4pPr marL="403622" indent="0">
              <a:buNone/>
              <a:defRPr/>
            </a:lvl4pPr>
            <a:lvl5pPr marL="535781" indent="0">
              <a:buNone/>
              <a:defRPr/>
            </a:lvl5pPr>
          </a:lstStyle>
          <a:p>
            <a:pPr lvl="0"/>
            <a:r>
              <a:rPr lang="nl-NL" dirty="0"/>
              <a:t>Email</a:t>
            </a:r>
          </a:p>
        </p:txBody>
      </p:sp>
      <p:sp>
        <p:nvSpPr>
          <p:cNvPr id="23" name="Tijdelijke aanduiding voor tekst 19">
            <a:extLst>
              <a:ext uri="{FF2B5EF4-FFF2-40B4-BE49-F238E27FC236}">
                <a16:creationId xmlns:a16="http://schemas.microsoft.com/office/drawing/2014/main" id="{2913D170-0C92-430F-8A4E-1560DDC93C42}"/>
              </a:ext>
            </a:extLst>
          </p:cNvPr>
          <p:cNvSpPr>
            <a:spLocks noGrp="1"/>
          </p:cNvSpPr>
          <p:nvPr>
            <p:ph type="body" sz="quarter" idx="12" hasCustomPrompt="1"/>
          </p:nvPr>
        </p:nvSpPr>
        <p:spPr>
          <a:xfrm>
            <a:off x="4410358" y="3958996"/>
            <a:ext cx="1485000" cy="310286"/>
          </a:xfrm>
        </p:spPr>
        <p:txBody>
          <a:bodyPr anchor="ctr"/>
          <a:lstStyle>
            <a:lvl1pPr marL="0" indent="0" algn="l">
              <a:buNone/>
              <a:defRPr lang="nl-NL" sz="900" kern="1200" dirty="0">
                <a:solidFill>
                  <a:schemeClr val="tx1"/>
                </a:solidFill>
                <a:latin typeface="+mn-lt"/>
                <a:ea typeface="+mn-ea"/>
                <a:cs typeface="+mn-cs"/>
              </a:defRPr>
            </a:lvl1pPr>
            <a:lvl2pPr marL="132160" indent="0">
              <a:buNone/>
              <a:defRPr/>
            </a:lvl2pPr>
            <a:lvl3pPr marL="270272" indent="0">
              <a:buNone/>
              <a:defRPr/>
            </a:lvl3pPr>
            <a:lvl4pPr marL="403622" indent="0">
              <a:buNone/>
              <a:defRPr/>
            </a:lvl4pPr>
            <a:lvl5pPr marL="535781" indent="0">
              <a:buNone/>
              <a:defRPr/>
            </a:lvl5pPr>
          </a:lstStyle>
          <a:p>
            <a:pPr lvl="0"/>
            <a:r>
              <a:rPr lang="nl-NL" dirty="0"/>
              <a:t>Website</a:t>
            </a:r>
          </a:p>
        </p:txBody>
      </p:sp>
      <p:sp>
        <p:nvSpPr>
          <p:cNvPr id="24" name="Tijdelijke aanduiding voor tekst 19">
            <a:extLst>
              <a:ext uri="{FF2B5EF4-FFF2-40B4-BE49-F238E27FC236}">
                <a16:creationId xmlns:a16="http://schemas.microsoft.com/office/drawing/2014/main" id="{8282B1E1-F7BB-44AE-B0B8-4F1085569AF9}"/>
              </a:ext>
            </a:extLst>
          </p:cNvPr>
          <p:cNvSpPr>
            <a:spLocks noGrp="1"/>
          </p:cNvSpPr>
          <p:nvPr>
            <p:ph type="body" sz="quarter" idx="13" hasCustomPrompt="1"/>
          </p:nvPr>
        </p:nvSpPr>
        <p:spPr>
          <a:xfrm>
            <a:off x="6959770" y="3958996"/>
            <a:ext cx="1485000" cy="310286"/>
          </a:xfrm>
        </p:spPr>
        <p:txBody>
          <a:bodyPr anchor="ctr"/>
          <a:lstStyle>
            <a:lvl1pPr marL="0" indent="0" algn="l">
              <a:buNone/>
              <a:defRPr lang="nl-NL" sz="900" kern="1200" dirty="0">
                <a:solidFill>
                  <a:schemeClr val="tx1"/>
                </a:solidFill>
                <a:latin typeface="+mn-lt"/>
                <a:ea typeface="+mn-ea"/>
                <a:cs typeface="+mn-cs"/>
              </a:defRPr>
            </a:lvl1pPr>
            <a:lvl2pPr marL="132160" indent="0">
              <a:buNone/>
              <a:defRPr/>
            </a:lvl2pPr>
            <a:lvl3pPr marL="270272" indent="0">
              <a:buNone/>
              <a:defRPr/>
            </a:lvl3pPr>
            <a:lvl4pPr marL="403622" indent="0">
              <a:buNone/>
              <a:defRPr/>
            </a:lvl4pPr>
            <a:lvl5pPr marL="535781" indent="0">
              <a:buNone/>
              <a:defRPr/>
            </a:lvl5pPr>
          </a:lstStyle>
          <a:p>
            <a:pPr lvl="0"/>
            <a:r>
              <a:rPr lang="nl-NL" dirty="0"/>
              <a:t>Phone</a:t>
            </a:r>
          </a:p>
        </p:txBody>
      </p:sp>
    </p:spTree>
    <p:extLst>
      <p:ext uri="{BB962C8B-B14F-4D97-AF65-F5344CB8AC3E}">
        <p14:creationId xmlns:p14="http://schemas.microsoft.com/office/powerpoint/2010/main" val="194127916"/>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7" name="Round Same Side Corner Rectangle 16"/>
          <p:cNvSpPr/>
          <p:nvPr userDrawn="1"/>
        </p:nvSpPr>
        <p:spPr>
          <a:xfrm>
            <a:off x="6186234" y="4803148"/>
            <a:ext cx="2443376" cy="34035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Freeform 14"/>
          <p:cNvSpPr>
            <a:spLocks/>
          </p:cNvSpPr>
          <p:nvPr userDrawn="1"/>
        </p:nvSpPr>
        <p:spPr bwMode="auto">
          <a:xfrm>
            <a:off x="6186234" y="1180202"/>
            <a:ext cx="2448000" cy="2106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29" name="Date Placeholder 3"/>
          <p:cNvSpPr>
            <a:spLocks noGrp="1"/>
          </p:cNvSpPr>
          <p:nvPr>
            <p:ph type="dt" sz="half" idx="10"/>
          </p:nvPr>
        </p:nvSpPr>
        <p:spPr>
          <a:xfrm>
            <a:off x="7871460" y="4870724"/>
            <a:ext cx="565760" cy="205200"/>
          </a:xfrm>
          <a:prstGeom prst="rect">
            <a:avLst/>
          </a:prstGeom>
        </p:spPr>
        <p:txBody>
          <a:bodyPr lIns="0" tIns="0" rIns="0" bIns="0" anchor="t" anchorCtr="0"/>
          <a:lstStyle>
            <a:lvl1pPr algn="r">
              <a:defRPr sz="600" b="1">
                <a:solidFill>
                  <a:schemeClr val="bg1"/>
                </a:solidFill>
              </a:defRPr>
            </a:lvl1pPr>
          </a:lstStyle>
          <a:p>
            <a:fld id="{F8100867-F5E5-4303-9013-66C394F02534}" type="datetime1">
              <a:rPr lang="en-US" kern="0" smtClean="0"/>
              <a:pPr/>
              <a:t>7/23/2023</a:t>
            </a:fld>
            <a:endParaRPr lang="nl-NL" kern="0"/>
          </a:p>
        </p:txBody>
      </p:sp>
      <p:sp>
        <p:nvSpPr>
          <p:cNvPr id="33" name="Text Placeholder 20"/>
          <p:cNvSpPr>
            <a:spLocks noGrp="1"/>
          </p:cNvSpPr>
          <p:nvPr>
            <p:ph type="body" sz="quarter" idx="13" hasCustomPrompt="1"/>
          </p:nvPr>
        </p:nvSpPr>
        <p:spPr>
          <a:xfrm>
            <a:off x="6349364" y="2476625"/>
            <a:ext cx="2084804" cy="675000"/>
          </a:xfrm>
        </p:spPr>
        <p:txBody>
          <a:bodyPr>
            <a:noAutofit/>
          </a:bodyPr>
          <a:lstStyle>
            <a:lvl1pPr>
              <a:lnSpc>
                <a:spcPts val="1125"/>
              </a:lnSpc>
              <a:spcBef>
                <a:spcPts val="0"/>
              </a:spcBef>
              <a:defRPr sz="938"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Click to edit Text</a:t>
            </a:r>
          </a:p>
        </p:txBody>
      </p:sp>
      <p:sp>
        <p:nvSpPr>
          <p:cNvPr id="34" name="Text Placeholder 20"/>
          <p:cNvSpPr>
            <a:spLocks noGrp="1"/>
          </p:cNvSpPr>
          <p:nvPr>
            <p:ph type="body" sz="quarter" idx="14" hasCustomPrompt="1"/>
          </p:nvPr>
        </p:nvSpPr>
        <p:spPr>
          <a:xfrm>
            <a:off x="6349364" y="4870724"/>
            <a:ext cx="1522096" cy="205200"/>
          </a:xfrm>
        </p:spPr>
        <p:txBody>
          <a:bodyPr>
            <a:normAutofit/>
          </a:bodyPr>
          <a:lstStyle>
            <a:lvl1pPr>
              <a:lnSpc>
                <a:spcPct val="100000"/>
              </a:lnSpc>
              <a:defRPr sz="6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Presenter name</a:t>
            </a:r>
          </a:p>
        </p:txBody>
      </p:sp>
      <p:sp>
        <p:nvSpPr>
          <p:cNvPr id="12" name="Title 11"/>
          <p:cNvSpPr>
            <a:spLocks noGrp="1"/>
          </p:cNvSpPr>
          <p:nvPr>
            <p:ph type="title"/>
          </p:nvPr>
        </p:nvSpPr>
        <p:spPr>
          <a:xfrm>
            <a:off x="6350964" y="1927265"/>
            <a:ext cx="2084400" cy="332100"/>
          </a:xfrm>
        </p:spPr>
        <p:txBody>
          <a:bodyPr/>
          <a:lstStyle>
            <a:lvl1pPr>
              <a:lnSpc>
                <a:spcPts val="1200"/>
              </a:lnSpc>
              <a:defRPr sz="1125" cap="all" baseline="0">
                <a:solidFill>
                  <a:schemeClr val="tx1"/>
                </a:solidFill>
              </a:defRPr>
            </a:lvl1pPr>
          </a:lstStyle>
          <a:p>
            <a:r>
              <a:rPr lang="en-US"/>
              <a:t>Click to edit Master title style</a:t>
            </a:r>
          </a:p>
        </p:txBody>
      </p:sp>
      <p:sp>
        <p:nvSpPr>
          <p:cNvPr id="14" name="Freeform 20"/>
          <p:cNvSpPr>
            <a:spLocks noChangeAspect="1"/>
          </p:cNvSpPr>
          <p:nvPr userDrawn="1"/>
        </p:nvSpPr>
        <p:spPr bwMode="auto">
          <a:xfrm>
            <a:off x="6349340" y="2264622"/>
            <a:ext cx="2052000" cy="63747"/>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en-US" sz="1350" noProof="0"/>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1276101"/>
            <a:ext cx="898446" cy="557984"/>
          </a:xfrm>
          <a:prstGeom prst="rect">
            <a:avLst/>
          </a:prstGeom>
        </p:spPr>
      </p:pic>
    </p:spTree>
    <p:extLst>
      <p:ext uri="{BB962C8B-B14F-4D97-AF65-F5344CB8AC3E}">
        <p14:creationId xmlns:p14="http://schemas.microsoft.com/office/powerpoint/2010/main" val="446582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9" name="Freeform 14"/>
          <p:cNvSpPr>
            <a:spLocks/>
          </p:cNvSpPr>
          <p:nvPr userDrawn="1"/>
        </p:nvSpPr>
        <p:spPr bwMode="auto">
          <a:xfrm>
            <a:off x="6186234" y="1180202"/>
            <a:ext cx="2448000" cy="2106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68580" tIns="34290" rIns="68580" bIns="34290" numCol="1" anchor="t" anchorCtr="0" compatLnSpc="1">
            <a:prstTxWarp prst="textNoShape">
              <a:avLst/>
            </a:prstTxWarp>
          </a:bodyPr>
          <a:lstStyle/>
          <a:p>
            <a:endParaRPr lang="en-US" sz="1350" noProof="0"/>
          </a:p>
        </p:txBody>
      </p:sp>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8" y="1276101"/>
            <a:ext cx="898447" cy="557984"/>
          </a:xfrm>
          <a:prstGeom prst="rect">
            <a:avLst/>
          </a:prstGeom>
        </p:spPr>
      </p:pic>
      <p:sp>
        <p:nvSpPr>
          <p:cNvPr id="28" name="Round Same Side Corner Rectangle 27"/>
          <p:cNvSpPr/>
          <p:nvPr userDrawn="1"/>
        </p:nvSpPr>
        <p:spPr>
          <a:xfrm>
            <a:off x="6186234" y="4803148"/>
            <a:ext cx="2443376" cy="34035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0" name="Freeform 20"/>
          <p:cNvSpPr>
            <a:spLocks noChangeAspect="1"/>
          </p:cNvSpPr>
          <p:nvPr userDrawn="1"/>
        </p:nvSpPr>
        <p:spPr bwMode="auto">
          <a:xfrm>
            <a:off x="6349340" y="2264622"/>
            <a:ext cx="2052000" cy="63747"/>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18" name="Date Placeholder 3"/>
          <p:cNvSpPr>
            <a:spLocks noGrp="1"/>
          </p:cNvSpPr>
          <p:nvPr>
            <p:ph type="dt" sz="half" idx="10"/>
          </p:nvPr>
        </p:nvSpPr>
        <p:spPr>
          <a:xfrm>
            <a:off x="7871461" y="4870724"/>
            <a:ext cx="662938" cy="205200"/>
          </a:xfrm>
          <a:prstGeom prst="rect">
            <a:avLst/>
          </a:prstGeom>
        </p:spPr>
        <p:txBody>
          <a:bodyPr lIns="0" tIns="0" rIns="0" bIns="0" anchor="t" anchorCtr="0"/>
          <a:lstStyle>
            <a:lvl1pPr algn="r">
              <a:defRPr sz="600" b="1">
                <a:solidFill>
                  <a:schemeClr val="bg1"/>
                </a:solidFill>
              </a:defRPr>
            </a:lvl1pPr>
          </a:lstStyle>
          <a:p>
            <a:fld id="{028A6101-7EBD-443E-B7FD-D669AFDEB018}" type="datetime1">
              <a:rPr lang="en-US" kern="0" smtClean="0"/>
              <a:pPr/>
              <a:t>7/23/2023</a:t>
            </a:fld>
            <a:endParaRPr lang="nl-NL" kern="0"/>
          </a:p>
        </p:txBody>
      </p:sp>
      <p:sp>
        <p:nvSpPr>
          <p:cNvPr id="22" name="Text Placeholder 20"/>
          <p:cNvSpPr>
            <a:spLocks noGrp="1"/>
          </p:cNvSpPr>
          <p:nvPr>
            <p:ph type="body" sz="quarter" idx="13" hasCustomPrompt="1"/>
          </p:nvPr>
        </p:nvSpPr>
        <p:spPr>
          <a:xfrm>
            <a:off x="6349364" y="2476625"/>
            <a:ext cx="2084804" cy="675000"/>
          </a:xfrm>
        </p:spPr>
        <p:txBody>
          <a:bodyPr>
            <a:noAutofit/>
          </a:bodyPr>
          <a:lstStyle>
            <a:lvl1pPr>
              <a:lnSpc>
                <a:spcPts val="1125"/>
              </a:lnSpc>
              <a:spcBef>
                <a:spcPts val="0"/>
              </a:spcBef>
              <a:defRPr sz="938"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a:t>Click to edit Text</a:t>
            </a:r>
          </a:p>
        </p:txBody>
      </p:sp>
      <p:sp>
        <p:nvSpPr>
          <p:cNvPr id="23" name="Text Placeholder 20"/>
          <p:cNvSpPr>
            <a:spLocks noGrp="1"/>
          </p:cNvSpPr>
          <p:nvPr>
            <p:ph type="body" sz="quarter" idx="14" hasCustomPrompt="1"/>
          </p:nvPr>
        </p:nvSpPr>
        <p:spPr>
          <a:xfrm>
            <a:off x="6349364" y="4870724"/>
            <a:ext cx="1522096" cy="205200"/>
          </a:xfrm>
        </p:spPr>
        <p:txBody>
          <a:bodyPr>
            <a:normAutofit/>
          </a:bodyPr>
          <a:lstStyle>
            <a:lvl1pPr>
              <a:lnSpc>
                <a:spcPct val="100000"/>
              </a:lnSpc>
              <a:defRPr sz="6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Presenter name</a:t>
            </a:r>
          </a:p>
        </p:txBody>
      </p:sp>
      <p:sp>
        <p:nvSpPr>
          <p:cNvPr id="12" name="Rectangle 11"/>
          <p:cNvSpPr/>
          <p:nvPr userDrawn="1"/>
        </p:nvSpPr>
        <p:spPr>
          <a:xfrm>
            <a:off x="9288780" y="1"/>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81000" rIns="81000" bIns="81000" rtlCol="0" anchor="t" anchorCtr="0">
            <a:noAutofit/>
          </a:bodyPr>
          <a:lstStyle/>
          <a:p>
            <a:pPr algn="l"/>
            <a:r>
              <a:rPr lang="en-US" sz="675" b="1">
                <a:solidFill>
                  <a:schemeClr val="tx1"/>
                </a:solidFill>
              </a:rPr>
              <a:t>Insert/replace image via</a:t>
            </a:r>
          </a:p>
          <a:p>
            <a:pPr algn="l"/>
            <a:r>
              <a:rPr lang="en-US" sz="675" b="0">
                <a:solidFill>
                  <a:schemeClr val="tx1"/>
                </a:solidFill>
              </a:rPr>
              <a:t>Format Background &gt; Picture</a:t>
            </a:r>
            <a:r>
              <a:rPr lang="en-US" sz="675" b="0" baseline="0">
                <a:solidFill>
                  <a:schemeClr val="tx1"/>
                </a:solidFill>
              </a:rPr>
              <a:t> or texture fill &gt;</a:t>
            </a:r>
          </a:p>
          <a:p>
            <a:pPr algn="l"/>
            <a:r>
              <a:rPr lang="en-US" sz="675" b="0" i="0" baseline="0">
                <a:solidFill>
                  <a:schemeClr val="tx1"/>
                </a:solidFill>
              </a:rPr>
              <a:t>Click “File” to browse to </a:t>
            </a:r>
            <a:r>
              <a:rPr lang="en-US" sz="675" b="0" baseline="0">
                <a:solidFill>
                  <a:schemeClr val="tx1"/>
                </a:solidFill>
              </a:rPr>
              <a:t>your image</a:t>
            </a:r>
            <a:endParaRPr lang="en-US" sz="675" b="0">
              <a:solidFill>
                <a:schemeClr val="tx1"/>
              </a:solidFill>
            </a:endParaRPr>
          </a:p>
        </p:txBody>
      </p:sp>
      <p:sp>
        <p:nvSpPr>
          <p:cNvPr id="15" name="Title 14"/>
          <p:cNvSpPr>
            <a:spLocks noGrp="1"/>
          </p:cNvSpPr>
          <p:nvPr>
            <p:ph type="title"/>
          </p:nvPr>
        </p:nvSpPr>
        <p:spPr>
          <a:xfrm>
            <a:off x="6350964" y="1927265"/>
            <a:ext cx="2084400" cy="332100"/>
          </a:xfrm>
        </p:spPr>
        <p:txBody>
          <a:bodyPr/>
          <a:lstStyle>
            <a:lvl1pPr>
              <a:lnSpc>
                <a:spcPts val="1200"/>
              </a:lnSpc>
              <a:defRPr sz="1125" cap="all"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222651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531123"/>
            <a:ext cx="4176000" cy="305100"/>
          </a:xfrm>
        </p:spPr>
        <p:txBody>
          <a:bodyPr>
            <a:normAutofit/>
          </a:bodyPr>
          <a:lstStyle>
            <a:lvl1pPr>
              <a:lnSpc>
                <a:spcPct val="100000"/>
              </a:lnSpc>
              <a:defRPr kumimoji="0" lang="en-US" sz="1800" b="0" i="0" u="none" strike="noStrike" kern="0" cap="none" spc="0" normalizeH="0" baseline="0" noProof="0" dirty="0" smtClean="0">
                <a:ln>
                  <a:noFill/>
                </a:ln>
                <a:solidFill>
                  <a:schemeClr val="tx1"/>
                </a:solidFill>
                <a:effectLst/>
                <a:uLnTx/>
                <a:uFillTx/>
                <a:latin typeface="+mj-lt"/>
                <a:ea typeface="+mj-ea"/>
                <a:cs typeface="+mj-cs"/>
              </a:defRPr>
            </a:lvl1pPr>
          </a:lstStyle>
          <a:p>
            <a:pPr lvl="0"/>
            <a:r>
              <a:rPr lang="en-US"/>
              <a:t>Click to edit Master text styles</a:t>
            </a:r>
          </a:p>
        </p:txBody>
      </p:sp>
      <p:sp>
        <p:nvSpPr>
          <p:cNvPr id="7" name="Text Placeholder 7"/>
          <p:cNvSpPr>
            <a:spLocks noGrp="1"/>
          </p:cNvSpPr>
          <p:nvPr>
            <p:ph type="body" sz="quarter" idx="13" hasCustomPrompt="1"/>
          </p:nvPr>
        </p:nvSpPr>
        <p:spPr>
          <a:xfrm>
            <a:off x="6864677" y="990132"/>
            <a:ext cx="1915415" cy="3402000"/>
          </a:xfrm>
        </p:spPr>
        <p:txBody>
          <a:bodyPr wrap="none" lIns="0" tIns="0" rIns="0" bIns="0">
            <a:noAutofit/>
          </a:bodyPr>
          <a:lstStyle>
            <a:lvl1pPr marL="0" indent="0" algn="r">
              <a:lnSpc>
                <a:spcPct val="100000"/>
              </a:lnSpc>
              <a:spcBef>
                <a:spcPts val="0"/>
              </a:spcBef>
              <a:buNone/>
              <a:defRPr sz="21000" b="1">
                <a:solidFill>
                  <a:schemeClr val="tx2"/>
                </a:solidFill>
              </a:defRPr>
            </a:lvl1pPr>
          </a:lstStyle>
          <a:p>
            <a:pPr lvl="0"/>
            <a:r>
              <a:rPr lang="en-US"/>
              <a:t>x</a:t>
            </a:r>
            <a:endParaRPr lang="nl-NL"/>
          </a:p>
        </p:txBody>
      </p:sp>
      <p:sp>
        <p:nvSpPr>
          <p:cNvPr id="10" name="Date Placeholder 9"/>
          <p:cNvSpPr>
            <a:spLocks noGrp="1"/>
          </p:cNvSpPr>
          <p:nvPr>
            <p:ph type="dt" sz="half" idx="20"/>
          </p:nvPr>
        </p:nvSpPr>
        <p:spPr>
          <a:xfrm>
            <a:off x="629294" y="4860728"/>
            <a:ext cx="792000" cy="205200"/>
          </a:xfrm>
          <a:prstGeom prst="rect">
            <a:avLst/>
          </a:prstGeom>
        </p:spPr>
        <p:txBody>
          <a:bodyPr/>
          <a:lstStyle/>
          <a:p>
            <a:fld id="{46AC5FB6-DE33-4429-A38D-6CBB23CBA3BA}" type="datetime1">
              <a:rPr lang="en-US" smtClean="0"/>
              <a:pPr/>
              <a:t>7/23/2023</a:t>
            </a:fld>
            <a:endParaRPr lang="en-US"/>
          </a:p>
        </p:txBody>
      </p:sp>
      <p:sp>
        <p:nvSpPr>
          <p:cNvPr id="11" name="Slide Number Placeholder 10"/>
          <p:cNvSpPr>
            <a:spLocks noGrp="1"/>
          </p:cNvSpPr>
          <p:nvPr>
            <p:ph type="sldNum" sz="quarter" idx="21"/>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2" name="Footer Placeholder 11"/>
          <p:cNvSpPr>
            <a:spLocks noGrp="1"/>
          </p:cNvSpPr>
          <p:nvPr>
            <p:ph type="ftr" sz="quarter" idx="22"/>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5" name="Freeform 14"/>
          <p:cNvSpPr>
            <a:spLocks/>
          </p:cNvSpPr>
          <p:nvPr userDrawn="1"/>
        </p:nvSpPr>
        <p:spPr bwMode="auto">
          <a:xfrm>
            <a:off x="365125" y="885426"/>
            <a:ext cx="4176000" cy="59531"/>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22" name="Title 21"/>
          <p:cNvSpPr>
            <a:spLocks noGrp="1"/>
          </p:cNvSpPr>
          <p:nvPr>
            <p:ph type="title"/>
          </p:nvPr>
        </p:nvSpPr>
        <p:spPr>
          <a:xfrm>
            <a:off x="352426" y="247668"/>
            <a:ext cx="4176000" cy="326700"/>
          </a:xfrm>
        </p:spPr>
        <p:txBody>
          <a:bodyPr/>
          <a:lstStyle/>
          <a:p>
            <a:r>
              <a:rPr lang="en-US"/>
              <a:t>Click to edit Master title style</a:t>
            </a:r>
          </a:p>
        </p:txBody>
      </p:sp>
    </p:spTree>
    <p:extLst>
      <p:ext uri="{BB962C8B-B14F-4D97-AF65-F5344CB8AC3E}">
        <p14:creationId xmlns:p14="http://schemas.microsoft.com/office/powerpoint/2010/main" val="35826654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2"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Text Placeholder 29"/>
          <p:cNvSpPr>
            <a:spLocks noGrp="1"/>
          </p:cNvSpPr>
          <p:nvPr>
            <p:ph type="body" sz="quarter" idx="16"/>
          </p:nvPr>
        </p:nvSpPr>
        <p:spPr>
          <a:xfrm>
            <a:off x="352428" y="1058689"/>
            <a:ext cx="7963989" cy="34572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Date Placeholder 8"/>
          <p:cNvSpPr>
            <a:spLocks noGrp="1"/>
          </p:cNvSpPr>
          <p:nvPr>
            <p:ph type="dt" sz="half" idx="19"/>
          </p:nvPr>
        </p:nvSpPr>
        <p:spPr>
          <a:xfrm>
            <a:off x="629294" y="4860728"/>
            <a:ext cx="792000" cy="205200"/>
          </a:xfrm>
          <a:prstGeom prst="rect">
            <a:avLst/>
          </a:prstGeom>
        </p:spPr>
        <p:txBody>
          <a:bodyPr/>
          <a:lstStyle/>
          <a:p>
            <a:fld id="{DB5D97A3-1D12-43ED-BCF6-B63C27D8A211}" type="datetime1">
              <a:rPr lang="en-US" smtClean="0"/>
              <a:pPr/>
              <a:t>7/23/2023</a:t>
            </a:fld>
            <a:endParaRPr lang="en-US"/>
          </a:p>
        </p:txBody>
      </p:sp>
      <p:sp>
        <p:nvSpPr>
          <p:cNvPr id="10" name="Slide Number Placeholder 9"/>
          <p:cNvSpPr>
            <a:spLocks noGrp="1"/>
          </p:cNvSpPr>
          <p:nvPr>
            <p:ph type="sldNum" sz="quarter" idx="20"/>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2687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with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1"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Text Placeholder 29"/>
          <p:cNvSpPr>
            <a:spLocks noGrp="1"/>
          </p:cNvSpPr>
          <p:nvPr>
            <p:ph type="body" sz="quarter" idx="16"/>
          </p:nvPr>
        </p:nvSpPr>
        <p:spPr>
          <a:xfrm>
            <a:off x="352427" y="1058689"/>
            <a:ext cx="6071866" cy="3333443"/>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Date Placeholder 8"/>
          <p:cNvSpPr>
            <a:spLocks noGrp="1"/>
          </p:cNvSpPr>
          <p:nvPr>
            <p:ph type="dt" sz="half" idx="19"/>
          </p:nvPr>
        </p:nvSpPr>
        <p:spPr>
          <a:xfrm>
            <a:off x="629294" y="4860728"/>
            <a:ext cx="792000" cy="205200"/>
          </a:xfrm>
          <a:prstGeom prst="rect">
            <a:avLst/>
          </a:prstGeom>
        </p:spPr>
        <p:txBody>
          <a:bodyPr/>
          <a:lstStyle/>
          <a:p>
            <a:fld id="{DB5D97A3-1D12-43ED-BCF6-B63C27D8A211}" type="datetime1">
              <a:rPr lang="en-US" smtClean="0"/>
              <a:pPr/>
              <a:t>7/23/2023</a:t>
            </a:fld>
            <a:endParaRPr lang="en-US"/>
          </a:p>
        </p:txBody>
      </p:sp>
      <p:sp>
        <p:nvSpPr>
          <p:cNvPr id="10" name="Slide Number Placeholder 9"/>
          <p:cNvSpPr>
            <a:spLocks noGrp="1"/>
          </p:cNvSpPr>
          <p:nvPr>
            <p:ph type="sldNum" sz="quarter" idx="20"/>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2" name="Title 11"/>
          <p:cNvSpPr>
            <a:spLocks noGrp="1"/>
          </p:cNvSpPr>
          <p:nvPr>
            <p:ph type="title"/>
          </p:nvPr>
        </p:nvSpPr>
        <p:spPr/>
        <p:txBody>
          <a:bodyPr/>
          <a:lstStyle/>
          <a:p>
            <a:r>
              <a:rPr lang="en-US"/>
              <a:t>Click to edit Master title style</a:t>
            </a:r>
          </a:p>
        </p:txBody>
      </p:sp>
      <p:sp>
        <p:nvSpPr>
          <p:cNvPr id="17" name="Text Placeholder 16"/>
          <p:cNvSpPr>
            <a:spLocks noGrp="1"/>
          </p:cNvSpPr>
          <p:nvPr>
            <p:ph type="body" sz="quarter" idx="22"/>
          </p:nvPr>
        </p:nvSpPr>
        <p:spPr>
          <a:xfrm>
            <a:off x="6655378" y="1063229"/>
            <a:ext cx="2071050" cy="1767979"/>
          </a:xfrm>
        </p:spPr>
        <p:txBody>
          <a:bodyPr wrap="square" anchor="b" anchorCtr="0">
            <a:noAutofit/>
          </a:bodyPr>
          <a:lstStyle>
            <a:lvl1pPr>
              <a:lnSpc>
                <a:spcPts val="1725"/>
              </a:lnSpc>
              <a:defRPr sz="1500">
                <a:solidFill>
                  <a:schemeClr val="tx2"/>
                </a:solidFill>
              </a:defRPr>
            </a:lvl1pPr>
          </a:lstStyle>
          <a:p>
            <a:pPr lvl="0"/>
            <a:r>
              <a:rPr lang="en-US"/>
              <a:t>Click to edit Master text styles</a:t>
            </a:r>
          </a:p>
        </p:txBody>
      </p:sp>
      <p:sp>
        <p:nvSpPr>
          <p:cNvPr id="16" name="Freeform 20"/>
          <p:cNvSpPr>
            <a:spLocks noChangeAspect="1"/>
          </p:cNvSpPr>
          <p:nvPr userDrawn="1"/>
        </p:nvSpPr>
        <p:spPr bwMode="auto">
          <a:xfrm>
            <a:off x="6674428" y="2864329"/>
            <a:ext cx="2052000" cy="63747"/>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Tree>
    <p:extLst>
      <p:ext uri="{BB962C8B-B14F-4D97-AF65-F5344CB8AC3E}">
        <p14:creationId xmlns:p14="http://schemas.microsoft.com/office/powerpoint/2010/main" val="3574842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and 4 imag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4"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630611" y="1058689"/>
            <a:ext cx="3884240" cy="3333443"/>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Date Placeholder 12"/>
          <p:cNvSpPr>
            <a:spLocks noGrp="1"/>
          </p:cNvSpPr>
          <p:nvPr>
            <p:ph type="dt" sz="half" idx="26"/>
          </p:nvPr>
        </p:nvSpPr>
        <p:spPr>
          <a:xfrm>
            <a:off x="629294" y="4860728"/>
            <a:ext cx="792000" cy="205200"/>
          </a:xfrm>
          <a:prstGeom prst="rect">
            <a:avLst/>
          </a:prstGeom>
        </p:spPr>
        <p:txBody>
          <a:bodyPr/>
          <a:lstStyle/>
          <a:p>
            <a:fld id="{6525A67A-285F-4CBB-A3C2-4E1C829B3961}" type="datetime1">
              <a:rPr lang="en-US" smtClean="0"/>
              <a:pPr/>
              <a:t>7/23/2023</a:t>
            </a:fld>
            <a:endParaRPr lang="en-US"/>
          </a:p>
        </p:txBody>
      </p:sp>
      <p:sp>
        <p:nvSpPr>
          <p:cNvPr id="14" name="Slide Number Placeholder 13"/>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6" name="Title 15"/>
          <p:cNvSpPr>
            <a:spLocks noGrp="1"/>
          </p:cNvSpPr>
          <p:nvPr>
            <p:ph type="title"/>
          </p:nvPr>
        </p:nvSpPr>
        <p:spPr/>
        <p:txBody>
          <a:bodyPr/>
          <a:lstStyle/>
          <a:p>
            <a:r>
              <a:rPr lang="en-US"/>
              <a:t>Click to edit Master title style</a:t>
            </a:r>
          </a:p>
        </p:txBody>
      </p:sp>
      <p:sp>
        <p:nvSpPr>
          <p:cNvPr id="12" name="Content Placeholder 8"/>
          <p:cNvSpPr>
            <a:spLocks noGrp="1"/>
          </p:cNvSpPr>
          <p:nvPr>
            <p:ph sz="quarter" idx="29" hasCustomPrompt="1"/>
          </p:nvPr>
        </p:nvSpPr>
        <p:spPr>
          <a:xfrm>
            <a:off x="4614862"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7" name="Content Placeholder 8"/>
          <p:cNvSpPr>
            <a:spLocks noGrp="1"/>
          </p:cNvSpPr>
          <p:nvPr>
            <p:ph sz="quarter" idx="30" hasCustomPrompt="1"/>
          </p:nvPr>
        </p:nvSpPr>
        <p:spPr>
          <a:xfrm>
            <a:off x="4614862" y="2763590"/>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8" name="Content Placeholder 8"/>
          <p:cNvSpPr>
            <a:spLocks noGrp="1"/>
          </p:cNvSpPr>
          <p:nvPr>
            <p:ph sz="quarter" idx="31" hasCustomPrompt="1"/>
          </p:nvPr>
        </p:nvSpPr>
        <p:spPr>
          <a:xfrm>
            <a:off x="6743039" y="2763590"/>
            <a:ext cx="2034000" cy="1628100"/>
          </a:xfrm>
        </p:spPr>
        <p:txBody>
          <a:bodyPr vert="horz" lIns="0" tIns="0" rIns="0" bIns="0" rtlCol="0">
            <a:normAutofit/>
          </a:bodyPr>
          <a:lstStyle>
            <a:lvl1pPr algn="just">
              <a:defRPr lang="en-US" sz="788"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20" name="Content Placeholder 8"/>
          <p:cNvSpPr>
            <a:spLocks noGrp="1"/>
          </p:cNvSpPr>
          <p:nvPr>
            <p:ph sz="quarter" idx="32" hasCustomPrompt="1"/>
          </p:nvPr>
        </p:nvSpPr>
        <p:spPr>
          <a:xfrm>
            <a:off x="6743039"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Tree>
    <p:extLst>
      <p:ext uri="{BB962C8B-B14F-4D97-AF65-F5344CB8AC3E}">
        <p14:creationId xmlns:p14="http://schemas.microsoft.com/office/powerpoint/2010/main" val="24800104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Boxes Content or Media">
    <p:bg>
      <p:bgPr>
        <a:blipFill rotWithShape="1">
          <a:blip r:embed="rId2"/>
          <a:stretch>
            <a:fillRect/>
          </a:stretch>
        </a:blipFill>
        <a:effectLst/>
      </p:bgPr>
    </p:bg>
    <p:spTree>
      <p:nvGrpSpPr>
        <p:cNvPr id="1" name=""/>
        <p:cNvGrpSpPr/>
        <p:nvPr/>
      </p:nvGrpSpPr>
      <p:grpSpPr>
        <a:xfrm>
          <a:off x="0" y="0"/>
          <a:ext cx="0" cy="0"/>
          <a:chOff x="0" y="0"/>
          <a:chExt cx="0" cy="0"/>
        </a:xfrm>
      </p:grpSpPr>
      <p:sp>
        <p:nvSpPr>
          <p:cNvPr id="24"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Date Placeholder 12"/>
          <p:cNvSpPr>
            <a:spLocks noGrp="1"/>
          </p:cNvSpPr>
          <p:nvPr>
            <p:ph type="dt" sz="half" idx="26"/>
          </p:nvPr>
        </p:nvSpPr>
        <p:spPr>
          <a:xfrm>
            <a:off x="629294" y="4860728"/>
            <a:ext cx="792000" cy="205200"/>
          </a:xfrm>
          <a:prstGeom prst="rect">
            <a:avLst/>
          </a:prstGeom>
        </p:spPr>
        <p:txBody>
          <a:bodyPr/>
          <a:lstStyle/>
          <a:p>
            <a:fld id="{6525A67A-285F-4CBB-A3C2-4E1C829B3961}" type="datetime1">
              <a:rPr lang="en-US" smtClean="0"/>
              <a:pPr/>
              <a:t>7/23/2023</a:t>
            </a:fld>
            <a:endParaRPr lang="en-US"/>
          </a:p>
        </p:txBody>
      </p:sp>
      <p:sp>
        <p:nvSpPr>
          <p:cNvPr id="14" name="Slide Number Placeholder 13"/>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6" name="Title 15"/>
          <p:cNvSpPr>
            <a:spLocks noGrp="1"/>
          </p:cNvSpPr>
          <p:nvPr>
            <p:ph type="title"/>
          </p:nvPr>
        </p:nvSpPr>
        <p:spPr/>
        <p:txBody>
          <a:bodyPr/>
          <a:lstStyle/>
          <a:p>
            <a:r>
              <a:rPr lang="en-US"/>
              <a:t>Click to edit Master title style</a:t>
            </a:r>
          </a:p>
        </p:txBody>
      </p:sp>
      <p:sp>
        <p:nvSpPr>
          <p:cNvPr id="12" name="Content Placeholder 8"/>
          <p:cNvSpPr>
            <a:spLocks noGrp="1"/>
          </p:cNvSpPr>
          <p:nvPr>
            <p:ph sz="quarter" idx="29" hasCustomPrompt="1"/>
          </p:nvPr>
        </p:nvSpPr>
        <p:spPr>
          <a:xfrm>
            <a:off x="409823"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7" name="Content Placeholder 8"/>
          <p:cNvSpPr>
            <a:spLocks noGrp="1"/>
          </p:cNvSpPr>
          <p:nvPr>
            <p:ph sz="quarter" idx="30" hasCustomPrompt="1"/>
          </p:nvPr>
        </p:nvSpPr>
        <p:spPr>
          <a:xfrm>
            <a:off x="409823" y="2763590"/>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8" name="Content Placeholder 8"/>
          <p:cNvSpPr>
            <a:spLocks noGrp="1"/>
          </p:cNvSpPr>
          <p:nvPr>
            <p:ph sz="quarter" idx="31" hasCustomPrompt="1"/>
          </p:nvPr>
        </p:nvSpPr>
        <p:spPr>
          <a:xfrm>
            <a:off x="2538000" y="2763590"/>
            <a:ext cx="2034000" cy="1628100"/>
          </a:xfrm>
        </p:spPr>
        <p:txBody>
          <a:bodyPr vert="horz" lIns="0" tIns="0" rIns="0" bIns="0" rtlCol="0">
            <a:normAutofit/>
          </a:bodyPr>
          <a:lstStyle>
            <a:lvl1pPr algn="just">
              <a:defRPr lang="en-US" sz="788"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20" name="Content Placeholder 8"/>
          <p:cNvSpPr>
            <a:spLocks noGrp="1"/>
          </p:cNvSpPr>
          <p:nvPr>
            <p:ph sz="quarter" idx="32" hasCustomPrompt="1"/>
          </p:nvPr>
        </p:nvSpPr>
        <p:spPr>
          <a:xfrm>
            <a:off x="2538000"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1"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2790777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Boxed Graph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9"/>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6" name="Freeform 14"/>
          <p:cNvSpPr>
            <a:spLocks/>
          </p:cNvSpPr>
          <p:nvPr userDrawn="1"/>
        </p:nvSpPr>
        <p:spPr bwMode="auto">
          <a:xfrm>
            <a:off x="5358741" y="462460"/>
            <a:ext cx="2708934" cy="3737812"/>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nl-NL"/>
          </a:p>
        </p:txBody>
      </p:sp>
      <p:sp>
        <p:nvSpPr>
          <p:cNvPr id="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9" name="Text Placeholder 32"/>
          <p:cNvSpPr>
            <a:spLocks noGrp="1"/>
          </p:cNvSpPr>
          <p:nvPr>
            <p:ph type="body" sz="quarter" idx="23"/>
          </p:nvPr>
        </p:nvSpPr>
        <p:spPr>
          <a:xfrm>
            <a:off x="5504225" y="560982"/>
            <a:ext cx="2164119" cy="610593"/>
          </a:xfrm>
        </p:spPr>
        <p:txBody>
          <a:bodyPr>
            <a:noAutofit/>
          </a:bodyPr>
          <a:lstStyle>
            <a:lvl1pPr>
              <a:lnSpc>
                <a:spcPts val="1500"/>
              </a:lnSpc>
              <a:defRPr kumimoji="0" lang="en-US" sz="140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a:t>Click to edit Master text styles</a:t>
            </a:r>
          </a:p>
        </p:txBody>
      </p:sp>
      <p:sp>
        <p:nvSpPr>
          <p:cNvPr id="22" name="Chart Placeholder 21"/>
          <p:cNvSpPr>
            <a:spLocks noGrp="1"/>
          </p:cNvSpPr>
          <p:nvPr>
            <p:ph type="chart" sz="quarter" idx="25"/>
          </p:nvPr>
        </p:nvSpPr>
        <p:spPr>
          <a:xfrm>
            <a:off x="5435599" y="1256556"/>
            <a:ext cx="2466391" cy="1559793"/>
          </a:xfrm>
        </p:spPr>
        <p:txBody>
          <a:bodyPr>
            <a:normAutofit/>
          </a:bodyPr>
          <a:lstStyle>
            <a:lvl1pPr>
              <a:lnSpc>
                <a:spcPct val="100000"/>
              </a:lnSpc>
              <a:defRPr sz="800" b="0"/>
            </a:lvl1pPr>
          </a:lstStyle>
          <a:p>
            <a:r>
              <a:rPr lang="en-US"/>
              <a:t>Click icon to add chart</a:t>
            </a:r>
            <a:endParaRPr lang="nl-NL"/>
          </a:p>
        </p:txBody>
      </p:sp>
      <p:sp>
        <p:nvSpPr>
          <p:cNvPr id="15" name="Date Placeholder 14"/>
          <p:cNvSpPr>
            <a:spLocks noGrp="1"/>
          </p:cNvSpPr>
          <p:nvPr>
            <p:ph type="dt" sz="half" idx="26"/>
          </p:nvPr>
        </p:nvSpPr>
        <p:spPr>
          <a:xfrm>
            <a:off x="629294" y="4766470"/>
            <a:ext cx="792000" cy="274637"/>
          </a:xfrm>
          <a:prstGeom prst="rect">
            <a:avLst/>
          </a:prstGeom>
        </p:spPr>
        <p:txBody>
          <a:bodyPr/>
          <a:lstStyle/>
          <a:p>
            <a:fld id="{4E72DEE7-F889-4168-BE5D-55132EDD28E3}" type="datetime1">
              <a:rPr lang="en-US" smtClean="0"/>
              <a:pPr/>
              <a:t>7/23/2023</a:t>
            </a:fld>
            <a:endParaRPr lang="en-US" dirty="0"/>
          </a:p>
        </p:txBody>
      </p:sp>
      <p:sp>
        <p:nvSpPr>
          <p:cNvPr id="16" name="Slide Number Placeholder 15"/>
          <p:cNvSpPr>
            <a:spLocks noGrp="1"/>
          </p:cNvSpPr>
          <p:nvPr>
            <p:ph type="sldNum" sz="quarter" idx="27"/>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7" name="Footer Placeholder 16"/>
          <p:cNvSpPr>
            <a:spLocks noGrp="1"/>
          </p:cNvSpPr>
          <p:nvPr>
            <p:ph type="ftr" sz="quarter" idx="28"/>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20" name="Title 19"/>
          <p:cNvSpPr>
            <a:spLocks noGrp="1"/>
          </p:cNvSpPr>
          <p:nvPr>
            <p:ph type="title"/>
          </p:nvPr>
        </p:nvSpPr>
        <p:spPr>
          <a:xfrm>
            <a:off x="352426" y="330224"/>
            <a:ext cx="4162425" cy="733004"/>
          </a:xfrm>
        </p:spPr>
        <p:txBody>
          <a:bodyPr/>
          <a:lstStyle/>
          <a:p>
            <a:r>
              <a:rPr lang="en-US"/>
              <a:t>Click to edit Master title style</a:t>
            </a:r>
            <a:endParaRPr lang="en-US" dirty="0"/>
          </a:p>
        </p:txBody>
      </p:sp>
      <p:sp>
        <p:nvSpPr>
          <p:cNvPr id="21" name="Table Placeholder 20"/>
          <p:cNvSpPr>
            <a:spLocks noGrp="1"/>
          </p:cNvSpPr>
          <p:nvPr>
            <p:ph type="tbl" sz="quarter" idx="29"/>
          </p:nvPr>
        </p:nvSpPr>
        <p:spPr>
          <a:xfrm>
            <a:off x="5504225" y="2905881"/>
            <a:ext cx="2397765" cy="1106029"/>
          </a:xfrm>
        </p:spPr>
        <p:txBody>
          <a:bodyPr/>
          <a:lstStyle>
            <a:lvl1pPr>
              <a:defRPr sz="800"/>
            </a:lvl1pPr>
          </a:lstStyle>
          <a:p>
            <a:r>
              <a:rPr lang="en-US"/>
              <a:t>Click icon to add table</a:t>
            </a:r>
          </a:p>
        </p:txBody>
      </p:sp>
      <p:grpSp>
        <p:nvGrpSpPr>
          <p:cNvPr id="24" name="Group 23"/>
          <p:cNvGrpSpPr/>
          <p:nvPr userDrawn="1"/>
        </p:nvGrpSpPr>
        <p:grpSpPr>
          <a:xfrm>
            <a:off x="5504225" y="1190626"/>
            <a:ext cx="2398350" cy="1625723"/>
            <a:chOff x="5504225" y="1190626"/>
            <a:chExt cx="2249844" cy="1625723"/>
          </a:xfrm>
        </p:grpSpPr>
        <p:cxnSp>
          <p:nvCxnSpPr>
            <p:cNvPr id="25" name="Straight Connector 24"/>
            <p:cNvCxnSpPr/>
            <p:nvPr/>
          </p:nvCxnSpPr>
          <p:spPr>
            <a:xfrm>
              <a:off x="5504225" y="2816349"/>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04225" y="1190626"/>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8"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352426" y="1058689"/>
            <a:ext cx="3927351" cy="3333443"/>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Date Placeholder 12"/>
          <p:cNvSpPr>
            <a:spLocks noGrp="1"/>
          </p:cNvSpPr>
          <p:nvPr>
            <p:ph type="dt" sz="half" idx="23"/>
          </p:nvPr>
        </p:nvSpPr>
        <p:spPr>
          <a:xfrm>
            <a:off x="629294" y="4860728"/>
            <a:ext cx="792000" cy="205200"/>
          </a:xfrm>
          <a:prstGeom prst="rect">
            <a:avLst/>
          </a:prstGeom>
        </p:spPr>
        <p:txBody>
          <a:bodyPr/>
          <a:lstStyle/>
          <a:p>
            <a:fld id="{4FADDA82-1986-4293-96BA-87346AAA47E3}" type="datetime1">
              <a:rPr lang="en-US" smtClean="0"/>
              <a:pPr/>
              <a:t>7/23/2023</a:t>
            </a:fld>
            <a:endParaRPr lang="en-US"/>
          </a:p>
        </p:txBody>
      </p:sp>
      <p:sp>
        <p:nvSpPr>
          <p:cNvPr id="14" name="Slide Number Placeholder 13"/>
          <p:cNvSpPr>
            <a:spLocks noGrp="1"/>
          </p:cNvSpPr>
          <p:nvPr>
            <p:ph type="sldNum" sz="quarter" idx="24"/>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6" name="Title 15"/>
          <p:cNvSpPr>
            <a:spLocks noGrp="1"/>
          </p:cNvSpPr>
          <p:nvPr>
            <p:ph type="title"/>
          </p:nvPr>
        </p:nvSpPr>
        <p:spPr/>
        <p:txBody>
          <a:bodyPr/>
          <a:lstStyle/>
          <a:p>
            <a:r>
              <a:rPr lang="en-US"/>
              <a:t>Click to edit Master title style</a:t>
            </a:r>
          </a:p>
        </p:txBody>
      </p:sp>
      <p:sp>
        <p:nvSpPr>
          <p:cNvPr id="9" name="Content Placeholder 2"/>
          <p:cNvSpPr>
            <a:spLocks noGrp="1"/>
          </p:cNvSpPr>
          <p:nvPr>
            <p:ph sz="quarter" idx="27" hasCustomPrompt="1"/>
          </p:nvPr>
        </p:nvSpPr>
        <p:spPr>
          <a:xfrm>
            <a:off x="4381125" y="1058382"/>
            <a:ext cx="4160838" cy="3333750"/>
          </a:xfrm>
          <a:prstGeom prst="round1Rect">
            <a:avLst>
              <a:gd name="adj" fmla="val 15522"/>
            </a:avLst>
          </a:prstGeom>
        </p:spPr>
        <p:txBody>
          <a:bodyPr/>
          <a:lstStyle>
            <a:lvl1pPr>
              <a:defRPr sz="600"/>
            </a:lvl1pPr>
          </a:lstStyle>
          <a:p>
            <a:pPr lvl="0">
              <a:lnSpc>
                <a:spcPct val="100000"/>
              </a:lnSpc>
            </a:pPr>
            <a:r>
              <a:rPr lang="en-US"/>
              <a:t>Click icon to add object</a:t>
            </a:r>
          </a:p>
        </p:txBody>
      </p:sp>
      <p:sp>
        <p:nvSpPr>
          <p:cNvPr id="10" name="Footer Placeholder 13"/>
          <p:cNvSpPr>
            <a:spLocks noGrp="1"/>
          </p:cNvSpPr>
          <p:nvPr>
            <p:ph type="ftr" sz="quarter" idx="28"/>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3862215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and 2 imag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4"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630611" y="1058689"/>
            <a:ext cx="3884240" cy="3333443"/>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Date Placeholder 12"/>
          <p:cNvSpPr>
            <a:spLocks noGrp="1"/>
          </p:cNvSpPr>
          <p:nvPr>
            <p:ph type="dt" sz="half" idx="26"/>
          </p:nvPr>
        </p:nvSpPr>
        <p:spPr>
          <a:xfrm>
            <a:off x="629294" y="4860728"/>
            <a:ext cx="792000" cy="205200"/>
          </a:xfrm>
          <a:prstGeom prst="rect">
            <a:avLst/>
          </a:prstGeom>
        </p:spPr>
        <p:txBody>
          <a:bodyPr/>
          <a:lstStyle/>
          <a:p>
            <a:fld id="{6525A67A-285F-4CBB-A3C2-4E1C829B3961}" type="datetime1">
              <a:rPr lang="en-US" smtClean="0"/>
              <a:pPr/>
              <a:t>7/23/2023</a:t>
            </a:fld>
            <a:endParaRPr lang="en-US"/>
          </a:p>
        </p:txBody>
      </p:sp>
      <p:sp>
        <p:nvSpPr>
          <p:cNvPr id="14" name="Slide Number Placeholder 13"/>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6" name="Title 15"/>
          <p:cNvSpPr>
            <a:spLocks noGrp="1"/>
          </p:cNvSpPr>
          <p:nvPr>
            <p:ph type="title"/>
          </p:nvPr>
        </p:nvSpPr>
        <p:spPr/>
        <p:txBody>
          <a:bodyPr/>
          <a:lstStyle/>
          <a:p>
            <a:r>
              <a:rPr lang="en-US"/>
              <a:t>Click to edit Master title style</a:t>
            </a:r>
          </a:p>
        </p:txBody>
      </p:sp>
      <p:sp>
        <p:nvSpPr>
          <p:cNvPr id="12" name="Content Placeholder 8"/>
          <p:cNvSpPr>
            <a:spLocks noGrp="1"/>
          </p:cNvSpPr>
          <p:nvPr>
            <p:ph sz="quarter" idx="29" hasCustomPrompt="1"/>
          </p:nvPr>
        </p:nvSpPr>
        <p:spPr>
          <a:xfrm>
            <a:off x="4614862" y="1058691"/>
            <a:ext cx="4162177"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8" name="Content Placeholder 8"/>
          <p:cNvSpPr>
            <a:spLocks noGrp="1"/>
          </p:cNvSpPr>
          <p:nvPr>
            <p:ph sz="quarter" idx="31" hasCustomPrompt="1"/>
          </p:nvPr>
        </p:nvSpPr>
        <p:spPr>
          <a:xfrm>
            <a:off x="4614861" y="2763590"/>
            <a:ext cx="4162178" cy="1628100"/>
          </a:xfrm>
        </p:spPr>
        <p:txBody>
          <a:bodyPr vert="horz" lIns="0" tIns="0" rIns="0" bIns="0" rtlCol="0">
            <a:normAutofit/>
          </a:bodyPr>
          <a:lstStyle>
            <a:lvl1pPr algn="just">
              <a:defRPr lang="en-US" sz="788"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Tree>
    <p:extLst>
      <p:ext uri="{BB962C8B-B14F-4D97-AF65-F5344CB8AC3E}">
        <p14:creationId xmlns:p14="http://schemas.microsoft.com/office/powerpoint/2010/main" val="381354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and Grap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352426" y="1058692"/>
            <a:ext cx="3927351" cy="3457274"/>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Chart Placeholder 13"/>
          <p:cNvSpPr>
            <a:spLocks noGrp="1"/>
          </p:cNvSpPr>
          <p:nvPr>
            <p:ph type="chart" sz="quarter" idx="23"/>
          </p:nvPr>
        </p:nvSpPr>
        <p:spPr>
          <a:xfrm>
            <a:off x="4380358" y="1058692"/>
            <a:ext cx="4161607" cy="3457274"/>
          </a:xfrm>
        </p:spPr>
        <p:txBody>
          <a:bodyPr>
            <a:normAutofit/>
          </a:bodyPr>
          <a:lstStyle>
            <a:lvl1pPr>
              <a:lnSpc>
                <a:spcPct val="100000"/>
              </a:lnSpc>
              <a:defRPr sz="600"/>
            </a:lvl1pPr>
          </a:lstStyle>
          <a:p>
            <a:r>
              <a:rPr lang="en-US"/>
              <a:t>Click icon to add chart</a:t>
            </a:r>
            <a:endParaRPr lang="nl-NL"/>
          </a:p>
        </p:txBody>
      </p:sp>
      <p:sp>
        <p:nvSpPr>
          <p:cNvPr id="13" name="Date Placeholder 12"/>
          <p:cNvSpPr>
            <a:spLocks noGrp="1"/>
          </p:cNvSpPr>
          <p:nvPr>
            <p:ph type="dt" sz="half" idx="24"/>
          </p:nvPr>
        </p:nvSpPr>
        <p:spPr>
          <a:xfrm>
            <a:off x="629294" y="4860728"/>
            <a:ext cx="792000" cy="205200"/>
          </a:xfrm>
          <a:prstGeom prst="rect">
            <a:avLst/>
          </a:prstGeom>
        </p:spPr>
        <p:txBody>
          <a:bodyPr/>
          <a:lstStyle/>
          <a:p>
            <a:fld id="{0C129D95-7B5B-48F6-975E-70D829CB6ABA}" type="datetime1">
              <a:rPr lang="en-US" smtClean="0"/>
              <a:pPr/>
              <a:t>7/23/2023</a:t>
            </a:fld>
            <a:endParaRPr lang="en-US"/>
          </a:p>
        </p:txBody>
      </p:sp>
      <p:sp>
        <p:nvSpPr>
          <p:cNvPr id="15" name="Slide Number Placeholder 14"/>
          <p:cNvSpPr>
            <a:spLocks noGrp="1"/>
          </p:cNvSpPr>
          <p:nvPr>
            <p:ph type="sldNum" sz="quarter" idx="25"/>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7" name="Title 16"/>
          <p:cNvSpPr>
            <a:spLocks noGrp="1"/>
          </p:cNvSpPr>
          <p:nvPr>
            <p:ph type="title"/>
          </p:nvPr>
        </p:nvSpPr>
        <p:spPr/>
        <p:txBody>
          <a:bodyPr/>
          <a:lstStyle/>
          <a:p>
            <a:r>
              <a:rPr lang="en-US"/>
              <a:t>Click to edit Master title style</a:t>
            </a:r>
          </a:p>
        </p:txBody>
      </p:sp>
      <p:sp>
        <p:nvSpPr>
          <p:cNvPr id="9" name="Footer Placeholder 13"/>
          <p:cNvSpPr>
            <a:spLocks noGrp="1"/>
          </p:cNvSpPr>
          <p:nvPr>
            <p:ph type="ftr" sz="quarter" idx="26"/>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23361793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and Boxed Graph">
    <p:bg>
      <p:bgPr>
        <a:blipFill rotWithShape="1">
          <a:blip r:embed="rId2"/>
          <a:stretch>
            <a:fillRect/>
          </a:stretch>
        </a:blipFill>
        <a:effectLst/>
      </p:bgPr>
    </p:bg>
    <p:spTree>
      <p:nvGrpSpPr>
        <p:cNvPr id="1" name=""/>
        <p:cNvGrpSpPr/>
        <p:nvPr/>
      </p:nvGrpSpPr>
      <p:grpSpPr>
        <a:xfrm>
          <a:off x="0" y="0"/>
          <a:ext cx="0" cy="0"/>
          <a:chOff x="0" y="0"/>
          <a:chExt cx="0" cy="0"/>
        </a:xfrm>
      </p:grpSpPr>
      <p:sp>
        <p:nvSpPr>
          <p:cNvPr id="31"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7"/>
          <p:cNvSpPr>
            <a:spLocks noChangeAspect="1"/>
          </p:cNvSpPr>
          <p:nvPr userDrawn="1"/>
        </p:nvSpPr>
        <p:spPr bwMode="auto">
          <a:xfrm>
            <a:off x="5388517" y="1057632"/>
            <a:ext cx="2681025" cy="3334500"/>
          </a:xfrm>
          <a:custGeom>
            <a:avLst/>
            <a:gdLst/>
            <a:ahLst/>
            <a:cxnLst>
              <a:cxn ang="0">
                <a:pos x="717" y="0"/>
              </a:cxn>
              <a:cxn ang="0">
                <a:pos x="0" y="0"/>
              </a:cxn>
              <a:cxn ang="0">
                <a:pos x="0" y="1413"/>
              </a:cxn>
              <a:cxn ang="0">
                <a:pos x="16" y="1430"/>
              </a:cxn>
              <a:cxn ang="0">
                <a:pos x="848" y="1430"/>
              </a:cxn>
              <a:cxn ang="0">
                <a:pos x="862" y="1417"/>
              </a:cxn>
              <a:cxn ang="0">
                <a:pos x="862" y="148"/>
              </a:cxn>
              <a:cxn ang="0">
                <a:pos x="717" y="0"/>
              </a:cxn>
            </a:cxnLst>
            <a:rect l="0" t="0" r="r" b="b"/>
            <a:pathLst>
              <a:path w="862" h="1430">
                <a:moveTo>
                  <a:pt x="717" y="0"/>
                </a:moveTo>
                <a:cubicBezTo>
                  <a:pt x="628" y="0"/>
                  <a:pt x="0" y="0"/>
                  <a:pt x="0" y="0"/>
                </a:cubicBezTo>
                <a:cubicBezTo>
                  <a:pt x="0" y="0"/>
                  <a:pt x="0" y="1326"/>
                  <a:pt x="0" y="1413"/>
                </a:cubicBezTo>
                <a:cubicBezTo>
                  <a:pt x="0" y="1413"/>
                  <a:pt x="1" y="1430"/>
                  <a:pt x="16" y="1430"/>
                </a:cubicBezTo>
                <a:cubicBezTo>
                  <a:pt x="32" y="1430"/>
                  <a:pt x="833" y="1430"/>
                  <a:pt x="848" y="1430"/>
                </a:cubicBezTo>
                <a:cubicBezTo>
                  <a:pt x="862" y="1430"/>
                  <a:pt x="862" y="1417"/>
                  <a:pt x="862" y="1417"/>
                </a:cubicBezTo>
                <a:cubicBezTo>
                  <a:pt x="862" y="1417"/>
                  <a:pt x="862" y="162"/>
                  <a:pt x="862" y="148"/>
                </a:cubicBezTo>
                <a:cubicBezTo>
                  <a:pt x="862" y="80"/>
                  <a:pt x="779" y="0"/>
                  <a:pt x="717" y="0"/>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algn="l" defTabSz="685800" rtl="0" eaLnBrk="1" latinLnBrk="0" hangingPunct="1"/>
            <a:endParaRPr lang="en-US" sz="1350" kern="1200">
              <a:solidFill>
                <a:schemeClr val="tx1"/>
              </a:solidFill>
              <a:latin typeface="+mn-lt"/>
              <a:ea typeface="+mn-ea"/>
              <a:cs typeface="+mn-cs"/>
            </a:endParaRPr>
          </a:p>
        </p:txBody>
      </p:sp>
      <p:sp>
        <p:nvSpPr>
          <p:cNvPr id="9" name="Text Placeholder 18"/>
          <p:cNvSpPr>
            <a:spLocks noGrp="1"/>
          </p:cNvSpPr>
          <p:nvPr>
            <p:ph type="body" sz="quarter" idx="21"/>
          </p:nvPr>
        </p:nvSpPr>
        <p:spPr>
          <a:xfrm>
            <a:off x="630611" y="1058689"/>
            <a:ext cx="3884240" cy="3333443"/>
          </a:xfrm>
        </p:spPr>
        <p:txBody>
          <a:bodyPr>
            <a:noAutofit/>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cxnSp>
        <p:nvCxnSpPr>
          <p:cNvPr id="18" name="Straight Connector 17"/>
          <p:cNvCxnSpPr/>
          <p:nvPr userDrawn="1"/>
        </p:nvCxnSpPr>
        <p:spPr>
          <a:xfrm>
            <a:off x="5504225" y="1613762"/>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32"/>
          <p:cNvSpPr>
            <a:spLocks noGrp="1"/>
          </p:cNvSpPr>
          <p:nvPr>
            <p:ph type="body" sz="quarter" idx="23"/>
          </p:nvPr>
        </p:nvSpPr>
        <p:spPr>
          <a:xfrm>
            <a:off x="5504227" y="1131877"/>
            <a:ext cx="2164119" cy="459388"/>
          </a:xfrm>
        </p:spPr>
        <p:txBody>
          <a:bodyPr>
            <a:noAutofit/>
          </a:bodyPr>
          <a:lstStyle>
            <a:lvl1pPr>
              <a:lnSpc>
                <a:spcPts val="1125"/>
              </a:lnSpc>
              <a:defRPr kumimoji="0" lang="en-US" sz="105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a:t>Click to edit Master text styles</a:t>
            </a:r>
          </a:p>
        </p:txBody>
      </p:sp>
      <p:sp>
        <p:nvSpPr>
          <p:cNvPr id="22" name="Chart Placeholder 21"/>
          <p:cNvSpPr>
            <a:spLocks noGrp="1"/>
          </p:cNvSpPr>
          <p:nvPr>
            <p:ph type="chart" sz="quarter" idx="25"/>
          </p:nvPr>
        </p:nvSpPr>
        <p:spPr>
          <a:xfrm>
            <a:off x="5435601" y="1662665"/>
            <a:ext cx="2466391" cy="2588196"/>
          </a:xfrm>
        </p:spPr>
        <p:txBody>
          <a:bodyPr>
            <a:normAutofit/>
          </a:bodyPr>
          <a:lstStyle>
            <a:lvl1pPr>
              <a:lnSpc>
                <a:spcPct val="100000"/>
              </a:lnSpc>
              <a:defRPr sz="600" b="0"/>
            </a:lvl1pPr>
          </a:lstStyle>
          <a:p>
            <a:r>
              <a:rPr lang="en-US"/>
              <a:t>Click icon to add chart</a:t>
            </a:r>
            <a:endParaRPr lang="nl-NL"/>
          </a:p>
        </p:txBody>
      </p:sp>
      <p:sp>
        <p:nvSpPr>
          <p:cNvPr id="15" name="Date Placeholder 14"/>
          <p:cNvSpPr>
            <a:spLocks noGrp="1"/>
          </p:cNvSpPr>
          <p:nvPr>
            <p:ph type="dt" sz="half" idx="26"/>
          </p:nvPr>
        </p:nvSpPr>
        <p:spPr>
          <a:xfrm>
            <a:off x="629294" y="4860728"/>
            <a:ext cx="792000" cy="205200"/>
          </a:xfrm>
          <a:prstGeom prst="rect">
            <a:avLst/>
          </a:prstGeom>
        </p:spPr>
        <p:txBody>
          <a:bodyPr/>
          <a:lstStyle/>
          <a:p>
            <a:fld id="{4E72DEE7-F889-4168-BE5D-55132EDD28E3}" type="datetime1">
              <a:rPr lang="en-US" smtClean="0"/>
              <a:pPr/>
              <a:t>7/23/2023</a:t>
            </a:fld>
            <a:endParaRPr lang="en-US"/>
          </a:p>
        </p:txBody>
      </p:sp>
      <p:sp>
        <p:nvSpPr>
          <p:cNvPr id="16" name="Slide Number Placeholder 15"/>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21" name="Title 20"/>
          <p:cNvSpPr>
            <a:spLocks noGrp="1"/>
          </p:cNvSpPr>
          <p:nvPr>
            <p:ph type="title"/>
          </p:nvPr>
        </p:nvSpPr>
        <p:spPr>
          <a:xfrm>
            <a:off x="352427" y="247669"/>
            <a:ext cx="4162425" cy="733004"/>
          </a:xfrm>
        </p:spPr>
        <p:txBody>
          <a:bodyPr/>
          <a:lstStyle/>
          <a:p>
            <a:r>
              <a:rPr lang="en-US"/>
              <a:t>Click to edit Master title style</a:t>
            </a:r>
          </a:p>
        </p:txBody>
      </p:sp>
      <p:sp>
        <p:nvSpPr>
          <p:cNvPr id="12"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18348800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and Boxed Graph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1"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7"/>
          <p:cNvSpPr>
            <a:spLocks noChangeAspect="1"/>
          </p:cNvSpPr>
          <p:nvPr userDrawn="1"/>
        </p:nvSpPr>
        <p:spPr bwMode="auto">
          <a:xfrm>
            <a:off x="5388517" y="1057632"/>
            <a:ext cx="2681025" cy="3404328"/>
          </a:xfrm>
          <a:custGeom>
            <a:avLst/>
            <a:gdLst/>
            <a:ahLst/>
            <a:cxnLst>
              <a:cxn ang="0">
                <a:pos x="717" y="0"/>
              </a:cxn>
              <a:cxn ang="0">
                <a:pos x="0" y="0"/>
              </a:cxn>
              <a:cxn ang="0">
                <a:pos x="0" y="1413"/>
              </a:cxn>
              <a:cxn ang="0">
                <a:pos x="16" y="1430"/>
              </a:cxn>
              <a:cxn ang="0">
                <a:pos x="848" y="1430"/>
              </a:cxn>
              <a:cxn ang="0">
                <a:pos x="862" y="1417"/>
              </a:cxn>
              <a:cxn ang="0">
                <a:pos x="862" y="148"/>
              </a:cxn>
              <a:cxn ang="0">
                <a:pos x="717" y="0"/>
              </a:cxn>
            </a:cxnLst>
            <a:rect l="0" t="0" r="r" b="b"/>
            <a:pathLst>
              <a:path w="862" h="1430">
                <a:moveTo>
                  <a:pt x="717" y="0"/>
                </a:moveTo>
                <a:cubicBezTo>
                  <a:pt x="628" y="0"/>
                  <a:pt x="0" y="0"/>
                  <a:pt x="0" y="0"/>
                </a:cubicBezTo>
                <a:cubicBezTo>
                  <a:pt x="0" y="0"/>
                  <a:pt x="0" y="1326"/>
                  <a:pt x="0" y="1413"/>
                </a:cubicBezTo>
                <a:cubicBezTo>
                  <a:pt x="0" y="1413"/>
                  <a:pt x="1" y="1430"/>
                  <a:pt x="16" y="1430"/>
                </a:cubicBezTo>
                <a:cubicBezTo>
                  <a:pt x="32" y="1430"/>
                  <a:pt x="833" y="1430"/>
                  <a:pt x="848" y="1430"/>
                </a:cubicBezTo>
                <a:cubicBezTo>
                  <a:pt x="862" y="1430"/>
                  <a:pt x="862" y="1417"/>
                  <a:pt x="862" y="1417"/>
                </a:cubicBezTo>
                <a:cubicBezTo>
                  <a:pt x="862" y="1417"/>
                  <a:pt x="862" y="162"/>
                  <a:pt x="862" y="148"/>
                </a:cubicBezTo>
                <a:cubicBezTo>
                  <a:pt x="862" y="80"/>
                  <a:pt x="779" y="0"/>
                  <a:pt x="717" y="0"/>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algn="l" defTabSz="685800" rtl="0" eaLnBrk="1" latinLnBrk="0" hangingPunct="1"/>
            <a:endParaRPr lang="en-US" sz="1350" kern="1200">
              <a:solidFill>
                <a:schemeClr val="tx1"/>
              </a:solidFill>
              <a:latin typeface="+mn-lt"/>
              <a:ea typeface="+mn-ea"/>
              <a:cs typeface="+mn-cs"/>
            </a:endParaRPr>
          </a:p>
        </p:txBody>
      </p:sp>
      <p:sp>
        <p:nvSpPr>
          <p:cNvPr id="9" name="Text Placeholder 18"/>
          <p:cNvSpPr>
            <a:spLocks noGrp="1"/>
          </p:cNvSpPr>
          <p:nvPr>
            <p:ph type="body" sz="quarter" idx="21"/>
          </p:nvPr>
        </p:nvSpPr>
        <p:spPr>
          <a:xfrm>
            <a:off x="630611" y="1058689"/>
            <a:ext cx="3884240" cy="3403271"/>
          </a:xfrm>
        </p:spPr>
        <p:txBody>
          <a:bodyPr>
            <a:noAutofit/>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9" name="Text Placeholder 32"/>
          <p:cNvSpPr>
            <a:spLocks noGrp="1"/>
          </p:cNvSpPr>
          <p:nvPr>
            <p:ph type="body" sz="quarter" idx="23"/>
          </p:nvPr>
        </p:nvSpPr>
        <p:spPr>
          <a:xfrm>
            <a:off x="5504227" y="1131877"/>
            <a:ext cx="2397765" cy="459000"/>
          </a:xfrm>
        </p:spPr>
        <p:txBody>
          <a:bodyPr>
            <a:noAutofit/>
          </a:bodyPr>
          <a:lstStyle>
            <a:lvl1pPr>
              <a:lnSpc>
                <a:spcPts val="1125"/>
              </a:lnSpc>
              <a:defRPr kumimoji="0" lang="en-US" sz="105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a:t>Click to edit Master text styles</a:t>
            </a:r>
          </a:p>
        </p:txBody>
      </p:sp>
      <p:sp>
        <p:nvSpPr>
          <p:cNvPr id="22" name="Chart Placeholder 21"/>
          <p:cNvSpPr>
            <a:spLocks noGrp="1"/>
          </p:cNvSpPr>
          <p:nvPr>
            <p:ph type="chart" sz="quarter" idx="25"/>
          </p:nvPr>
        </p:nvSpPr>
        <p:spPr>
          <a:xfrm>
            <a:off x="5435601" y="1662664"/>
            <a:ext cx="2466391" cy="1703567"/>
          </a:xfrm>
        </p:spPr>
        <p:txBody>
          <a:bodyPr>
            <a:normAutofit/>
          </a:bodyPr>
          <a:lstStyle>
            <a:lvl1pPr>
              <a:lnSpc>
                <a:spcPct val="100000"/>
              </a:lnSpc>
              <a:defRPr sz="600" b="0"/>
            </a:lvl1pPr>
          </a:lstStyle>
          <a:p>
            <a:r>
              <a:rPr lang="en-US"/>
              <a:t>Click icon to add chart</a:t>
            </a:r>
            <a:endParaRPr lang="nl-NL"/>
          </a:p>
        </p:txBody>
      </p:sp>
      <p:sp>
        <p:nvSpPr>
          <p:cNvPr id="15" name="Date Placeholder 14"/>
          <p:cNvSpPr>
            <a:spLocks noGrp="1"/>
          </p:cNvSpPr>
          <p:nvPr>
            <p:ph type="dt" sz="half" idx="26"/>
          </p:nvPr>
        </p:nvSpPr>
        <p:spPr>
          <a:xfrm>
            <a:off x="629294" y="4860728"/>
            <a:ext cx="792000" cy="205200"/>
          </a:xfrm>
          <a:prstGeom prst="rect">
            <a:avLst/>
          </a:prstGeom>
        </p:spPr>
        <p:txBody>
          <a:bodyPr/>
          <a:lstStyle/>
          <a:p>
            <a:fld id="{4E72DEE7-F889-4168-BE5D-55132EDD28E3}" type="datetime1">
              <a:rPr lang="en-US" smtClean="0"/>
              <a:pPr/>
              <a:t>7/23/2023</a:t>
            </a:fld>
            <a:endParaRPr lang="en-US"/>
          </a:p>
        </p:txBody>
      </p:sp>
      <p:sp>
        <p:nvSpPr>
          <p:cNvPr id="16" name="Slide Number Placeholder 15"/>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21" name="Table Placeholder 20"/>
          <p:cNvSpPr>
            <a:spLocks noGrp="1"/>
          </p:cNvSpPr>
          <p:nvPr>
            <p:ph type="tbl" sz="quarter" idx="29"/>
          </p:nvPr>
        </p:nvSpPr>
        <p:spPr>
          <a:xfrm>
            <a:off x="5435601" y="3421961"/>
            <a:ext cx="2466391" cy="985993"/>
          </a:xfrm>
        </p:spPr>
        <p:txBody>
          <a:bodyPr/>
          <a:lstStyle>
            <a:lvl1pPr>
              <a:defRPr sz="600"/>
            </a:lvl1pPr>
          </a:lstStyle>
          <a:p>
            <a:r>
              <a:rPr lang="en-US"/>
              <a:t>Click icon to add table</a:t>
            </a:r>
          </a:p>
        </p:txBody>
      </p:sp>
      <p:grpSp>
        <p:nvGrpSpPr>
          <p:cNvPr id="24" name="Group 23"/>
          <p:cNvGrpSpPr/>
          <p:nvPr userDrawn="1"/>
        </p:nvGrpSpPr>
        <p:grpSpPr>
          <a:xfrm>
            <a:off x="5504225" y="1613762"/>
            <a:ext cx="2398350" cy="1740428"/>
            <a:chOff x="5504225" y="1190626"/>
            <a:chExt cx="2249844" cy="1490015"/>
          </a:xfrm>
        </p:grpSpPr>
        <p:cxnSp>
          <p:nvCxnSpPr>
            <p:cNvPr id="25" name="Straight Connector 24"/>
            <p:cNvCxnSpPr/>
            <p:nvPr/>
          </p:nvCxnSpPr>
          <p:spPr>
            <a:xfrm>
              <a:off x="5504225" y="2680641"/>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04225" y="1190626"/>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a:xfrm>
            <a:off x="352427" y="247669"/>
            <a:ext cx="4162425" cy="733004"/>
          </a:xfrm>
        </p:spPr>
        <p:txBody>
          <a:bodyPr/>
          <a:lstStyle/>
          <a:p>
            <a:r>
              <a:rPr lang="en-US"/>
              <a:t>Click to edit Master title style</a:t>
            </a:r>
          </a:p>
        </p:txBody>
      </p:sp>
      <p:sp>
        <p:nvSpPr>
          <p:cNvPr id="20"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18608179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ntent and Boxed Graph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Date Placeholder 14"/>
          <p:cNvSpPr>
            <a:spLocks noGrp="1"/>
          </p:cNvSpPr>
          <p:nvPr>
            <p:ph type="dt" sz="half" idx="26"/>
          </p:nvPr>
        </p:nvSpPr>
        <p:spPr>
          <a:xfrm>
            <a:off x="629294" y="4860728"/>
            <a:ext cx="792000" cy="205200"/>
          </a:xfrm>
          <a:prstGeom prst="rect">
            <a:avLst/>
          </a:prstGeom>
        </p:spPr>
        <p:txBody>
          <a:bodyPr/>
          <a:lstStyle/>
          <a:p>
            <a:fld id="{4E72DEE7-F889-4168-BE5D-55132EDD28E3}" type="datetime1">
              <a:rPr lang="en-US" smtClean="0"/>
              <a:pPr/>
              <a:t>7/23/2023</a:t>
            </a:fld>
            <a:endParaRPr lang="en-US"/>
          </a:p>
        </p:txBody>
      </p:sp>
      <p:sp>
        <p:nvSpPr>
          <p:cNvPr id="16" name="Slide Number Placeholder 15"/>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20"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48"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49" name="Group 27"/>
          <p:cNvGrpSpPr/>
          <p:nvPr userDrawn="1"/>
        </p:nvGrpSpPr>
        <p:grpSpPr>
          <a:xfrm>
            <a:off x="4392000" y="1104507"/>
            <a:ext cx="3888000" cy="3465465"/>
            <a:chOff x="3559017" y="1472676"/>
            <a:chExt cx="3022758" cy="4713724"/>
          </a:xfrm>
        </p:grpSpPr>
        <p:sp>
          <p:nvSpPr>
            <p:cNvPr id="50" name="Freeform 14"/>
            <p:cNvSpPr>
              <a:spLocks noChangeAspect="1"/>
            </p:cNvSpPr>
            <p:nvPr userDrawn="1"/>
          </p:nvSpPr>
          <p:spPr bwMode="auto">
            <a:xfrm>
              <a:off x="3559017" y="2946251"/>
              <a:ext cx="3022758" cy="3240149"/>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rgbClr val="ED981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51" name="Freeform 14"/>
            <p:cNvSpPr>
              <a:spLocks noChangeAspect="1"/>
            </p:cNvSpPr>
            <p:nvPr userDrawn="1"/>
          </p:nvSpPr>
          <p:spPr bwMode="auto">
            <a:xfrm>
              <a:off x="3559017" y="1472676"/>
              <a:ext cx="3022758" cy="3240149"/>
            </a:xfrm>
            <a:prstGeom prst="round1Rect">
              <a:avLst/>
            </a:prstGeom>
            <a:solidFill>
              <a:srgbClr val="ED981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52" name="Group 26"/>
          <p:cNvGrpSpPr/>
          <p:nvPr userDrawn="1"/>
        </p:nvGrpSpPr>
        <p:grpSpPr>
          <a:xfrm>
            <a:off x="352426" y="1104507"/>
            <a:ext cx="3888000" cy="3465465"/>
            <a:chOff x="352426" y="1472676"/>
            <a:chExt cx="3022758" cy="4713724"/>
          </a:xfrm>
        </p:grpSpPr>
        <p:sp>
          <p:nvSpPr>
            <p:cNvPr id="53" name="Freeform 14"/>
            <p:cNvSpPr>
              <a:spLocks noChangeAspect="1"/>
            </p:cNvSpPr>
            <p:nvPr userDrawn="1"/>
          </p:nvSpPr>
          <p:spPr bwMode="auto">
            <a:xfrm>
              <a:off x="352426" y="2946251"/>
              <a:ext cx="3022758" cy="3240149"/>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rgbClr val="FFD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54" name="Freeform 14"/>
            <p:cNvSpPr>
              <a:spLocks noChangeAspect="1"/>
            </p:cNvSpPr>
            <p:nvPr userDrawn="1"/>
          </p:nvSpPr>
          <p:spPr bwMode="auto">
            <a:xfrm>
              <a:off x="352426" y="1472676"/>
              <a:ext cx="3022758" cy="3240149"/>
            </a:xfrm>
            <a:prstGeom prst="round1Rect">
              <a:avLst/>
            </a:prstGeom>
            <a:solidFill>
              <a:srgbClr val="FFD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sp>
        <p:nvSpPr>
          <p:cNvPr id="55" name="Text Placeholder 29"/>
          <p:cNvSpPr>
            <a:spLocks noGrp="1"/>
          </p:cNvSpPr>
          <p:nvPr>
            <p:ph type="body" sz="quarter" idx="16"/>
          </p:nvPr>
        </p:nvSpPr>
        <p:spPr>
          <a:xfrm>
            <a:off x="467544" y="1210918"/>
            <a:ext cx="3672408" cy="3238259"/>
          </a:xfrm>
        </p:spPr>
        <p:txBody>
          <a:bodyPr>
            <a:noAutofit/>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6" name="Text Placeholder 29"/>
          <p:cNvSpPr>
            <a:spLocks noGrp="1"/>
          </p:cNvSpPr>
          <p:nvPr>
            <p:ph type="body" sz="quarter" idx="17"/>
          </p:nvPr>
        </p:nvSpPr>
        <p:spPr>
          <a:xfrm>
            <a:off x="4427984" y="1210918"/>
            <a:ext cx="3744416" cy="3238259"/>
          </a:xfrm>
        </p:spPr>
        <p:txBody>
          <a:bodyPr>
            <a:noAutofit/>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7" name="Title 14"/>
          <p:cNvSpPr>
            <a:spLocks noGrp="1"/>
          </p:cNvSpPr>
          <p:nvPr>
            <p:ph type="title"/>
          </p:nvPr>
        </p:nvSpPr>
        <p:spPr>
          <a:xfrm>
            <a:off x="352425" y="247669"/>
            <a:ext cx="7973062" cy="733004"/>
          </a:xfrm>
        </p:spPr>
        <p:txBody>
          <a:bodyPr/>
          <a:lstStyle/>
          <a:p>
            <a:r>
              <a:rPr lang="en-US"/>
              <a:t>Click to edit Master title style</a:t>
            </a:r>
          </a:p>
        </p:txBody>
      </p:sp>
    </p:spTree>
    <p:extLst>
      <p:ext uri="{BB962C8B-B14F-4D97-AF65-F5344CB8AC3E}">
        <p14:creationId xmlns:p14="http://schemas.microsoft.com/office/powerpoint/2010/main" val="37685968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ulti 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8"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Content Placeholder 16"/>
          <p:cNvSpPr>
            <a:spLocks noGrp="1"/>
          </p:cNvSpPr>
          <p:nvPr>
            <p:ph sz="quarter" idx="21"/>
          </p:nvPr>
        </p:nvSpPr>
        <p:spPr>
          <a:xfrm>
            <a:off x="352428" y="1058689"/>
            <a:ext cx="7963989" cy="3457277"/>
          </a:xfrm>
        </p:spPr>
        <p:txBody>
          <a:bodyPr>
            <a:noAutofit/>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2" name="Date Placeholder 11"/>
          <p:cNvSpPr>
            <a:spLocks noGrp="1"/>
          </p:cNvSpPr>
          <p:nvPr>
            <p:ph type="dt" sz="half" idx="22"/>
          </p:nvPr>
        </p:nvSpPr>
        <p:spPr>
          <a:xfrm>
            <a:off x="629294" y="4860728"/>
            <a:ext cx="792000" cy="205200"/>
          </a:xfrm>
          <a:prstGeom prst="rect">
            <a:avLst/>
          </a:prstGeom>
        </p:spPr>
        <p:txBody>
          <a:bodyPr/>
          <a:lstStyle/>
          <a:p>
            <a:fld id="{E36B4F2F-974C-4D80-9F2D-AA4FDC80D4FB}" type="datetime1">
              <a:rPr lang="en-US" smtClean="0"/>
              <a:pPr/>
              <a:t>7/23/2023</a:t>
            </a:fld>
            <a:endParaRPr lang="en-US"/>
          </a:p>
        </p:txBody>
      </p:sp>
      <p:sp>
        <p:nvSpPr>
          <p:cNvPr id="13" name="Slide Number Placeholder 12"/>
          <p:cNvSpPr>
            <a:spLocks noGrp="1"/>
          </p:cNvSpPr>
          <p:nvPr>
            <p:ph type="sldNum" sz="quarter" idx="23"/>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5" name="Title 14"/>
          <p:cNvSpPr>
            <a:spLocks noGrp="1"/>
          </p:cNvSpPr>
          <p:nvPr>
            <p:ph type="title"/>
          </p:nvPr>
        </p:nvSpPr>
        <p:spPr/>
        <p:txBody>
          <a:bodyPr/>
          <a:lstStyle/>
          <a:p>
            <a:r>
              <a:rPr lang="en-US"/>
              <a:t>Click to edit Master title style</a:t>
            </a:r>
          </a:p>
        </p:txBody>
      </p:sp>
      <p:sp>
        <p:nvSpPr>
          <p:cNvPr id="8"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34513770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Date Placeholder 11"/>
          <p:cNvSpPr>
            <a:spLocks noGrp="1"/>
          </p:cNvSpPr>
          <p:nvPr>
            <p:ph type="dt" sz="half" idx="22"/>
          </p:nvPr>
        </p:nvSpPr>
        <p:spPr>
          <a:xfrm>
            <a:off x="629294" y="4860728"/>
            <a:ext cx="792000" cy="205200"/>
          </a:xfrm>
          <a:prstGeom prst="rect">
            <a:avLst/>
          </a:prstGeom>
        </p:spPr>
        <p:txBody>
          <a:bodyPr/>
          <a:lstStyle/>
          <a:p>
            <a:fld id="{E36B4F2F-974C-4D80-9F2D-AA4FDC80D4FB}" type="datetime1">
              <a:rPr lang="en-US" smtClean="0"/>
              <a:pPr/>
              <a:t>7/23/2023</a:t>
            </a:fld>
            <a:endParaRPr lang="en-US"/>
          </a:p>
        </p:txBody>
      </p:sp>
      <p:sp>
        <p:nvSpPr>
          <p:cNvPr id="13" name="Slide Number Placeholder 12"/>
          <p:cNvSpPr>
            <a:spLocks noGrp="1"/>
          </p:cNvSpPr>
          <p:nvPr>
            <p:ph type="sldNum" sz="quarter" idx="23"/>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335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Date Placeholder 10"/>
          <p:cNvSpPr>
            <a:spLocks noGrp="1"/>
          </p:cNvSpPr>
          <p:nvPr>
            <p:ph type="dt" sz="half" idx="10"/>
          </p:nvPr>
        </p:nvSpPr>
        <p:spPr>
          <a:xfrm>
            <a:off x="629294" y="4860728"/>
            <a:ext cx="792000" cy="205200"/>
          </a:xfrm>
          <a:prstGeom prst="rect">
            <a:avLst/>
          </a:prstGeom>
        </p:spPr>
        <p:txBody>
          <a:bodyPr/>
          <a:lstStyle/>
          <a:p>
            <a:fld id="{F9DCF189-3DBB-42FC-8001-ADDE9FFC8E75}" type="datetime1">
              <a:rPr lang="en-US" smtClean="0"/>
              <a:pPr/>
              <a:t>7/23/2023</a:t>
            </a:fld>
            <a:endParaRPr lang="en-US"/>
          </a:p>
        </p:txBody>
      </p:sp>
      <p:sp>
        <p:nvSpPr>
          <p:cNvPr id="12" name="Slide Number Placeholder 11"/>
          <p:cNvSpPr>
            <a:spLocks noGrp="1"/>
          </p:cNvSpPr>
          <p:nvPr>
            <p:ph type="sldNum" sz="quarter" idx="11"/>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3" name="Footer Placeholder 12"/>
          <p:cNvSpPr>
            <a:spLocks noGrp="1"/>
          </p:cNvSpPr>
          <p:nvPr>
            <p:ph type="ftr" sz="quarter" idx="12"/>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21397028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Round Same Side Corner Rectangle 19"/>
          <p:cNvSpPr/>
          <p:nvPr userDrawn="1"/>
        </p:nvSpPr>
        <p:spPr>
          <a:xfrm>
            <a:off x="6186234" y="4803148"/>
            <a:ext cx="2443376" cy="34035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Freeform 14"/>
          <p:cNvSpPr>
            <a:spLocks/>
          </p:cNvSpPr>
          <p:nvPr userDrawn="1"/>
        </p:nvSpPr>
        <p:spPr bwMode="auto">
          <a:xfrm>
            <a:off x="6186234" y="1180202"/>
            <a:ext cx="2448000" cy="2106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33" name="Text Placeholder 20"/>
          <p:cNvSpPr>
            <a:spLocks noGrp="1"/>
          </p:cNvSpPr>
          <p:nvPr>
            <p:ph type="body" sz="quarter" idx="13" hasCustomPrompt="1"/>
          </p:nvPr>
        </p:nvSpPr>
        <p:spPr>
          <a:xfrm>
            <a:off x="6349364" y="2108417"/>
            <a:ext cx="2084804" cy="1080000"/>
          </a:xfrm>
        </p:spPr>
        <p:txBody>
          <a:bodyPr>
            <a:noAutofit/>
          </a:bodyPr>
          <a:lstStyle>
            <a:lvl1pPr>
              <a:lnSpc>
                <a:spcPts val="938"/>
              </a:lnSpc>
              <a:spcAft>
                <a:spcPts val="188"/>
              </a:spcAft>
              <a:tabLst>
                <a:tab pos="200025" algn="l"/>
              </a:tabLst>
              <a:defRPr sz="938"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Click to edit Text</a:t>
            </a:r>
          </a:p>
        </p:txBody>
      </p:sp>
      <p:sp>
        <p:nvSpPr>
          <p:cNvPr id="12" name="Title 11"/>
          <p:cNvSpPr>
            <a:spLocks noGrp="1"/>
          </p:cNvSpPr>
          <p:nvPr>
            <p:ph type="title" hasCustomPrompt="1"/>
          </p:nvPr>
        </p:nvSpPr>
        <p:spPr>
          <a:xfrm>
            <a:off x="6350964" y="1927265"/>
            <a:ext cx="2084400" cy="180900"/>
          </a:xfrm>
        </p:spPr>
        <p:txBody>
          <a:bodyPr bIns="36000">
            <a:noAutofit/>
          </a:bodyPr>
          <a:lstStyle>
            <a:lvl1pPr>
              <a:lnSpc>
                <a:spcPts val="1200"/>
              </a:lnSpc>
              <a:defRPr sz="1125" cap="all" baseline="0">
                <a:solidFill>
                  <a:schemeClr val="tx1"/>
                </a:solidFill>
              </a:defRPr>
            </a:lvl1pPr>
          </a:lstStyle>
          <a:p>
            <a:r>
              <a:rPr lang="en-US"/>
              <a:t>Click to edit title style</a:t>
            </a:r>
          </a:p>
        </p:txBody>
      </p:sp>
      <p:sp>
        <p:nvSpPr>
          <p:cNvPr id="11" name="TextBox 10"/>
          <p:cNvSpPr txBox="1"/>
          <p:nvPr userDrawn="1"/>
        </p:nvSpPr>
        <p:spPr>
          <a:xfrm>
            <a:off x="6352770" y="4892324"/>
            <a:ext cx="2042173" cy="162000"/>
          </a:xfrm>
          <a:prstGeom prst="rect">
            <a:avLst/>
          </a:prstGeom>
        </p:spPr>
        <p:txBody>
          <a:bodyPr vert="horz" lIns="0" tIns="0" rIns="0" bIns="0" rtlCol="0" anchor="t" anchorCtr="0">
            <a:normAutofit/>
          </a:bodyPr>
          <a:lstStyle/>
          <a:p>
            <a:pPr marL="0" marR="0" lvl="0" indent="-257175"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750" b="1" i="0" u="none" strike="noStrike" kern="1200" cap="all" spc="15" normalizeH="0" baseline="0" noProof="0">
                <a:ln>
                  <a:noFill/>
                </a:ln>
                <a:solidFill>
                  <a:srgbClr val="FFFFFF"/>
                </a:solidFill>
                <a:effectLst/>
                <a:uLnTx/>
                <a:uFillTx/>
                <a:latin typeface="Calibri" pitchFamily="34" charset="0"/>
                <a:ea typeface="+mn-ea"/>
                <a:cs typeface="+mn-cs"/>
              </a:rPr>
              <a:t>CORBION.COM</a:t>
            </a:r>
            <a:endParaRPr kumimoji="0" lang="nl-NL" sz="750" b="1" i="0" u="none" strike="noStrike" kern="1200" cap="all" spc="15" normalizeH="0" baseline="0" noProof="0">
              <a:ln>
                <a:noFill/>
              </a:ln>
              <a:solidFill>
                <a:srgbClr val="FFFFFF"/>
              </a:solidFill>
              <a:effectLst/>
              <a:uLnTx/>
              <a:uFillTx/>
              <a:latin typeface="Calibri" pitchFamily="34" charset="0"/>
              <a:ea typeface="+mn-ea"/>
              <a:cs typeface="+mn-cs"/>
            </a:endParaRPr>
          </a:p>
        </p:txBody>
      </p:sp>
      <p:pic>
        <p:nvPicPr>
          <p:cNvPr id="15" name="Afbeelding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1276101"/>
            <a:ext cx="898446" cy="557984"/>
          </a:xfrm>
          <a:prstGeom prst="rect">
            <a:avLst/>
          </a:prstGeom>
        </p:spPr>
      </p:pic>
    </p:spTree>
    <p:extLst>
      <p:ext uri="{BB962C8B-B14F-4D97-AF65-F5344CB8AC3E}">
        <p14:creationId xmlns:p14="http://schemas.microsoft.com/office/powerpoint/2010/main" val="378008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 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7" name="Content Placeholder 16"/>
          <p:cNvSpPr>
            <a:spLocks noGrp="1"/>
          </p:cNvSpPr>
          <p:nvPr>
            <p:ph sz="quarter" idx="21"/>
          </p:nvPr>
        </p:nvSpPr>
        <p:spPr>
          <a:xfrm>
            <a:off x="352426" y="1058689"/>
            <a:ext cx="7549565" cy="3249121"/>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2" name="Date Placeholder 11"/>
          <p:cNvSpPr>
            <a:spLocks noGrp="1"/>
          </p:cNvSpPr>
          <p:nvPr>
            <p:ph type="dt" sz="half" idx="22"/>
          </p:nvPr>
        </p:nvSpPr>
        <p:spPr>
          <a:xfrm>
            <a:off x="629294" y="4766470"/>
            <a:ext cx="792000" cy="274637"/>
          </a:xfrm>
          <a:prstGeom prst="rect">
            <a:avLst/>
          </a:prstGeom>
        </p:spPr>
        <p:txBody>
          <a:bodyPr/>
          <a:lstStyle/>
          <a:p>
            <a:fld id="{E36B4F2F-974C-4D80-9F2D-AA4FDC80D4FB}" type="datetime1">
              <a:rPr lang="en-US" smtClean="0"/>
              <a:pPr/>
              <a:t>7/23/2023</a:t>
            </a:fld>
            <a:endParaRPr lang="en-US" dirty="0"/>
          </a:p>
        </p:txBody>
      </p:sp>
      <p:sp>
        <p:nvSpPr>
          <p:cNvPr id="13" name="Slide Number Placeholder 12"/>
          <p:cNvSpPr>
            <a:spLocks noGrp="1"/>
          </p:cNvSpPr>
          <p:nvPr>
            <p:ph type="sldNum" sz="quarter" idx="23"/>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4"/>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Afbeelding 6"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129" y="2107465"/>
            <a:ext cx="1483742" cy="921485"/>
          </a:xfrm>
          <a:prstGeom prst="rect">
            <a:avLst/>
          </a:prstGeom>
        </p:spPr>
      </p:pic>
    </p:spTree>
    <p:extLst>
      <p:ext uri="{BB962C8B-B14F-4D97-AF65-F5344CB8AC3E}">
        <p14:creationId xmlns:p14="http://schemas.microsoft.com/office/powerpoint/2010/main" val="19543269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urple box (big, left)">
    <p:spTree>
      <p:nvGrpSpPr>
        <p:cNvPr id="1" name=""/>
        <p:cNvGrpSpPr/>
        <p:nvPr/>
      </p:nvGrpSpPr>
      <p:grpSpPr>
        <a:xfrm>
          <a:off x="0" y="0"/>
          <a:ext cx="0" cy="0"/>
          <a:chOff x="0" y="0"/>
          <a:chExt cx="0" cy="0"/>
        </a:xfrm>
      </p:grpSpPr>
      <p:pic>
        <p:nvPicPr>
          <p:cNvPr id="2" name="Afbeelding 1" descr="1417015 PPT Text kader Purple long.png"/>
          <p:cNvPicPr>
            <a:picLocks noChangeAspect="1"/>
          </p:cNvPicPr>
          <p:nvPr userDrawn="1"/>
        </p:nvPicPr>
        <p:blipFill>
          <a:blip r:embed="rId2" cstate="screen">
            <a:alphaModFix amt="75000"/>
            <a:extLst>
              <a:ext uri="{28A0092B-C50C-407E-A947-70E740481C1C}">
                <a14:useLocalDpi xmlns:a14="http://schemas.microsoft.com/office/drawing/2010/main"/>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563">
                <a:solidFill>
                  <a:srgbClr val="FFFFFF"/>
                </a:solidFill>
              </a:defRPr>
            </a:lvl1pPr>
          </a:lstStyle>
          <a:p>
            <a:pPr defTabSz="514350">
              <a:defRPr/>
            </a:pPr>
            <a:fld id="{F90889C7-A8BB-EE46-8EFF-D605637299E5}" type="datetime1">
              <a:rPr lang="nl-NL" smtClean="0"/>
              <a:pPr defTabSz="51435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563">
                <a:solidFill>
                  <a:schemeClr val="bg1"/>
                </a:solidFill>
              </a:defRPr>
            </a:lvl1pPr>
          </a:lstStyle>
          <a:p>
            <a:pPr defTabSz="514350">
              <a:defRPr/>
            </a:pPr>
            <a:fld id="{DF50BC54-82C0-411D-A966-0159842D18DA}" type="slidenum">
              <a:rPr lang="en-US" smtClean="0">
                <a:solidFill>
                  <a:prstClr val="white"/>
                </a:solidFill>
              </a:rPr>
              <a:pPr defTabSz="51435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563" b="0" cap="all" baseline="0">
                <a:solidFill>
                  <a:srgbClr val="FFFFFF"/>
                </a:solidFill>
              </a:defRPr>
            </a:lvl1pPr>
          </a:lstStyle>
          <a:p>
            <a:pPr defTabSz="51435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45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1575">
                <a:solidFill>
                  <a:srgbClr val="FFFFFF"/>
                </a:solidFill>
                <a:effectLst/>
              </a:defRPr>
            </a:lvl1pPr>
          </a:lstStyle>
          <a:p>
            <a:pPr marL="0" marR="0" lvl="0" indent="0" algn="l" defTabSz="51435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900">
                <a:solidFill>
                  <a:srgbClr val="FFFFFF"/>
                </a:solidFill>
                <a:effectLs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5057880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urple box (big, left)">
    <p:spTree>
      <p:nvGrpSpPr>
        <p:cNvPr id="1" name=""/>
        <p:cNvGrpSpPr/>
        <p:nvPr/>
      </p:nvGrpSpPr>
      <p:grpSpPr>
        <a:xfrm>
          <a:off x="0" y="0"/>
          <a:ext cx="0" cy="0"/>
          <a:chOff x="0" y="0"/>
          <a:chExt cx="0" cy="0"/>
        </a:xfrm>
      </p:grpSpPr>
      <p:pic>
        <p:nvPicPr>
          <p:cNvPr id="13" name="Afbeelding 1" descr="1417015 PPT Text kader Purple long.png">
            <a:extLst>
              <a:ext uri="{FF2B5EF4-FFF2-40B4-BE49-F238E27FC236}">
                <a16:creationId xmlns:a16="http://schemas.microsoft.com/office/drawing/2014/main" id="{872EBBEB-92C0-40A3-A896-93BB5BC4B020}"/>
              </a:ext>
            </a:extLst>
          </p:cNvPr>
          <p:cNvPicPr>
            <a:picLocks noChangeAspect="1"/>
          </p:cNvPicPr>
          <p:nvPr userDrawn="1"/>
        </p:nvPicPr>
        <p:blipFill>
          <a:blip r:embed="rId2" cstate="screen">
            <a:alphaModFix amt="75000"/>
            <a:extLst>
              <a:ext uri="{28A0092B-C50C-407E-A947-70E740481C1C}">
                <a14:useLocalDpi xmlns:a14="http://schemas.microsoft.com/office/drawing/2010/main"/>
              </a:ext>
            </a:extLst>
          </a:blip>
          <a:stretch>
            <a:fillRect/>
          </a:stretch>
        </p:blipFill>
        <p:spPr>
          <a:xfrm>
            <a:off x="102373" y="-112561"/>
            <a:ext cx="7158162" cy="5368621"/>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90889C7-A8BB-EE46-8EFF-D605637299E5}"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594175" y="466156"/>
            <a:ext cx="3087279" cy="517325"/>
          </a:xfrm>
          <a:prstGeom prst="rect">
            <a:avLst/>
          </a:prstGeom>
        </p:spPr>
        <p:txBody>
          <a:bodyPr vert="horz" lIns="0" tIns="0" rIns="0" bIns="0" rtlCol="0">
            <a:noAutofit/>
          </a:bodyPr>
          <a:lstStyle>
            <a:lvl1pPr algn="l">
              <a:lnSpc>
                <a:spcPct val="90000"/>
              </a:lnSpc>
              <a:defRPr sz="28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9" name="Text Placeholder 18">
            <a:extLst>
              <a:ext uri="{FF2B5EF4-FFF2-40B4-BE49-F238E27FC236}">
                <a16:creationId xmlns:a16="http://schemas.microsoft.com/office/drawing/2014/main" id="{767C5D7C-A4DF-4A8B-BFE8-1621055FA7CC}"/>
              </a:ext>
            </a:extLst>
          </p:cNvPr>
          <p:cNvSpPr>
            <a:spLocks noGrp="1"/>
          </p:cNvSpPr>
          <p:nvPr>
            <p:ph type="body" sz="quarter" idx="10"/>
          </p:nvPr>
        </p:nvSpPr>
        <p:spPr>
          <a:xfrm>
            <a:off x="594175" y="1355896"/>
            <a:ext cx="2959100" cy="2530304"/>
          </a:xfrm>
        </p:spPr>
        <p:txBody>
          <a:bodyPr>
            <a:norm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30293824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hite box (big, left)">
    <p:spTree>
      <p:nvGrpSpPr>
        <p:cNvPr id="1" name=""/>
        <p:cNvGrpSpPr/>
        <p:nvPr/>
      </p:nvGrpSpPr>
      <p:grpSpPr>
        <a:xfrm>
          <a:off x="0" y="0"/>
          <a:ext cx="0" cy="0"/>
          <a:chOff x="0" y="0"/>
          <a:chExt cx="0" cy="0"/>
        </a:xfrm>
      </p:grpSpPr>
      <p:pic>
        <p:nvPicPr>
          <p:cNvPr id="13" name="Afbeelding 1">
            <a:extLst>
              <a:ext uri="{FF2B5EF4-FFF2-40B4-BE49-F238E27FC236}">
                <a16:creationId xmlns:a16="http://schemas.microsoft.com/office/drawing/2014/main" id="{30572A9B-0902-4AA1-A2C2-7404CF701757}"/>
              </a:ext>
            </a:extLst>
          </p:cNvPr>
          <p:cNvPicPr>
            <a:picLocks noChangeAspect="1"/>
          </p:cNvPicPr>
          <p:nvPr userDrawn="1"/>
        </p:nvPicPr>
        <p:blipFill>
          <a:blip r:embed="rId2" cstate="screen">
            <a:alphaModFix amt="75000"/>
            <a:extLst>
              <a:ext uri="{28A0092B-C50C-407E-A947-70E740481C1C}">
                <a14:useLocalDpi xmlns:a14="http://schemas.microsoft.com/office/drawing/2010/main"/>
              </a:ext>
            </a:extLst>
          </a:blip>
          <a:stretch>
            <a:fillRect/>
          </a:stretch>
        </p:blipFill>
        <p:spPr>
          <a:xfrm>
            <a:off x="21060" y="-127384"/>
            <a:ext cx="7734258" cy="5398267"/>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202561A-89C3-FA4C-953D-2304BC02AA9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611295" y="495342"/>
            <a:ext cx="3276894" cy="573488"/>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611293" y="1170083"/>
            <a:ext cx="3173527" cy="3203134"/>
          </a:xfrm>
        </p:spPr>
        <p:txBody>
          <a:bodyPr lIns="0" tIns="0" rIns="0" bIns="0">
            <a:normAutofit/>
          </a:bodyPr>
          <a:lstStyle>
            <a:lvl1pPr marL="0" indent="0" algn="l">
              <a:lnSpc>
                <a:spcPct val="90000"/>
              </a:lnSpc>
              <a:buNone/>
              <a:defRPr sz="1200">
                <a:solidFill>
                  <a:schemeClr val="tx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err="1"/>
              <a:t>Llorro</a:t>
            </a:r>
            <a:r>
              <a:rPr lang="en-US" noProof="0"/>
              <a:t> </a:t>
            </a:r>
            <a:r>
              <a:rPr lang="en-US" noProof="0" err="1"/>
              <a:t>maximi</a:t>
            </a:r>
            <a:r>
              <a:rPr lang="en-US" noProof="0"/>
              <a:t>, </a:t>
            </a:r>
            <a:r>
              <a:rPr lang="en-US" noProof="0" err="1"/>
              <a:t>illuptur</a:t>
            </a:r>
            <a:r>
              <a:rPr lang="en-US" noProof="0"/>
              <a:t>, </a:t>
            </a:r>
            <a:r>
              <a:rPr lang="en-US" noProof="0" err="1"/>
              <a:t>ommoluptas</a:t>
            </a:r>
            <a:r>
              <a:rPr lang="en-US" noProof="0"/>
              <a:t> </a:t>
            </a:r>
            <a:r>
              <a:rPr lang="en-US" noProof="0" err="1"/>
              <a:t>dit</a:t>
            </a:r>
            <a:r>
              <a:rPr lang="en-US" noProof="0"/>
              <a:t> </a:t>
            </a:r>
            <a:r>
              <a:rPr lang="en-US" noProof="0" err="1"/>
              <a:t>eum</a:t>
            </a:r>
            <a:r>
              <a:rPr lang="en-US" noProof="0"/>
              <a:t> ex </a:t>
            </a:r>
            <a:r>
              <a:rPr lang="en-US" noProof="0" err="1"/>
              <a:t>eaquibus</a:t>
            </a:r>
            <a:r>
              <a:rPr lang="en-US" noProof="0"/>
              <a:t> arum nis </a:t>
            </a:r>
            <a:r>
              <a:rPr lang="en-US" noProof="0" err="1"/>
              <a:t>elles</a:t>
            </a:r>
            <a:r>
              <a:rPr lang="en-US" noProof="0"/>
              <a:t> </a:t>
            </a:r>
            <a:r>
              <a:rPr lang="en-US" noProof="0" err="1"/>
              <a:t>doluptam</a:t>
            </a:r>
            <a:r>
              <a:rPr lang="en-US" noProof="0"/>
              <a:t> vid </a:t>
            </a:r>
            <a:r>
              <a:rPr lang="en-US" noProof="0" err="1"/>
              <a:t>mincit</a:t>
            </a:r>
            <a:r>
              <a:rPr lang="en-US" noProof="0"/>
              <a:t> qui o. </a:t>
            </a:r>
          </a:p>
        </p:txBody>
      </p:sp>
    </p:spTree>
    <p:extLst>
      <p:ext uri="{BB962C8B-B14F-4D97-AF65-F5344CB8AC3E}">
        <p14:creationId xmlns:p14="http://schemas.microsoft.com/office/powerpoint/2010/main" val="1394112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White box (big, left)">
    <p:bg>
      <p:bgPr>
        <a:solidFill>
          <a:schemeClr val="accent1"/>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a:off x="0" y="77572"/>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202561A-89C3-FA4C-953D-2304BC02AA9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654902"/>
            <a:ext cx="3714106" cy="44725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chemeClr val="tx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err="1"/>
              <a:t>Llorro</a:t>
            </a:r>
            <a:r>
              <a:rPr lang="en-US" noProof="0"/>
              <a:t> </a:t>
            </a:r>
            <a:r>
              <a:rPr lang="en-US" noProof="0" err="1"/>
              <a:t>maximi</a:t>
            </a:r>
            <a:r>
              <a:rPr lang="en-US" noProof="0"/>
              <a:t>, </a:t>
            </a:r>
            <a:r>
              <a:rPr lang="en-US" noProof="0" err="1"/>
              <a:t>illuptur</a:t>
            </a:r>
            <a:r>
              <a:rPr lang="en-US" noProof="0"/>
              <a:t>, </a:t>
            </a:r>
            <a:r>
              <a:rPr lang="en-US" noProof="0" err="1"/>
              <a:t>ommoluptas</a:t>
            </a:r>
            <a:r>
              <a:rPr lang="en-US" noProof="0"/>
              <a:t> </a:t>
            </a:r>
            <a:r>
              <a:rPr lang="en-US" noProof="0" err="1"/>
              <a:t>dit</a:t>
            </a:r>
            <a:r>
              <a:rPr lang="en-US" noProof="0"/>
              <a:t> </a:t>
            </a:r>
            <a:r>
              <a:rPr lang="en-US" noProof="0" err="1"/>
              <a:t>eum</a:t>
            </a:r>
            <a:r>
              <a:rPr lang="en-US" noProof="0"/>
              <a:t> ex </a:t>
            </a:r>
            <a:r>
              <a:rPr lang="en-US" noProof="0" err="1"/>
              <a:t>eaquibus</a:t>
            </a:r>
            <a:r>
              <a:rPr lang="en-US" noProof="0"/>
              <a:t> arum nis </a:t>
            </a:r>
            <a:r>
              <a:rPr lang="en-US" noProof="0" err="1"/>
              <a:t>elles</a:t>
            </a:r>
            <a:r>
              <a:rPr lang="en-US" noProof="0"/>
              <a:t> </a:t>
            </a:r>
            <a:r>
              <a:rPr lang="en-US" noProof="0" err="1"/>
              <a:t>doluptam</a:t>
            </a:r>
            <a:r>
              <a:rPr lang="en-US" noProof="0"/>
              <a:t> vid </a:t>
            </a:r>
            <a:r>
              <a:rPr lang="en-US" noProof="0" err="1"/>
              <a:t>mincit</a:t>
            </a:r>
            <a:r>
              <a:rPr lang="en-US" noProof="0"/>
              <a:t> qui o. </a:t>
            </a:r>
          </a:p>
        </p:txBody>
      </p:sp>
    </p:spTree>
    <p:extLst>
      <p:ext uri="{BB962C8B-B14F-4D97-AF65-F5344CB8AC3E}">
        <p14:creationId xmlns:p14="http://schemas.microsoft.com/office/powerpoint/2010/main" val="26280933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urpl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9E43BE07-70CE-EB45-8135-0E1F97404B0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2003293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hit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B2676B8-B04B-4C4B-84E2-79971C37B86F}"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647356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urpl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6BC7F93-3588-B04A-80C5-4F258F0E891F}"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0616279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hit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EFDA73D-5F33-DF4C-9720-692CBE78B3EF}"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9434919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urpl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C815691F-5F8F-DA48-8F9F-BF21DD7D32CA}"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69946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2" name="Date Placeholder 11"/>
          <p:cNvSpPr>
            <a:spLocks noGrp="1"/>
          </p:cNvSpPr>
          <p:nvPr>
            <p:ph type="dt" sz="half" idx="22"/>
          </p:nvPr>
        </p:nvSpPr>
        <p:spPr>
          <a:xfrm>
            <a:off x="629294" y="4766470"/>
            <a:ext cx="792000" cy="274637"/>
          </a:xfrm>
          <a:prstGeom prst="rect">
            <a:avLst/>
          </a:prstGeom>
        </p:spPr>
        <p:txBody>
          <a:bodyPr/>
          <a:lstStyle/>
          <a:p>
            <a:fld id="{E36B4F2F-974C-4D80-9F2D-AA4FDC80D4FB}" type="datetime1">
              <a:rPr lang="en-US" smtClean="0"/>
              <a:pPr/>
              <a:t>7/23/2023</a:t>
            </a:fld>
            <a:endParaRPr lang="en-US" dirty="0"/>
          </a:p>
        </p:txBody>
      </p:sp>
      <p:sp>
        <p:nvSpPr>
          <p:cNvPr id="13" name="Slide Number Placeholder 12"/>
          <p:cNvSpPr>
            <a:spLocks noGrp="1"/>
          </p:cNvSpPr>
          <p:nvPr>
            <p:ph type="sldNum" sz="quarter" idx="23"/>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4"/>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hit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81AB1F9-6FA7-0844-94B1-1F1FDAC72DD1}"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nis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14117259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urpl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648DF9F-190E-F548-B9DD-D449EE8E5FE6}"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2046562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hit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F850D0C-D813-E84A-8373-7E14F37F82CD}"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2238155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urpl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9E279813-DED7-BB43-B95E-50365E78EB7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2462126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hit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67D491B8-0247-4D40-9278-12C67306FA6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9508605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urquois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9A9E800-EED3-2744-AFA6-96A203659DD8}"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4640811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Whit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8C035803-F6C2-8847-89A8-A077F790F09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0508074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urquois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30CC990-4355-824F-BC22-CE9BDA4E8AA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169902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Whit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DEA92A17-CF21-7F4B-86BB-617A82CDAEDB}"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6926746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urquois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E6D1C893-C595-F94F-9BD9-2DF4135FF46C}"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829792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1" name="Date Placeholder 10"/>
          <p:cNvSpPr>
            <a:spLocks noGrp="1"/>
          </p:cNvSpPr>
          <p:nvPr>
            <p:ph type="dt" sz="half" idx="10"/>
          </p:nvPr>
        </p:nvSpPr>
        <p:spPr>
          <a:xfrm>
            <a:off x="629294" y="4766470"/>
            <a:ext cx="792000" cy="274637"/>
          </a:xfrm>
          <a:prstGeom prst="rect">
            <a:avLst/>
          </a:prstGeom>
        </p:spPr>
        <p:txBody>
          <a:bodyPr/>
          <a:lstStyle/>
          <a:p>
            <a:fld id="{F9DCF189-3DBB-42FC-8001-ADDE9FFC8E75}" type="datetime1">
              <a:rPr lang="en-US" smtClean="0"/>
              <a:pPr/>
              <a:t>7/23/2023</a:t>
            </a:fld>
            <a:endParaRPr lang="en-US" dirty="0"/>
          </a:p>
        </p:txBody>
      </p:sp>
      <p:sp>
        <p:nvSpPr>
          <p:cNvPr id="12" name="Slide Number Placeholder 11"/>
          <p:cNvSpPr>
            <a:spLocks noGrp="1"/>
          </p:cNvSpPr>
          <p:nvPr>
            <p:ph type="sldNum" sz="quarter" idx="11"/>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3" name="Footer Placeholder 12"/>
          <p:cNvSpPr>
            <a:spLocks noGrp="1"/>
          </p:cNvSpPr>
          <p:nvPr>
            <p:ph type="ftr" sz="quarter" idx="12"/>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Whit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8F4B8F6-0BB4-974A-9793-D77F41A8BD52}"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nis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27489752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urquois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15374C99-C102-7746-B6CC-F11397C5C3B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7354916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Whit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5F1A2B7D-F229-F644-A957-B489F7807253}"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8962797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urquois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53D3FF61-5D5E-1148-A6B1-1B66DC305559}"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41088391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Whit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CDD9FDC5-D7EC-1B46-A884-6E90C8606A6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9149307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urquois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DA1C402-A63D-D042-A97C-6D6A7466297F}"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8314696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Whit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1609AD4-4762-164D-A5EE-D18028A38041}"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8566564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White text (big, left)">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847CFE54-3289-E04F-A8FB-DF027BB2E969}"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1188470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White text (big, right)">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E6044B68-7691-1E41-AF21-D6DAD7C0E892}"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9841599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White text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172C0F8-A6C8-3F49-B646-66E0FA52ABD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5" name="Title Placeholder 1"/>
          <p:cNvSpPr>
            <a:spLocks noGrp="1"/>
          </p:cNvSpPr>
          <p:nvPr>
            <p:ph type="title"/>
          </p:nvPr>
        </p:nvSpPr>
        <p:spPr>
          <a:xfrm>
            <a:off x="7054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nis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1462866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4"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1963550"/>
            <a:ext cx="2084804" cy="1404352"/>
          </a:xfrm>
        </p:spPr>
        <p:txBody>
          <a:bodyPr>
            <a:noAutofit/>
          </a:bodyPr>
          <a:lstStyle>
            <a:lvl1pPr>
              <a:lnSpc>
                <a:spcPts val="1250"/>
              </a:lnSpc>
              <a:spcAft>
                <a:spcPts val="250"/>
              </a:spcAft>
              <a:tabLst>
                <a:tab pos="266700" algn="l"/>
              </a:tabLst>
              <a:defRPr sz="1250"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12" name="Title 11"/>
          <p:cNvSpPr>
            <a:spLocks noGrp="1"/>
          </p:cNvSpPr>
          <p:nvPr>
            <p:ph type="title" hasCustomPrompt="1"/>
          </p:nvPr>
        </p:nvSpPr>
        <p:spPr>
          <a:xfrm>
            <a:off x="6350964" y="1722014"/>
            <a:ext cx="2084400" cy="241536"/>
          </a:xfrm>
        </p:spPr>
        <p:txBody>
          <a:bodyPr bIns="36000">
            <a:noAutofit/>
          </a:bodyPr>
          <a:lstStyle>
            <a:lvl1pPr>
              <a:lnSpc>
                <a:spcPts val="1600"/>
              </a:lnSpc>
              <a:defRPr sz="1500" cap="all" baseline="0">
                <a:solidFill>
                  <a:schemeClr val="tx1"/>
                </a:solidFill>
              </a:defRPr>
            </a:lvl1pPr>
          </a:lstStyle>
          <a:p>
            <a:r>
              <a:rPr lang="en-US" dirty="0"/>
              <a:t>Click to edit title style</a:t>
            </a:r>
          </a:p>
        </p:txBody>
      </p:sp>
      <p:sp>
        <p:nvSpPr>
          <p:cNvPr id="10" name="Round Same Side Corner Rectangle 9"/>
          <p:cNvSpPr/>
          <p:nvPr userDrawn="1"/>
        </p:nvSpPr>
        <p:spPr>
          <a:xfrm>
            <a:off x="6186234" y="4694981"/>
            <a:ext cx="2443376" cy="448519"/>
          </a:xfrm>
          <a:prstGeom prst="round2SameRect">
            <a:avLst>
              <a:gd name="adj1" fmla="val 12687"/>
              <a:gd name="adj2" fmla="val 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07B1D3"/>
              </a:solidFill>
              <a:effectLst/>
              <a:uLnTx/>
              <a:uFillTx/>
              <a:latin typeface="Calibri" pitchFamily="34" charset="0"/>
              <a:ea typeface="+mn-ea"/>
              <a:cs typeface="+mn-cs"/>
            </a:endParaRPr>
          </a:p>
        </p:txBody>
      </p:sp>
      <p:sp>
        <p:nvSpPr>
          <p:cNvPr id="11" name="TextBox 10"/>
          <p:cNvSpPr txBox="1"/>
          <p:nvPr userDrawn="1"/>
        </p:nvSpPr>
        <p:spPr>
          <a:xfrm>
            <a:off x="6352768" y="4795053"/>
            <a:ext cx="2042173" cy="215444"/>
          </a:xfrm>
          <a:prstGeom prst="rect">
            <a:avLst/>
          </a:prstGeom>
        </p:spPr>
        <p:txBody>
          <a:bodyPr vert="horz" lIns="0" tIns="0" rIns="0" bIns="0" rtlCol="0" anchor="t" anchorCtr="0">
            <a:normAutofit/>
          </a:body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all" spc="20" normalizeH="0" baseline="0" noProof="0" dirty="0">
                <a:ln>
                  <a:noFill/>
                </a:ln>
                <a:solidFill>
                  <a:srgbClr val="FFFFFF"/>
                </a:solidFill>
                <a:effectLst/>
                <a:uLnTx/>
                <a:uFillTx/>
                <a:latin typeface="Calibri" pitchFamily="34" charset="0"/>
                <a:ea typeface="+mn-ea"/>
                <a:cs typeface="+mn-cs"/>
              </a:rPr>
              <a:t>CORBION.COM</a:t>
            </a:r>
            <a:endParaRPr kumimoji="0" lang="nl-NL" sz="1000" b="1" i="0" u="none" strike="noStrike" kern="1200" cap="all" spc="20" normalizeH="0" baseline="0" noProof="0" dirty="0">
              <a:ln>
                <a:noFill/>
              </a:ln>
              <a:solidFill>
                <a:srgbClr val="FFFFFF"/>
              </a:solidFill>
              <a:effectLst/>
              <a:uLnTx/>
              <a:uFillTx/>
              <a:latin typeface="Calibri" pitchFamily="34" charset="0"/>
              <a:ea typeface="+mn-ea"/>
              <a:cs typeface="+mn-cs"/>
            </a:endParaRPr>
          </a:p>
        </p:txBody>
      </p:sp>
      <p:pic>
        <p:nvPicPr>
          <p:cNvPr id="15" name="Afbeelding 14"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80"/>
          </a:xfrm>
          <a:prstGeom prst="rect">
            <a:avLst/>
          </a:prstGeom>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White text (right uppercorner) ">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DAA3C24D-1D41-4941-8CC5-923E05782B67}"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6084108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White text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429B26D-72EB-364F-8BEE-8379D83CC10A}"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5" name="Title Placeholder 1"/>
          <p:cNvSpPr>
            <a:spLocks noGrp="1"/>
          </p:cNvSpPr>
          <p:nvPr>
            <p:ph type="title"/>
          </p:nvPr>
        </p:nvSpPr>
        <p:spPr>
          <a:xfrm>
            <a:off x="705494" y="2514601"/>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a:t>
            </a:r>
            <a:r>
              <a:rPr lang="en-US" noProof="0" err="1"/>
              <a:t>nis</a:t>
            </a:r>
            <a:r>
              <a:rPr lang="nl-NL"/>
              <a:t>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28483134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White text (righ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69E28F77-D84A-2D44-A8C1-FF1B50AF2C4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4077655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urple box (big, left)">
    <p:spTree>
      <p:nvGrpSpPr>
        <p:cNvPr id="1" name=""/>
        <p:cNvGrpSpPr/>
        <p:nvPr/>
      </p:nvGrpSpPr>
      <p:grpSpPr>
        <a:xfrm>
          <a:off x="0" y="0"/>
          <a:ext cx="0" cy="0"/>
          <a:chOff x="0" y="0"/>
          <a:chExt cx="0" cy="0"/>
        </a:xfrm>
      </p:grpSpPr>
      <p:pic>
        <p:nvPicPr>
          <p:cNvPr id="2" name="Afbeelding 1" descr="1417015 PPT Text kader Purple long.png"/>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90889C7-A8BB-EE46-8EFF-D605637299E5}"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err="1"/>
              <a:t>Llorro</a:t>
            </a:r>
            <a:r>
              <a:rPr lang="en-US" noProof="0"/>
              <a:t> </a:t>
            </a:r>
            <a:r>
              <a:rPr lang="en-US" noProof="0" err="1"/>
              <a:t>maximi</a:t>
            </a:r>
            <a:r>
              <a:rPr lang="en-US" noProof="0"/>
              <a:t>, </a:t>
            </a:r>
            <a:r>
              <a:rPr lang="en-US" noProof="0" err="1"/>
              <a:t>illuptur</a:t>
            </a:r>
            <a:r>
              <a:rPr lang="en-US" noProof="0"/>
              <a:t>, </a:t>
            </a:r>
            <a:r>
              <a:rPr lang="en-US" noProof="0" err="1"/>
              <a:t>ommoluptas</a:t>
            </a:r>
            <a:r>
              <a:rPr lang="en-US" noProof="0"/>
              <a:t> </a:t>
            </a:r>
            <a:r>
              <a:rPr lang="en-US" noProof="0" err="1"/>
              <a:t>dit</a:t>
            </a:r>
            <a:r>
              <a:rPr lang="en-US" noProof="0"/>
              <a:t> </a:t>
            </a:r>
            <a:r>
              <a:rPr lang="en-US" noProof="0" err="1"/>
              <a:t>eum</a:t>
            </a:r>
            <a:r>
              <a:rPr lang="en-US" noProof="0"/>
              <a:t> ex </a:t>
            </a:r>
            <a:r>
              <a:rPr lang="en-US" noProof="0" err="1"/>
              <a:t>eaquibus</a:t>
            </a:r>
            <a:r>
              <a:rPr lang="en-US" noProof="0"/>
              <a:t> arum </a:t>
            </a:r>
            <a:r>
              <a:rPr lang="en-US" noProof="0" err="1"/>
              <a:t>nis</a:t>
            </a:r>
            <a:r>
              <a:rPr lang="en-US" noProof="0"/>
              <a:t> </a:t>
            </a:r>
            <a:r>
              <a:rPr lang="en-US" noProof="0" err="1"/>
              <a:t>elles</a:t>
            </a:r>
            <a:r>
              <a:rPr lang="en-US" noProof="0"/>
              <a:t> </a:t>
            </a:r>
            <a:r>
              <a:rPr lang="en-US" noProof="0" err="1"/>
              <a:t>doluptam</a:t>
            </a:r>
            <a:r>
              <a:rPr lang="en-US" noProof="0"/>
              <a:t> vid </a:t>
            </a:r>
            <a:r>
              <a:rPr lang="en-US" noProof="0" err="1"/>
              <a:t>mincit</a:t>
            </a:r>
            <a:r>
              <a:rPr lang="en-US" noProof="0"/>
              <a:t> qui o. </a:t>
            </a:r>
          </a:p>
        </p:txBody>
      </p:sp>
    </p:spTree>
    <p:extLst>
      <p:ext uri="{BB962C8B-B14F-4D97-AF65-F5344CB8AC3E}">
        <p14:creationId xmlns:p14="http://schemas.microsoft.com/office/powerpoint/2010/main" val="15216019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Whit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202561A-89C3-FA4C-953D-2304BC02AA9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err="1"/>
              <a:t>Llorro</a:t>
            </a:r>
            <a:r>
              <a:rPr lang="en-US" noProof="0"/>
              <a:t> </a:t>
            </a:r>
            <a:r>
              <a:rPr lang="en-US" noProof="0" err="1"/>
              <a:t>maximi</a:t>
            </a:r>
            <a:r>
              <a:rPr lang="en-US" noProof="0"/>
              <a:t>, </a:t>
            </a:r>
            <a:r>
              <a:rPr lang="en-US" noProof="0" err="1"/>
              <a:t>illuptur</a:t>
            </a:r>
            <a:r>
              <a:rPr lang="en-US" noProof="0"/>
              <a:t>, </a:t>
            </a:r>
            <a:r>
              <a:rPr lang="en-US" noProof="0" err="1"/>
              <a:t>ommoluptas</a:t>
            </a:r>
            <a:r>
              <a:rPr lang="en-US" noProof="0"/>
              <a:t> </a:t>
            </a:r>
            <a:r>
              <a:rPr lang="en-US" noProof="0" err="1"/>
              <a:t>dit</a:t>
            </a:r>
            <a:r>
              <a:rPr lang="en-US" noProof="0"/>
              <a:t> </a:t>
            </a:r>
            <a:r>
              <a:rPr lang="en-US" noProof="0" err="1"/>
              <a:t>eum</a:t>
            </a:r>
            <a:r>
              <a:rPr lang="en-US" noProof="0"/>
              <a:t> ex </a:t>
            </a:r>
            <a:r>
              <a:rPr lang="en-US" noProof="0" err="1"/>
              <a:t>eaquibus</a:t>
            </a:r>
            <a:r>
              <a:rPr lang="en-US" noProof="0"/>
              <a:t> arum </a:t>
            </a:r>
            <a:r>
              <a:rPr lang="en-US" noProof="0" err="1"/>
              <a:t>nis</a:t>
            </a:r>
            <a:r>
              <a:rPr lang="en-US" noProof="0"/>
              <a:t> </a:t>
            </a:r>
            <a:r>
              <a:rPr lang="en-US" noProof="0" err="1"/>
              <a:t>elles</a:t>
            </a:r>
            <a:r>
              <a:rPr lang="en-US" noProof="0"/>
              <a:t> </a:t>
            </a:r>
            <a:r>
              <a:rPr lang="en-US" noProof="0" err="1"/>
              <a:t>doluptam</a:t>
            </a:r>
            <a:r>
              <a:rPr lang="en-US" noProof="0"/>
              <a:t> vid </a:t>
            </a:r>
            <a:r>
              <a:rPr lang="en-US" noProof="0" err="1"/>
              <a:t>mincit</a:t>
            </a:r>
            <a:r>
              <a:rPr lang="en-US" noProof="0"/>
              <a:t> qui o. </a:t>
            </a:r>
          </a:p>
        </p:txBody>
      </p:sp>
    </p:spTree>
    <p:extLst>
      <p:ext uri="{BB962C8B-B14F-4D97-AF65-F5344CB8AC3E}">
        <p14:creationId xmlns:p14="http://schemas.microsoft.com/office/powerpoint/2010/main" val="5507407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urpl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9E43BE07-70CE-EB45-8135-0E1F97404B0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8015162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hit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B2676B8-B04B-4C4B-84E2-79971C37B86F}"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36612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urpl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6BC7F93-3588-B04A-80C5-4F258F0E891F}"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0688176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Whit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EFDA73D-5F33-DF4C-9720-692CBE78B3EF}"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5696336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urpl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C815691F-5F8F-DA48-8F9F-BF21DD7D32CA}"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985751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Afbeelding 7"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129" y="1957426"/>
            <a:ext cx="1483742" cy="1228647"/>
          </a:xfrm>
          <a:prstGeom prst="rect">
            <a:avLst/>
          </a:prstGeom>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Whit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81AB1F9-6FA7-0844-94B1-1F1FDAC72DD1}"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nis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6205455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urpl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648DF9F-190E-F548-B9DD-D449EE8E5FE6}"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41520934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Whit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F850D0C-D813-E84A-8373-7E14F37F82CD}"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6273779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urpl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9E279813-DED7-BB43-B95E-50365E78EB7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7328936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hit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67D491B8-0247-4D40-9278-12C67306FA6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8318204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urquois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9A9E800-EED3-2744-AFA6-96A203659DD8}"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7617976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Whit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8C035803-F6C2-8847-89A8-A077F790F09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35305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urquois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30CC990-4355-824F-BC22-CE9BDA4E8AA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7285442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Whit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DEA92A17-CF21-7F4B-86BB-617A82CDAEDB}"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0737469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urquois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E6D1C893-C595-F94F-9BD9-2DF4135FF46C}"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455694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solidFill>
          <a:schemeClr val="accent6"/>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028A6101-7EBD-443E-B7FD-D669AFDEB018}" type="datetime1">
              <a:rPr lang="en-US" kern="0" smtClean="0"/>
              <a:pPr/>
              <a:t>7/23/2023</a:t>
            </a:fld>
            <a:endParaRPr lang="nl-NL" kern="0" dirty="0"/>
          </a:p>
        </p:txBody>
      </p:sp>
      <p:sp>
        <p:nvSpPr>
          <p:cNvPr id="22"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23"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Rectangle 11"/>
          <p:cNvSpPr/>
          <p:nvPr userDrawn="1"/>
        </p:nvSpPr>
        <p:spPr>
          <a:xfrm>
            <a:off x="9288780" y="0"/>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US" sz="900" b="1" dirty="0">
                <a:solidFill>
                  <a:schemeClr val="tx1"/>
                </a:solidFill>
              </a:rPr>
              <a:t>Insert/replace image via</a:t>
            </a:r>
          </a:p>
          <a:p>
            <a:pPr algn="l"/>
            <a:r>
              <a:rPr lang="en-US" sz="900" b="0" dirty="0">
                <a:solidFill>
                  <a:schemeClr val="tx1"/>
                </a:solidFill>
              </a:rPr>
              <a:t>Format Background &gt; Picture</a:t>
            </a:r>
            <a:r>
              <a:rPr lang="en-US" sz="900" b="0" baseline="0" dirty="0">
                <a:solidFill>
                  <a:schemeClr val="tx1"/>
                </a:solidFill>
              </a:rPr>
              <a:t> or texture fill &gt;</a:t>
            </a:r>
          </a:p>
          <a:p>
            <a:pPr algn="l"/>
            <a:r>
              <a:rPr lang="en-US" sz="900" b="0" i="0" baseline="0" dirty="0">
                <a:solidFill>
                  <a:schemeClr val="tx1"/>
                </a:solidFill>
              </a:rPr>
              <a:t>Click “File” to browse to </a:t>
            </a:r>
            <a:r>
              <a:rPr lang="en-US" sz="900" b="0" baseline="0" dirty="0">
                <a:solidFill>
                  <a:schemeClr val="tx1"/>
                </a:solidFill>
              </a:rPr>
              <a:t>your image</a:t>
            </a:r>
            <a:endParaRPr lang="en-US" sz="900" b="0" dirty="0">
              <a:solidFill>
                <a:schemeClr val="tx1"/>
              </a:solidFill>
            </a:endParaRPr>
          </a:p>
        </p:txBody>
      </p:sp>
      <p:sp>
        <p:nvSpPr>
          <p:cNvPr id="15" name="Title 14"/>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a:t>Click to edit Master title style</a:t>
            </a:r>
          </a:p>
        </p:txBody>
      </p:sp>
      <p:pic>
        <p:nvPicPr>
          <p:cNvPr id="13" name="Picture 12" descr="dots.png"/>
          <p:cNvPicPr>
            <a:picLocks noChangeAspect="1"/>
          </p:cNvPicPr>
          <p:nvPr userDrawn="1"/>
        </p:nvPicPr>
        <p:blipFill>
          <a:blip r:embed="rId2" cstate="screen"/>
          <a:stretch>
            <a:fillRect/>
          </a:stretch>
        </p:blipFill>
        <p:spPr>
          <a:xfrm>
            <a:off x="0" y="0"/>
            <a:ext cx="3467100" cy="5143500"/>
          </a:xfrm>
          <a:prstGeom prst="rect">
            <a:avLst/>
          </a:prstGeom>
        </p:spPr>
      </p:pic>
      <p:pic>
        <p:nvPicPr>
          <p:cNvPr id="17" name="Afbeelding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extLst>
      <p:ext uri="{BB962C8B-B14F-4D97-AF65-F5344CB8AC3E}">
        <p14:creationId xmlns:p14="http://schemas.microsoft.com/office/powerpoint/2010/main" val="33252622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Whit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8F4B8F6-0BB4-974A-9793-D77F41A8BD52}"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nis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1350524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urquois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15374C99-C102-7746-B6CC-F11397C5C3B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381708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Whit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5F1A2B7D-F229-F644-A957-B489F7807253}"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1986985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urquois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53D3FF61-5D5E-1148-A6B1-1B66DC305559}"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264473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Whit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CDD9FDC5-D7EC-1B46-A884-6E90C8606A6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662838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urquois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DA1C402-A63D-D042-A97C-6D6A7466297F}"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4951156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Whit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1609AD4-4762-164D-A5EE-D18028A38041}"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7491725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hite text (big, left)">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847CFE54-3289-E04F-A8FB-DF027BB2E969}"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705494" y="1257300"/>
            <a:ext cx="3714106" cy="29146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5535062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hite text (big, right)">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E6044B68-7691-1E41-AF21-D6DAD7C0E892}"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29146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3888664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White text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172C0F8-A6C8-3F49-B646-66E0FA52ABD0}"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5" name="Title Placeholder 1"/>
          <p:cNvSpPr>
            <a:spLocks noGrp="1"/>
          </p:cNvSpPr>
          <p:nvPr>
            <p:ph type="title"/>
          </p:nvPr>
        </p:nvSpPr>
        <p:spPr>
          <a:xfrm>
            <a:off x="7054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1257300"/>
            <a:ext cx="3714106" cy="9715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nis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1454694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4"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5" name="Round Same Side Corner Rectangle 24"/>
          <p:cNvSpPr/>
          <p:nvPr userDrawn="1"/>
        </p:nvSpPr>
        <p:spPr>
          <a:xfrm>
            <a:off x="6186234" y="4689699"/>
            <a:ext cx="2443376" cy="453802"/>
          </a:xfrm>
          <a:prstGeom prst="round2SameRect">
            <a:avLst>
              <a:gd name="adj1" fmla="val 12687"/>
              <a:gd name="adj2" fmla="val 0"/>
            </a:avLst>
          </a:prstGeom>
          <a:solidFill>
            <a:schemeClr val="tx2">
              <a:alpha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07B1D3"/>
              </a:solidFill>
              <a:effectLst/>
              <a:uLnTx/>
              <a:uFillTx/>
              <a:latin typeface="Calibri" pitchFamily="34" charset="0"/>
              <a:ea typeface="+mn-ea"/>
              <a:cs typeface="+mn-cs"/>
            </a:endParaRPr>
          </a:p>
        </p:txBody>
      </p:sp>
      <p:sp>
        <p:nvSpPr>
          <p:cNvPr id="29"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sp>
        <p:nvSpPr>
          <p:cNvPr id="30"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34"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Title 11"/>
          <p:cNvSpPr>
            <a:spLocks noGrp="1"/>
          </p:cNvSpPr>
          <p:nvPr>
            <p:ph type="title"/>
          </p:nvPr>
        </p:nvSpPr>
        <p:spPr>
          <a:xfrm>
            <a:off x="6350964" y="1722014"/>
            <a:ext cx="2084400" cy="442800"/>
          </a:xfrm>
        </p:spPr>
        <p:txBody>
          <a:bodyPr/>
          <a:lstStyle>
            <a:lvl1pPr>
              <a:lnSpc>
                <a:spcPts val="1600"/>
              </a:lnSpc>
              <a:defRPr sz="1500" cap="all" baseline="0">
                <a:solidFill>
                  <a:schemeClr val="tx1"/>
                </a:solidFill>
              </a:defRPr>
            </a:lvl1pPr>
          </a:lstStyle>
          <a:p>
            <a:r>
              <a:rPr lang="en-US" dirty="0"/>
              <a:t>Click to edit Master title style</a:t>
            </a:r>
          </a:p>
        </p:txBody>
      </p:sp>
      <p:grpSp>
        <p:nvGrpSpPr>
          <p:cNvPr id="11" name="Group 10"/>
          <p:cNvGrpSpPr/>
          <p:nvPr userDrawn="1"/>
        </p:nvGrpSpPr>
        <p:grpSpPr>
          <a:xfrm>
            <a:off x="0" y="0"/>
            <a:ext cx="3467100" cy="5143500"/>
            <a:chOff x="0" y="0"/>
            <a:chExt cx="3467100" cy="5143500"/>
          </a:xfrm>
        </p:grpSpPr>
        <p:pic>
          <p:nvPicPr>
            <p:cNvPr id="13" name="Picture 12" descr="dots.png"/>
            <p:cNvPicPr>
              <a:picLocks noChangeAspect="1"/>
            </p:cNvPicPr>
            <p:nvPr userDrawn="1"/>
          </p:nvPicPr>
          <p:blipFill>
            <a:blip r:embed="rId2" cstate="screen">
              <a:lum bright="-40000"/>
            </a:blip>
            <a:stretch>
              <a:fillRect/>
            </a:stretch>
          </p:blipFill>
          <p:spPr>
            <a:xfrm>
              <a:off x="0" y="0"/>
              <a:ext cx="3467100" cy="5143500"/>
            </a:xfrm>
            <a:prstGeom prst="rect">
              <a:avLst/>
            </a:prstGeom>
          </p:spPr>
        </p:pic>
        <p:sp>
          <p:nvSpPr>
            <p:cNvPr id="14" name="Rectangle 13"/>
            <p:cNvSpPr/>
            <p:nvPr userDrawn="1"/>
          </p:nvSpPr>
          <p:spPr>
            <a:xfrm>
              <a:off x="0" y="0"/>
              <a:ext cx="3466800" cy="5143500"/>
            </a:xfrm>
            <a:prstGeom prst="rect">
              <a:avLst/>
            </a:prstGeom>
            <a:solidFill>
              <a:srgbClr val="F5F4F4">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Afbeelding 14"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80"/>
          </a:xfrm>
          <a:prstGeom prst="rect">
            <a:avLst/>
          </a:prstGeom>
        </p:spPr>
      </p:pic>
    </p:spTree>
    <p:extLst>
      <p:ext uri="{BB962C8B-B14F-4D97-AF65-F5344CB8AC3E}">
        <p14:creationId xmlns:p14="http://schemas.microsoft.com/office/powerpoint/2010/main" val="21393175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White text (right uppercorner) ">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DAA3C24D-1D41-4941-8CC5-923E05782B67}"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1257300"/>
            <a:ext cx="3714106" cy="102870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6669537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White text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429B26D-72EB-364F-8BEE-8379D83CC10A}"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5" name="Title Placeholder 1"/>
          <p:cNvSpPr>
            <a:spLocks noGrp="1"/>
          </p:cNvSpPr>
          <p:nvPr>
            <p:ph type="title"/>
          </p:nvPr>
        </p:nvSpPr>
        <p:spPr>
          <a:xfrm>
            <a:off x="705494" y="2514601"/>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6" name="Subtitel 2"/>
          <p:cNvSpPr>
            <a:spLocks noGrp="1"/>
          </p:cNvSpPr>
          <p:nvPr>
            <p:ph type="subTitle" idx="1" hasCustomPrompt="1"/>
          </p:nvPr>
        </p:nvSpPr>
        <p:spPr>
          <a:xfrm>
            <a:off x="705494" y="3247605"/>
            <a:ext cx="3714106" cy="1038646"/>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err="1"/>
              <a:t>Llorro</a:t>
            </a:r>
            <a:r>
              <a:rPr lang="nl-NL"/>
              <a:t> </a:t>
            </a:r>
            <a:r>
              <a:rPr lang="nl-NL" err="1"/>
              <a:t>maximi</a:t>
            </a:r>
            <a:r>
              <a:rPr lang="nl-NL"/>
              <a:t>, </a:t>
            </a:r>
            <a:r>
              <a:rPr lang="nl-NL" err="1"/>
              <a:t>illuptur</a:t>
            </a:r>
            <a:r>
              <a:rPr lang="nl-NL"/>
              <a:t>, </a:t>
            </a:r>
            <a:r>
              <a:rPr lang="nl-NL" err="1"/>
              <a:t>ommoluptas</a:t>
            </a:r>
            <a:r>
              <a:rPr lang="nl-NL"/>
              <a:t> dit </a:t>
            </a:r>
            <a:r>
              <a:rPr lang="nl-NL" err="1"/>
              <a:t>eum</a:t>
            </a:r>
            <a:r>
              <a:rPr lang="nl-NL"/>
              <a:t> ex </a:t>
            </a:r>
            <a:r>
              <a:rPr lang="nl-NL" err="1"/>
              <a:t>eaquibus</a:t>
            </a:r>
            <a:r>
              <a:rPr lang="nl-NL"/>
              <a:t> </a:t>
            </a:r>
            <a:r>
              <a:rPr lang="nl-NL" err="1"/>
              <a:t>arum</a:t>
            </a:r>
            <a:r>
              <a:rPr lang="nl-NL"/>
              <a:t> </a:t>
            </a:r>
            <a:r>
              <a:rPr lang="en-US" noProof="0" err="1"/>
              <a:t>nis</a:t>
            </a:r>
            <a:r>
              <a:rPr lang="nl-NL"/>
              <a:t> </a:t>
            </a:r>
            <a:r>
              <a:rPr lang="nl-NL" err="1"/>
              <a:t>elles</a:t>
            </a:r>
            <a:r>
              <a:rPr lang="nl-NL"/>
              <a:t> </a:t>
            </a:r>
            <a:r>
              <a:rPr lang="nl-NL" err="1"/>
              <a:t>doluptam</a:t>
            </a:r>
            <a:r>
              <a:rPr lang="nl-NL"/>
              <a:t> </a:t>
            </a:r>
            <a:r>
              <a:rPr lang="nl-NL" err="1"/>
              <a:t>vid</a:t>
            </a:r>
            <a:r>
              <a:rPr lang="nl-NL"/>
              <a:t> </a:t>
            </a:r>
            <a:r>
              <a:rPr lang="nl-NL" err="1"/>
              <a:t>mincit</a:t>
            </a:r>
            <a:r>
              <a:rPr lang="nl-NL"/>
              <a:t> </a:t>
            </a:r>
            <a:r>
              <a:rPr lang="nl-NL" err="1"/>
              <a:t>qui</a:t>
            </a:r>
            <a:r>
              <a:rPr lang="nl-NL"/>
              <a:t> o. </a:t>
            </a:r>
          </a:p>
        </p:txBody>
      </p:sp>
    </p:spTree>
    <p:extLst>
      <p:ext uri="{BB962C8B-B14F-4D97-AF65-F5344CB8AC3E}">
        <p14:creationId xmlns:p14="http://schemas.microsoft.com/office/powerpoint/2010/main" val="5077949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hite text (righ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69E28F77-D84A-2D44-A8C1-FF1B50AF2C44}" type="datetime1">
              <a:rPr lang="nl-NL" smtClean="0"/>
              <a:pPr defTabSz="685800">
                <a:defRPr/>
              </a:pPr>
              <a:t>23-7-2023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2" name="Subtitel 2"/>
          <p:cNvSpPr>
            <a:spLocks noGrp="1"/>
          </p:cNvSpPr>
          <p:nvPr>
            <p:ph type="subTitle" idx="1" hasCustomPrompt="1"/>
          </p:nvPr>
        </p:nvSpPr>
        <p:spPr>
          <a:xfrm>
            <a:off x="4744094" y="3247604"/>
            <a:ext cx="3714106" cy="102870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7668195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9" name="Freeform 14"/>
          <p:cNvSpPr>
            <a:spLocks/>
          </p:cNvSpPr>
          <p:nvPr userDrawn="1"/>
        </p:nvSpPr>
        <p:spPr bwMode="auto">
          <a:xfrm>
            <a:off x="6186234" y="1180202"/>
            <a:ext cx="2448000" cy="2106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pic>
        <p:nvPicPr>
          <p:cNvPr id="11" name="Afbeelding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9978" y="1276101"/>
            <a:ext cx="898447" cy="557984"/>
          </a:xfrm>
          <a:prstGeom prst="rect">
            <a:avLst/>
          </a:prstGeom>
        </p:spPr>
      </p:pic>
      <p:sp>
        <p:nvSpPr>
          <p:cNvPr id="28" name="Round Same Side Corner Rectangle 27"/>
          <p:cNvSpPr/>
          <p:nvPr userDrawn="1"/>
        </p:nvSpPr>
        <p:spPr>
          <a:xfrm>
            <a:off x="6186234" y="4803148"/>
            <a:ext cx="2443376" cy="34035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0" name="Freeform 20"/>
          <p:cNvSpPr>
            <a:spLocks noChangeAspect="1"/>
          </p:cNvSpPr>
          <p:nvPr userDrawn="1"/>
        </p:nvSpPr>
        <p:spPr bwMode="auto">
          <a:xfrm>
            <a:off x="6349340" y="2264622"/>
            <a:ext cx="2052000" cy="63747"/>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18" name="Date Placeholder 3"/>
          <p:cNvSpPr>
            <a:spLocks noGrp="1"/>
          </p:cNvSpPr>
          <p:nvPr>
            <p:ph type="dt" sz="half" idx="10"/>
          </p:nvPr>
        </p:nvSpPr>
        <p:spPr>
          <a:xfrm>
            <a:off x="7871461" y="4870724"/>
            <a:ext cx="662938" cy="205200"/>
          </a:xfrm>
          <a:prstGeom prst="rect">
            <a:avLst/>
          </a:prstGeom>
        </p:spPr>
        <p:txBody>
          <a:bodyPr lIns="0" tIns="0" rIns="0" bIns="0" anchor="t" anchorCtr="0"/>
          <a:lstStyle>
            <a:lvl1pPr algn="r">
              <a:defRPr sz="600" b="1">
                <a:solidFill>
                  <a:schemeClr val="bg1"/>
                </a:solidFill>
              </a:defRPr>
            </a:lvl1pPr>
          </a:lstStyle>
          <a:p>
            <a:fld id="{CBDD110B-A9AE-4D99-A292-84F46913CCD1}" type="datetime1">
              <a:rPr lang="en-US" kern="0" smtClean="0"/>
              <a:t>7/23/2023</a:t>
            </a:fld>
            <a:endParaRPr lang="nl-NL" kern="0"/>
          </a:p>
        </p:txBody>
      </p:sp>
      <p:sp>
        <p:nvSpPr>
          <p:cNvPr id="22" name="Text Placeholder 20"/>
          <p:cNvSpPr>
            <a:spLocks noGrp="1"/>
          </p:cNvSpPr>
          <p:nvPr>
            <p:ph type="body" sz="quarter" idx="13" hasCustomPrompt="1"/>
          </p:nvPr>
        </p:nvSpPr>
        <p:spPr>
          <a:xfrm>
            <a:off x="6349364" y="2476625"/>
            <a:ext cx="2084804" cy="675000"/>
          </a:xfrm>
        </p:spPr>
        <p:txBody>
          <a:bodyPr>
            <a:noAutofit/>
          </a:bodyPr>
          <a:lstStyle>
            <a:lvl1pPr>
              <a:lnSpc>
                <a:spcPts val="1125"/>
              </a:lnSpc>
              <a:spcBef>
                <a:spcPts val="0"/>
              </a:spcBef>
              <a:defRPr sz="938"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a:t>Click to edit Text</a:t>
            </a:r>
          </a:p>
        </p:txBody>
      </p:sp>
      <p:sp>
        <p:nvSpPr>
          <p:cNvPr id="23" name="Text Placeholder 20"/>
          <p:cNvSpPr>
            <a:spLocks noGrp="1"/>
          </p:cNvSpPr>
          <p:nvPr>
            <p:ph type="body" sz="quarter" idx="14" hasCustomPrompt="1"/>
          </p:nvPr>
        </p:nvSpPr>
        <p:spPr>
          <a:xfrm>
            <a:off x="6349364" y="4870724"/>
            <a:ext cx="1522096" cy="205200"/>
          </a:xfrm>
        </p:spPr>
        <p:txBody>
          <a:bodyPr>
            <a:normAutofit/>
          </a:bodyPr>
          <a:lstStyle>
            <a:lvl1pPr>
              <a:lnSpc>
                <a:spcPct val="100000"/>
              </a:lnSpc>
              <a:defRPr sz="6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Presenter name</a:t>
            </a:r>
          </a:p>
        </p:txBody>
      </p:sp>
      <p:sp>
        <p:nvSpPr>
          <p:cNvPr id="12" name="Rectangle 11"/>
          <p:cNvSpPr/>
          <p:nvPr userDrawn="1"/>
        </p:nvSpPr>
        <p:spPr>
          <a:xfrm>
            <a:off x="9288780" y="1"/>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81000" rIns="81000" bIns="81000" rtlCol="0" anchor="t" anchorCtr="0">
            <a:noAutofit/>
          </a:bodyPr>
          <a:lstStyle/>
          <a:p>
            <a:pPr algn="l"/>
            <a:r>
              <a:rPr lang="en-US" sz="675" b="1">
                <a:solidFill>
                  <a:schemeClr val="tx1"/>
                </a:solidFill>
              </a:rPr>
              <a:t>Insert/replace image via</a:t>
            </a:r>
          </a:p>
          <a:p>
            <a:pPr algn="l"/>
            <a:r>
              <a:rPr lang="en-US" sz="675" b="0">
                <a:solidFill>
                  <a:schemeClr val="tx1"/>
                </a:solidFill>
              </a:rPr>
              <a:t>Format Background &gt; Picture</a:t>
            </a:r>
            <a:r>
              <a:rPr lang="en-US" sz="675" b="0" baseline="0">
                <a:solidFill>
                  <a:schemeClr val="tx1"/>
                </a:solidFill>
              </a:rPr>
              <a:t> or texture fill &gt;</a:t>
            </a:r>
          </a:p>
          <a:p>
            <a:pPr algn="l"/>
            <a:r>
              <a:rPr lang="en-US" sz="675" b="0" i="0" baseline="0">
                <a:solidFill>
                  <a:schemeClr val="tx1"/>
                </a:solidFill>
              </a:rPr>
              <a:t>Click “File” to browse to </a:t>
            </a:r>
            <a:r>
              <a:rPr lang="en-US" sz="675" b="0" baseline="0">
                <a:solidFill>
                  <a:schemeClr val="tx1"/>
                </a:solidFill>
              </a:rPr>
              <a:t>your image</a:t>
            </a:r>
            <a:endParaRPr lang="en-US" sz="675" b="0">
              <a:solidFill>
                <a:schemeClr val="tx1"/>
              </a:solidFill>
            </a:endParaRPr>
          </a:p>
        </p:txBody>
      </p:sp>
      <p:sp>
        <p:nvSpPr>
          <p:cNvPr id="15" name="Title 14"/>
          <p:cNvSpPr>
            <a:spLocks noGrp="1"/>
          </p:cNvSpPr>
          <p:nvPr>
            <p:ph type="title"/>
          </p:nvPr>
        </p:nvSpPr>
        <p:spPr>
          <a:xfrm>
            <a:off x="6350964" y="1927265"/>
            <a:ext cx="2084400" cy="332100"/>
          </a:xfrm>
        </p:spPr>
        <p:txBody>
          <a:bodyPr/>
          <a:lstStyle>
            <a:lvl1pPr>
              <a:lnSpc>
                <a:spcPts val="1200"/>
              </a:lnSpc>
              <a:defRPr sz="1125" cap="all"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5115305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Round Same Side Corner Rectangle 16"/>
          <p:cNvSpPr/>
          <p:nvPr userDrawn="1"/>
        </p:nvSpPr>
        <p:spPr>
          <a:xfrm>
            <a:off x="6186234" y="4803148"/>
            <a:ext cx="2443376" cy="34035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Freeform 14"/>
          <p:cNvSpPr>
            <a:spLocks/>
          </p:cNvSpPr>
          <p:nvPr userDrawn="1"/>
        </p:nvSpPr>
        <p:spPr bwMode="auto">
          <a:xfrm>
            <a:off x="6186234" y="1180202"/>
            <a:ext cx="2448000" cy="2106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29" name="Date Placeholder 3"/>
          <p:cNvSpPr>
            <a:spLocks noGrp="1"/>
          </p:cNvSpPr>
          <p:nvPr>
            <p:ph type="dt" sz="half" idx="10"/>
          </p:nvPr>
        </p:nvSpPr>
        <p:spPr>
          <a:xfrm>
            <a:off x="7871460" y="4870724"/>
            <a:ext cx="565760" cy="205200"/>
          </a:xfrm>
          <a:prstGeom prst="rect">
            <a:avLst/>
          </a:prstGeom>
        </p:spPr>
        <p:txBody>
          <a:bodyPr lIns="0" tIns="0" rIns="0" bIns="0" anchor="t" anchorCtr="0"/>
          <a:lstStyle>
            <a:lvl1pPr algn="r">
              <a:defRPr sz="600" b="1">
                <a:solidFill>
                  <a:schemeClr val="bg1"/>
                </a:solidFill>
              </a:defRPr>
            </a:lvl1pPr>
          </a:lstStyle>
          <a:p>
            <a:fld id="{DF156D1F-7C84-48F4-A9F8-93D6D56DA089}" type="datetime1">
              <a:rPr lang="en-US" kern="0" smtClean="0"/>
              <a:t>7/23/2023</a:t>
            </a:fld>
            <a:endParaRPr lang="nl-NL" kern="0"/>
          </a:p>
        </p:txBody>
      </p:sp>
      <p:sp>
        <p:nvSpPr>
          <p:cNvPr id="33" name="Text Placeholder 20"/>
          <p:cNvSpPr>
            <a:spLocks noGrp="1"/>
          </p:cNvSpPr>
          <p:nvPr>
            <p:ph type="body" sz="quarter" idx="13" hasCustomPrompt="1"/>
          </p:nvPr>
        </p:nvSpPr>
        <p:spPr>
          <a:xfrm>
            <a:off x="6349364" y="2476625"/>
            <a:ext cx="2084804" cy="675000"/>
          </a:xfrm>
        </p:spPr>
        <p:txBody>
          <a:bodyPr>
            <a:noAutofit/>
          </a:bodyPr>
          <a:lstStyle>
            <a:lvl1pPr>
              <a:lnSpc>
                <a:spcPts val="1125"/>
              </a:lnSpc>
              <a:spcBef>
                <a:spcPts val="0"/>
              </a:spcBef>
              <a:defRPr sz="938"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Click to edit Text</a:t>
            </a:r>
          </a:p>
        </p:txBody>
      </p:sp>
      <p:sp>
        <p:nvSpPr>
          <p:cNvPr id="34" name="Text Placeholder 20"/>
          <p:cNvSpPr>
            <a:spLocks noGrp="1"/>
          </p:cNvSpPr>
          <p:nvPr>
            <p:ph type="body" sz="quarter" idx="14" hasCustomPrompt="1"/>
          </p:nvPr>
        </p:nvSpPr>
        <p:spPr>
          <a:xfrm>
            <a:off x="6349364" y="4870724"/>
            <a:ext cx="1522096" cy="205200"/>
          </a:xfrm>
        </p:spPr>
        <p:txBody>
          <a:bodyPr>
            <a:normAutofit/>
          </a:bodyPr>
          <a:lstStyle>
            <a:lvl1pPr>
              <a:lnSpc>
                <a:spcPct val="100000"/>
              </a:lnSpc>
              <a:defRPr sz="6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Presenter name</a:t>
            </a:r>
          </a:p>
        </p:txBody>
      </p:sp>
      <p:sp>
        <p:nvSpPr>
          <p:cNvPr id="12" name="Title 11"/>
          <p:cNvSpPr>
            <a:spLocks noGrp="1"/>
          </p:cNvSpPr>
          <p:nvPr>
            <p:ph type="title"/>
          </p:nvPr>
        </p:nvSpPr>
        <p:spPr>
          <a:xfrm>
            <a:off x="6350964" y="1927265"/>
            <a:ext cx="2084400" cy="332100"/>
          </a:xfrm>
        </p:spPr>
        <p:txBody>
          <a:bodyPr/>
          <a:lstStyle>
            <a:lvl1pPr>
              <a:lnSpc>
                <a:spcPts val="1200"/>
              </a:lnSpc>
              <a:defRPr sz="1125" cap="all" baseline="0">
                <a:solidFill>
                  <a:schemeClr val="tx1"/>
                </a:solidFill>
              </a:defRPr>
            </a:lvl1pPr>
          </a:lstStyle>
          <a:p>
            <a:r>
              <a:rPr lang="en-US"/>
              <a:t>Click to edit Master title style</a:t>
            </a:r>
          </a:p>
        </p:txBody>
      </p:sp>
      <p:sp>
        <p:nvSpPr>
          <p:cNvPr id="14" name="Freeform 20"/>
          <p:cNvSpPr>
            <a:spLocks noChangeAspect="1"/>
          </p:cNvSpPr>
          <p:nvPr userDrawn="1"/>
        </p:nvSpPr>
        <p:spPr bwMode="auto">
          <a:xfrm>
            <a:off x="6349340" y="2264622"/>
            <a:ext cx="2052000" cy="63747"/>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pic>
        <p:nvPicPr>
          <p:cNvPr id="10" name="Afbeelding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9977" y="1276101"/>
            <a:ext cx="898446" cy="557984"/>
          </a:xfrm>
          <a:prstGeom prst="rect">
            <a:avLst/>
          </a:prstGeom>
        </p:spPr>
      </p:pic>
    </p:spTree>
    <p:extLst>
      <p:ext uri="{BB962C8B-B14F-4D97-AF65-F5344CB8AC3E}">
        <p14:creationId xmlns:p14="http://schemas.microsoft.com/office/powerpoint/2010/main" val="10130391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531123"/>
            <a:ext cx="4692700" cy="305100"/>
          </a:xfrm>
        </p:spPr>
        <p:txBody>
          <a:bodyPr>
            <a:normAutofit/>
          </a:bodyPr>
          <a:lstStyle>
            <a:lvl1pPr>
              <a:lnSpc>
                <a:spcPct val="100000"/>
              </a:lnSpc>
              <a:defRPr kumimoji="0" lang="en-US" sz="1800" b="0" i="0" u="none" strike="noStrike" kern="0" cap="none" spc="0" normalizeH="0" baseline="0" noProof="0" dirty="0" smtClean="0">
                <a:ln>
                  <a:noFill/>
                </a:ln>
                <a:solidFill>
                  <a:schemeClr val="tx1"/>
                </a:solidFill>
                <a:effectLst/>
                <a:uLnTx/>
                <a:uFillTx/>
                <a:latin typeface="+mj-lt"/>
                <a:ea typeface="+mj-ea"/>
                <a:cs typeface="+mj-cs"/>
              </a:defRPr>
            </a:lvl1pPr>
          </a:lstStyle>
          <a:p>
            <a:pPr lvl="0"/>
            <a:r>
              <a:rPr lang="en-US"/>
              <a:t>Click to edit Master text styles</a:t>
            </a:r>
          </a:p>
        </p:txBody>
      </p:sp>
      <p:sp>
        <p:nvSpPr>
          <p:cNvPr id="7" name="Text Placeholder 7"/>
          <p:cNvSpPr>
            <a:spLocks noGrp="1"/>
          </p:cNvSpPr>
          <p:nvPr>
            <p:ph type="body" sz="quarter" idx="13" hasCustomPrompt="1"/>
          </p:nvPr>
        </p:nvSpPr>
        <p:spPr>
          <a:xfrm>
            <a:off x="6864677" y="990132"/>
            <a:ext cx="1915415" cy="3402000"/>
          </a:xfrm>
        </p:spPr>
        <p:txBody>
          <a:bodyPr wrap="none" lIns="0" tIns="0" rIns="0" bIns="0">
            <a:noAutofit/>
          </a:bodyPr>
          <a:lstStyle>
            <a:lvl1pPr marL="0" indent="0" algn="r">
              <a:lnSpc>
                <a:spcPct val="100000"/>
              </a:lnSpc>
              <a:spcBef>
                <a:spcPts val="0"/>
              </a:spcBef>
              <a:buNone/>
              <a:defRPr sz="21000" b="1">
                <a:solidFill>
                  <a:schemeClr val="tx2"/>
                </a:solidFill>
              </a:defRPr>
            </a:lvl1pPr>
          </a:lstStyle>
          <a:p>
            <a:pPr lvl="0"/>
            <a:r>
              <a:rPr lang="en-US"/>
              <a:t>x</a:t>
            </a:r>
            <a:endParaRPr lang="nl-NL"/>
          </a:p>
        </p:txBody>
      </p:sp>
      <p:sp>
        <p:nvSpPr>
          <p:cNvPr id="10" name="Date Placeholder 9"/>
          <p:cNvSpPr>
            <a:spLocks noGrp="1"/>
          </p:cNvSpPr>
          <p:nvPr>
            <p:ph type="dt" sz="half" idx="20"/>
          </p:nvPr>
        </p:nvSpPr>
        <p:spPr>
          <a:xfrm>
            <a:off x="629294" y="4860728"/>
            <a:ext cx="792000" cy="205200"/>
          </a:xfrm>
          <a:prstGeom prst="rect">
            <a:avLst/>
          </a:prstGeom>
        </p:spPr>
        <p:txBody>
          <a:bodyPr/>
          <a:lstStyle/>
          <a:p>
            <a:fld id="{B475BD70-6E1E-40C1-97EF-B571537009DE}" type="datetime1">
              <a:rPr lang="en-US" smtClean="0"/>
              <a:t>7/23/2023</a:t>
            </a:fld>
            <a:endParaRPr lang="en-US"/>
          </a:p>
        </p:txBody>
      </p:sp>
      <p:sp>
        <p:nvSpPr>
          <p:cNvPr id="11" name="Slide Number Placeholder 10"/>
          <p:cNvSpPr>
            <a:spLocks noGrp="1"/>
          </p:cNvSpPr>
          <p:nvPr>
            <p:ph type="sldNum" sz="quarter" idx="21"/>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2" name="Footer Placeholder 11"/>
          <p:cNvSpPr>
            <a:spLocks noGrp="1"/>
          </p:cNvSpPr>
          <p:nvPr>
            <p:ph type="ftr" sz="quarter" idx="22"/>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5" name="Freeform 14"/>
          <p:cNvSpPr>
            <a:spLocks/>
          </p:cNvSpPr>
          <p:nvPr userDrawn="1"/>
        </p:nvSpPr>
        <p:spPr bwMode="auto">
          <a:xfrm>
            <a:off x="365125" y="885426"/>
            <a:ext cx="4680000" cy="59531"/>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22" name="Title 21"/>
          <p:cNvSpPr>
            <a:spLocks noGrp="1"/>
          </p:cNvSpPr>
          <p:nvPr>
            <p:ph type="title"/>
          </p:nvPr>
        </p:nvSpPr>
        <p:spPr>
          <a:xfrm>
            <a:off x="352427" y="247668"/>
            <a:ext cx="4692699" cy="326700"/>
          </a:xfrm>
        </p:spPr>
        <p:txBody>
          <a:bodyPr/>
          <a:lstStyle/>
          <a:p>
            <a:r>
              <a:rPr lang="en-US"/>
              <a:t>Click to edit Master title style</a:t>
            </a:r>
          </a:p>
        </p:txBody>
      </p:sp>
    </p:spTree>
    <p:extLst>
      <p:ext uri="{BB962C8B-B14F-4D97-AF65-F5344CB8AC3E}">
        <p14:creationId xmlns:p14="http://schemas.microsoft.com/office/powerpoint/2010/main" val="39040920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2"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Text Placeholder 29"/>
          <p:cNvSpPr>
            <a:spLocks noGrp="1"/>
          </p:cNvSpPr>
          <p:nvPr>
            <p:ph type="body" sz="quarter" idx="16"/>
          </p:nvPr>
        </p:nvSpPr>
        <p:spPr>
          <a:xfrm>
            <a:off x="352428" y="1058689"/>
            <a:ext cx="7963989" cy="34572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Date Placeholder 8"/>
          <p:cNvSpPr>
            <a:spLocks noGrp="1"/>
          </p:cNvSpPr>
          <p:nvPr>
            <p:ph type="dt" sz="half" idx="19"/>
          </p:nvPr>
        </p:nvSpPr>
        <p:spPr>
          <a:xfrm>
            <a:off x="629294" y="4860728"/>
            <a:ext cx="792000" cy="205200"/>
          </a:xfrm>
          <a:prstGeom prst="rect">
            <a:avLst/>
          </a:prstGeom>
        </p:spPr>
        <p:txBody>
          <a:bodyPr/>
          <a:lstStyle/>
          <a:p>
            <a:fld id="{E79579FC-3F08-4F55-AC12-6A457E18EDED}" type="datetime1">
              <a:rPr lang="en-US" smtClean="0"/>
              <a:t>7/23/2023</a:t>
            </a:fld>
            <a:endParaRPr lang="en-US"/>
          </a:p>
        </p:txBody>
      </p:sp>
      <p:sp>
        <p:nvSpPr>
          <p:cNvPr id="10" name="Slide Number Placeholder 9"/>
          <p:cNvSpPr>
            <a:spLocks noGrp="1"/>
          </p:cNvSpPr>
          <p:nvPr>
            <p:ph type="sldNum" sz="quarter" idx="20"/>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18622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Slide with Quot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1"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Text Placeholder 29"/>
          <p:cNvSpPr>
            <a:spLocks noGrp="1"/>
          </p:cNvSpPr>
          <p:nvPr>
            <p:ph type="body" sz="quarter" idx="16"/>
          </p:nvPr>
        </p:nvSpPr>
        <p:spPr>
          <a:xfrm>
            <a:off x="352427" y="1058689"/>
            <a:ext cx="6071866" cy="3333443"/>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Date Placeholder 8"/>
          <p:cNvSpPr>
            <a:spLocks noGrp="1"/>
          </p:cNvSpPr>
          <p:nvPr>
            <p:ph type="dt" sz="half" idx="19"/>
          </p:nvPr>
        </p:nvSpPr>
        <p:spPr>
          <a:xfrm>
            <a:off x="629294" y="4860728"/>
            <a:ext cx="792000" cy="205200"/>
          </a:xfrm>
          <a:prstGeom prst="rect">
            <a:avLst/>
          </a:prstGeom>
        </p:spPr>
        <p:txBody>
          <a:bodyPr/>
          <a:lstStyle/>
          <a:p>
            <a:fld id="{D867F284-E14F-4797-A8F6-F6981FEFBDBA}" type="datetime1">
              <a:rPr lang="en-US" smtClean="0"/>
              <a:t>7/23/2023</a:t>
            </a:fld>
            <a:endParaRPr lang="en-US"/>
          </a:p>
        </p:txBody>
      </p:sp>
      <p:sp>
        <p:nvSpPr>
          <p:cNvPr id="10" name="Slide Number Placeholder 9"/>
          <p:cNvSpPr>
            <a:spLocks noGrp="1"/>
          </p:cNvSpPr>
          <p:nvPr>
            <p:ph type="sldNum" sz="quarter" idx="20"/>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2" name="Title 11"/>
          <p:cNvSpPr>
            <a:spLocks noGrp="1"/>
          </p:cNvSpPr>
          <p:nvPr>
            <p:ph type="title"/>
          </p:nvPr>
        </p:nvSpPr>
        <p:spPr/>
        <p:txBody>
          <a:bodyPr/>
          <a:lstStyle/>
          <a:p>
            <a:r>
              <a:rPr lang="en-US"/>
              <a:t>Click to edit Master title style</a:t>
            </a:r>
          </a:p>
        </p:txBody>
      </p:sp>
      <p:sp>
        <p:nvSpPr>
          <p:cNvPr id="17" name="Text Placeholder 16"/>
          <p:cNvSpPr>
            <a:spLocks noGrp="1"/>
          </p:cNvSpPr>
          <p:nvPr>
            <p:ph type="body" sz="quarter" idx="22"/>
          </p:nvPr>
        </p:nvSpPr>
        <p:spPr>
          <a:xfrm>
            <a:off x="6655378" y="1063229"/>
            <a:ext cx="2071050" cy="1767979"/>
          </a:xfrm>
        </p:spPr>
        <p:txBody>
          <a:bodyPr wrap="square" anchor="b" anchorCtr="0">
            <a:noAutofit/>
          </a:bodyPr>
          <a:lstStyle>
            <a:lvl1pPr>
              <a:lnSpc>
                <a:spcPts val="1725"/>
              </a:lnSpc>
              <a:defRPr sz="1500">
                <a:solidFill>
                  <a:schemeClr val="tx2"/>
                </a:solidFill>
              </a:defRPr>
            </a:lvl1pPr>
          </a:lstStyle>
          <a:p>
            <a:pPr lvl="0"/>
            <a:r>
              <a:rPr lang="en-US"/>
              <a:t>Click to edit Master text styles</a:t>
            </a:r>
          </a:p>
        </p:txBody>
      </p:sp>
      <p:sp>
        <p:nvSpPr>
          <p:cNvPr id="16" name="Freeform 20"/>
          <p:cNvSpPr>
            <a:spLocks noChangeAspect="1"/>
          </p:cNvSpPr>
          <p:nvPr userDrawn="1"/>
        </p:nvSpPr>
        <p:spPr bwMode="auto">
          <a:xfrm>
            <a:off x="6674428" y="2864329"/>
            <a:ext cx="2052000" cy="63747"/>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Tree>
    <p:extLst>
      <p:ext uri="{BB962C8B-B14F-4D97-AF65-F5344CB8AC3E}">
        <p14:creationId xmlns:p14="http://schemas.microsoft.com/office/powerpoint/2010/main" val="13057426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and 4 images">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4"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630611" y="1058689"/>
            <a:ext cx="3884240" cy="3333443"/>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Date Placeholder 12"/>
          <p:cNvSpPr>
            <a:spLocks noGrp="1"/>
          </p:cNvSpPr>
          <p:nvPr>
            <p:ph type="dt" sz="half" idx="26"/>
          </p:nvPr>
        </p:nvSpPr>
        <p:spPr>
          <a:xfrm>
            <a:off x="629294" y="4860728"/>
            <a:ext cx="792000" cy="205200"/>
          </a:xfrm>
          <a:prstGeom prst="rect">
            <a:avLst/>
          </a:prstGeom>
        </p:spPr>
        <p:txBody>
          <a:bodyPr/>
          <a:lstStyle/>
          <a:p>
            <a:fld id="{BE1A33DF-8699-4169-AF09-89CC77A36954}" type="datetime1">
              <a:rPr lang="en-US" smtClean="0"/>
              <a:t>7/23/2023</a:t>
            </a:fld>
            <a:endParaRPr lang="en-US"/>
          </a:p>
        </p:txBody>
      </p:sp>
      <p:sp>
        <p:nvSpPr>
          <p:cNvPr id="14" name="Slide Number Placeholder 13"/>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6" name="Title 15"/>
          <p:cNvSpPr>
            <a:spLocks noGrp="1"/>
          </p:cNvSpPr>
          <p:nvPr>
            <p:ph type="title"/>
          </p:nvPr>
        </p:nvSpPr>
        <p:spPr/>
        <p:txBody>
          <a:bodyPr/>
          <a:lstStyle/>
          <a:p>
            <a:r>
              <a:rPr lang="en-US"/>
              <a:t>Click to edit Master title style</a:t>
            </a:r>
          </a:p>
        </p:txBody>
      </p:sp>
      <p:sp>
        <p:nvSpPr>
          <p:cNvPr id="12" name="Content Placeholder 8"/>
          <p:cNvSpPr>
            <a:spLocks noGrp="1"/>
          </p:cNvSpPr>
          <p:nvPr>
            <p:ph sz="quarter" idx="29" hasCustomPrompt="1"/>
          </p:nvPr>
        </p:nvSpPr>
        <p:spPr>
          <a:xfrm>
            <a:off x="4614862"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7" name="Content Placeholder 8"/>
          <p:cNvSpPr>
            <a:spLocks noGrp="1"/>
          </p:cNvSpPr>
          <p:nvPr>
            <p:ph sz="quarter" idx="30" hasCustomPrompt="1"/>
          </p:nvPr>
        </p:nvSpPr>
        <p:spPr>
          <a:xfrm>
            <a:off x="4614862" y="2763590"/>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8" name="Content Placeholder 8"/>
          <p:cNvSpPr>
            <a:spLocks noGrp="1"/>
          </p:cNvSpPr>
          <p:nvPr>
            <p:ph sz="quarter" idx="31" hasCustomPrompt="1"/>
          </p:nvPr>
        </p:nvSpPr>
        <p:spPr>
          <a:xfrm>
            <a:off x="6743039" y="2763590"/>
            <a:ext cx="2034000" cy="1628100"/>
          </a:xfrm>
        </p:spPr>
        <p:txBody>
          <a:bodyPr vert="horz" lIns="0" tIns="0" rIns="0" bIns="0" rtlCol="0">
            <a:normAutofit/>
          </a:bodyPr>
          <a:lstStyle>
            <a:lvl1pPr algn="just">
              <a:defRPr lang="en-US" sz="788"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20" name="Content Placeholder 8"/>
          <p:cNvSpPr>
            <a:spLocks noGrp="1"/>
          </p:cNvSpPr>
          <p:nvPr>
            <p:ph sz="quarter" idx="32" hasCustomPrompt="1"/>
          </p:nvPr>
        </p:nvSpPr>
        <p:spPr>
          <a:xfrm>
            <a:off x="6743039"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Tree>
    <p:extLst>
      <p:ext uri="{BB962C8B-B14F-4D97-AF65-F5344CB8AC3E}">
        <p14:creationId xmlns:p14="http://schemas.microsoft.com/office/powerpoint/2010/main" val="4385821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 Boxes Content or Media">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4"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Date Placeholder 12"/>
          <p:cNvSpPr>
            <a:spLocks noGrp="1"/>
          </p:cNvSpPr>
          <p:nvPr>
            <p:ph type="dt" sz="half" idx="26"/>
          </p:nvPr>
        </p:nvSpPr>
        <p:spPr>
          <a:xfrm>
            <a:off x="629294" y="4860728"/>
            <a:ext cx="792000" cy="205200"/>
          </a:xfrm>
          <a:prstGeom prst="rect">
            <a:avLst/>
          </a:prstGeom>
        </p:spPr>
        <p:txBody>
          <a:bodyPr/>
          <a:lstStyle/>
          <a:p>
            <a:fld id="{D89EEA71-D84A-45F0-93DE-44B840648580}" type="datetime1">
              <a:rPr lang="en-US" smtClean="0"/>
              <a:t>7/23/2023</a:t>
            </a:fld>
            <a:endParaRPr lang="en-US"/>
          </a:p>
        </p:txBody>
      </p:sp>
      <p:sp>
        <p:nvSpPr>
          <p:cNvPr id="14" name="Slide Number Placeholder 13"/>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6" name="Title 15"/>
          <p:cNvSpPr>
            <a:spLocks noGrp="1"/>
          </p:cNvSpPr>
          <p:nvPr>
            <p:ph type="title"/>
          </p:nvPr>
        </p:nvSpPr>
        <p:spPr/>
        <p:txBody>
          <a:bodyPr/>
          <a:lstStyle/>
          <a:p>
            <a:r>
              <a:rPr lang="en-US"/>
              <a:t>Click to edit Master title style</a:t>
            </a:r>
          </a:p>
        </p:txBody>
      </p:sp>
      <p:sp>
        <p:nvSpPr>
          <p:cNvPr id="12" name="Content Placeholder 8"/>
          <p:cNvSpPr>
            <a:spLocks noGrp="1"/>
          </p:cNvSpPr>
          <p:nvPr>
            <p:ph sz="quarter" idx="29" hasCustomPrompt="1"/>
          </p:nvPr>
        </p:nvSpPr>
        <p:spPr>
          <a:xfrm>
            <a:off x="409823"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7" name="Content Placeholder 8"/>
          <p:cNvSpPr>
            <a:spLocks noGrp="1"/>
          </p:cNvSpPr>
          <p:nvPr>
            <p:ph sz="quarter" idx="30" hasCustomPrompt="1"/>
          </p:nvPr>
        </p:nvSpPr>
        <p:spPr>
          <a:xfrm>
            <a:off x="409823" y="2763590"/>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8" name="Content Placeholder 8"/>
          <p:cNvSpPr>
            <a:spLocks noGrp="1"/>
          </p:cNvSpPr>
          <p:nvPr>
            <p:ph sz="quarter" idx="31" hasCustomPrompt="1"/>
          </p:nvPr>
        </p:nvSpPr>
        <p:spPr>
          <a:xfrm>
            <a:off x="2538000" y="2763590"/>
            <a:ext cx="2034000" cy="1628100"/>
          </a:xfrm>
        </p:spPr>
        <p:txBody>
          <a:bodyPr vert="horz" lIns="0" tIns="0" rIns="0" bIns="0" rtlCol="0">
            <a:normAutofit/>
          </a:bodyPr>
          <a:lstStyle>
            <a:lvl1pPr algn="just">
              <a:defRPr lang="en-US" sz="788"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20" name="Content Placeholder 8"/>
          <p:cNvSpPr>
            <a:spLocks noGrp="1"/>
          </p:cNvSpPr>
          <p:nvPr>
            <p:ph sz="quarter" idx="32" hasCustomPrompt="1"/>
          </p:nvPr>
        </p:nvSpPr>
        <p:spPr>
          <a:xfrm>
            <a:off x="2538000" y="1058691"/>
            <a:ext cx="2034000" cy="1628100"/>
          </a:xfrm>
        </p:spPr>
        <p:txBody>
          <a:bodyPr vert="horz" lIns="0" tIns="0" rIns="0" bIns="0" rtlCol="0">
            <a:normAutofit/>
          </a:bodyPr>
          <a:lstStyle>
            <a:lvl1pPr algn="just">
              <a:defRPr lang="en-US" sz="825"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lnSpc>
                <a:spcPct val="100000"/>
              </a:lnSpc>
            </a:pPr>
            <a:r>
              <a:rPr lang="en-US"/>
              <a:t>Click icon to add object or type to include text</a:t>
            </a:r>
          </a:p>
        </p:txBody>
      </p:sp>
      <p:sp>
        <p:nvSpPr>
          <p:cNvPr id="11"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54194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028A6101-7EBD-443E-B7FD-D669AFDEB018}" type="datetime1">
              <a:rPr lang="en-US" kern="0" smtClean="0"/>
              <a:pPr/>
              <a:t>7/23/2023</a:t>
            </a:fld>
            <a:endParaRPr lang="nl-NL" kern="0" dirty="0"/>
          </a:p>
        </p:txBody>
      </p:sp>
      <p:sp>
        <p:nvSpPr>
          <p:cNvPr id="22"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23"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Rectangle 11"/>
          <p:cNvSpPr/>
          <p:nvPr userDrawn="1"/>
        </p:nvSpPr>
        <p:spPr>
          <a:xfrm>
            <a:off x="9288780" y="0"/>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US" sz="900" b="1" dirty="0">
                <a:solidFill>
                  <a:schemeClr val="tx1"/>
                </a:solidFill>
              </a:rPr>
              <a:t>Insert/replace image via</a:t>
            </a:r>
          </a:p>
          <a:p>
            <a:pPr algn="l"/>
            <a:r>
              <a:rPr lang="en-US" sz="900" b="0" dirty="0">
                <a:solidFill>
                  <a:schemeClr val="tx1"/>
                </a:solidFill>
              </a:rPr>
              <a:t>Format Background &gt; Picture</a:t>
            </a:r>
            <a:r>
              <a:rPr lang="en-US" sz="900" b="0" baseline="0" dirty="0">
                <a:solidFill>
                  <a:schemeClr val="tx1"/>
                </a:solidFill>
              </a:rPr>
              <a:t> or texture fill &gt;</a:t>
            </a:r>
          </a:p>
          <a:p>
            <a:pPr algn="l"/>
            <a:r>
              <a:rPr lang="en-US" sz="900" b="0" i="0" baseline="0" dirty="0">
                <a:solidFill>
                  <a:schemeClr val="tx1"/>
                </a:solidFill>
              </a:rPr>
              <a:t>Click “File” to browse to </a:t>
            </a:r>
            <a:r>
              <a:rPr lang="en-US" sz="900" b="0" baseline="0" dirty="0">
                <a:solidFill>
                  <a:schemeClr val="tx1"/>
                </a:solidFill>
              </a:rPr>
              <a:t>your image</a:t>
            </a:r>
            <a:endParaRPr lang="en-US" sz="900" b="0" dirty="0">
              <a:solidFill>
                <a:schemeClr val="tx1"/>
              </a:solidFill>
            </a:endParaRPr>
          </a:p>
        </p:txBody>
      </p:sp>
      <p:sp>
        <p:nvSpPr>
          <p:cNvPr id="15" name="Title 14"/>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a:t>Click to edit Master title style</a:t>
            </a:r>
            <a:endParaRPr lang="en-US" dirty="0"/>
          </a:p>
        </p:txBody>
      </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708164"/>
            <a:ext cx="4176000" cy="405730"/>
          </a:xfrm>
        </p:spPr>
        <p:txBody>
          <a:bodyPr>
            <a:normAutofit/>
          </a:bodyPr>
          <a:lstStyle>
            <a:lvl1pPr>
              <a:lnSpc>
                <a:spcPct val="100000"/>
              </a:lnSpc>
              <a:defRPr kumimoji="0" lang="en-US" sz="2400" b="0" i="0" u="none" strike="noStrike" kern="0" cap="none" spc="0" normalizeH="0" baseline="0" noProof="0" dirty="0" smtClean="0">
                <a:ln>
                  <a:noFill/>
                </a:ln>
                <a:solidFill>
                  <a:schemeClr val="tx1"/>
                </a:solidFill>
                <a:effectLst/>
                <a:uLnTx/>
                <a:uFillTx/>
                <a:latin typeface="+mj-lt"/>
                <a:ea typeface="+mj-ea"/>
                <a:cs typeface="+mj-cs"/>
              </a:defRPr>
            </a:lvl1pPr>
          </a:lstStyle>
          <a:p>
            <a:pPr lvl="0"/>
            <a:r>
              <a:rPr lang="en-US" dirty="0"/>
              <a:t>Click to edit Master text styles</a:t>
            </a:r>
          </a:p>
        </p:txBody>
      </p:sp>
      <p:sp>
        <p:nvSpPr>
          <p:cNvPr id="7" name="Text Placeholder 7"/>
          <p:cNvSpPr>
            <a:spLocks noGrp="1"/>
          </p:cNvSpPr>
          <p:nvPr>
            <p:ph type="body" sz="quarter" idx="13" hasCustomPrompt="1"/>
          </p:nvPr>
        </p:nvSpPr>
        <p:spPr>
          <a:xfrm>
            <a:off x="6864675" y="114102"/>
            <a:ext cx="1915415" cy="4329856"/>
          </a:xfrm>
        </p:spPr>
        <p:txBody>
          <a:bodyPr wrap="none" lIns="0" tIns="0" rIns="0" bIns="0">
            <a:noAutofit/>
          </a:bodyPr>
          <a:lstStyle>
            <a:lvl1pPr marL="0" indent="0" algn="r">
              <a:lnSpc>
                <a:spcPct val="100000"/>
              </a:lnSpc>
              <a:spcBef>
                <a:spcPts val="0"/>
              </a:spcBef>
              <a:buNone/>
              <a:defRPr sz="28000" b="1">
                <a:solidFill>
                  <a:schemeClr val="tx2"/>
                </a:solidFill>
              </a:defRPr>
            </a:lvl1pPr>
          </a:lstStyle>
          <a:p>
            <a:pPr lvl="0"/>
            <a:r>
              <a:rPr lang="en-US" dirty="0"/>
              <a:t>x</a:t>
            </a:r>
            <a:endParaRPr lang="nl-NL" dirty="0"/>
          </a:p>
        </p:txBody>
      </p:sp>
      <p:sp>
        <p:nvSpPr>
          <p:cNvPr id="8" name="Freeform 7"/>
          <p:cNvSpPr>
            <a:spLocks/>
          </p:cNvSpPr>
          <p:nvPr userDrawn="1"/>
        </p:nvSpPr>
        <p:spPr bwMode="auto">
          <a:xfrm>
            <a:off x="365125" y="1180568"/>
            <a:ext cx="4176000" cy="79375"/>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0" name="Date Placeholder 9"/>
          <p:cNvSpPr>
            <a:spLocks noGrp="1"/>
          </p:cNvSpPr>
          <p:nvPr>
            <p:ph type="dt" sz="half" idx="20"/>
          </p:nvPr>
        </p:nvSpPr>
        <p:spPr/>
        <p:txBody>
          <a:bodyPr/>
          <a:lstStyle/>
          <a:p>
            <a:fld id="{46AC5FB6-DE33-4429-A38D-6CBB23CBA3BA}" type="datetime1">
              <a:rPr lang="en-US" smtClean="0"/>
              <a:pPr/>
              <a:t>7/23/2023</a:t>
            </a:fld>
            <a:endParaRPr lang="en-US" dirty="0"/>
          </a:p>
        </p:txBody>
      </p:sp>
      <p:sp>
        <p:nvSpPr>
          <p:cNvPr id="11" name="Slide Number Placeholder 10"/>
          <p:cNvSpPr>
            <a:spLocks noGrp="1"/>
          </p:cNvSpPr>
          <p:nvPr>
            <p:ph type="sldNum" sz="quarter" idx="21"/>
          </p:nvPr>
        </p:nvSpPr>
        <p:spPr/>
        <p:txBody>
          <a:bodyPr/>
          <a:lstStyle/>
          <a:p>
            <a:fld id="{DF50BC54-82C0-411D-A966-0159842D18DA}" type="slidenum">
              <a:rPr lang="en-US" smtClean="0"/>
              <a:pPr/>
              <a:t>‹#›</a:t>
            </a:fld>
            <a:endParaRPr lang="en-US"/>
          </a:p>
        </p:txBody>
      </p:sp>
      <p:sp>
        <p:nvSpPr>
          <p:cNvPr id="12" name="Footer Placeholder 11"/>
          <p:cNvSpPr>
            <a:spLocks noGrp="1"/>
          </p:cNvSpPr>
          <p:nvPr>
            <p:ph type="ftr" sz="quarter" idx="22"/>
          </p:nvPr>
        </p:nvSpPr>
        <p:spPr/>
        <p:txBody>
          <a:bodyPr/>
          <a:lstStyle/>
          <a:p>
            <a:pPr>
              <a:defRPr/>
            </a:pPr>
            <a:endParaRPr lang="nl-NL" kern="0" dirty="0">
              <a:solidFill>
                <a:srgbClr val="262826"/>
              </a:solidFill>
            </a:endParaRPr>
          </a:p>
        </p:txBody>
      </p:sp>
      <p:sp>
        <p:nvSpPr>
          <p:cNvPr id="14" name="Title 13"/>
          <p:cNvSpPr>
            <a:spLocks noGrp="1"/>
          </p:cNvSpPr>
          <p:nvPr>
            <p:ph type="title"/>
          </p:nvPr>
        </p:nvSpPr>
        <p:spPr>
          <a:xfrm>
            <a:off x="352426" y="330224"/>
            <a:ext cx="4176000" cy="437036"/>
          </a:xfrm>
        </p:spPr>
        <p:txBody>
          <a:bodyPr>
            <a:normAutofit/>
          </a:bodyPr>
          <a:lstStyle/>
          <a:p>
            <a:r>
              <a:rPr lang="en-US" dirty="0"/>
              <a:t>Click to edit Master title style</a:t>
            </a:r>
          </a:p>
        </p:txBody>
      </p:sp>
    </p:spTree>
    <p:extLst>
      <p:ext uri="{BB962C8B-B14F-4D97-AF65-F5344CB8AC3E}">
        <p14:creationId xmlns:p14="http://schemas.microsoft.com/office/powerpoint/2010/main" val="10436282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8"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352426" y="1058689"/>
            <a:ext cx="3927351" cy="3333443"/>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Date Placeholder 12"/>
          <p:cNvSpPr>
            <a:spLocks noGrp="1"/>
          </p:cNvSpPr>
          <p:nvPr>
            <p:ph type="dt" sz="half" idx="23"/>
          </p:nvPr>
        </p:nvSpPr>
        <p:spPr>
          <a:xfrm>
            <a:off x="629294" y="4860728"/>
            <a:ext cx="792000" cy="205200"/>
          </a:xfrm>
          <a:prstGeom prst="rect">
            <a:avLst/>
          </a:prstGeom>
        </p:spPr>
        <p:txBody>
          <a:bodyPr/>
          <a:lstStyle/>
          <a:p>
            <a:fld id="{D55F0B59-6EDB-4CE0-9CC7-59AA2835239E}" type="datetime1">
              <a:rPr lang="en-US" smtClean="0"/>
              <a:t>7/23/2023</a:t>
            </a:fld>
            <a:endParaRPr lang="en-US"/>
          </a:p>
        </p:txBody>
      </p:sp>
      <p:sp>
        <p:nvSpPr>
          <p:cNvPr id="14" name="Slide Number Placeholder 13"/>
          <p:cNvSpPr>
            <a:spLocks noGrp="1"/>
          </p:cNvSpPr>
          <p:nvPr>
            <p:ph type="sldNum" sz="quarter" idx="24"/>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6" name="Title 15"/>
          <p:cNvSpPr>
            <a:spLocks noGrp="1"/>
          </p:cNvSpPr>
          <p:nvPr>
            <p:ph type="title"/>
          </p:nvPr>
        </p:nvSpPr>
        <p:spPr/>
        <p:txBody>
          <a:bodyPr/>
          <a:lstStyle/>
          <a:p>
            <a:r>
              <a:rPr lang="en-US"/>
              <a:t>Click to edit Master title style</a:t>
            </a:r>
          </a:p>
        </p:txBody>
      </p:sp>
      <p:sp>
        <p:nvSpPr>
          <p:cNvPr id="9" name="Content Placeholder 2"/>
          <p:cNvSpPr>
            <a:spLocks noGrp="1"/>
          </p:cNvSpPr>
          <p:nvPr>
            <p:ph sz="quarter" idx="27" hasCustomPrompt="1"/>
          </p:nvPr>
        </p:nvSpPr>
        <p:spPr>
          <a:xfrm>
            <a:off x="4381125" y="1058382"/>
            <a:ext cx="4160838" cy="3333750"/>
          </a:xfrm>
          <a:prstGeom prst="round1Rect">
            <a:avLst>
              <a:gd name="adj" fmla="val 15522"/>
            </a:avLst>
          </a:prstGeom>
        </p:spPr>
        <p:txBody>
          <a:bodyPr/>
          <a:lstStyle>
            <a:lvl1pPr>
              <a:defRPr sz="600"/>
            </a:lvl1pPr>
          </a:lstStyle>
          <a:p>
            <a:pPr lvl="0">
              <a:lnSpc>
                <a:spcPct val="100000"/>
              </a:lnSpc>
            </a:pPr>
            <a:r>
              <a:rPr lang="en-US"/>
              <a:t>Click icon to add object</a:t>
            </a:r>
          </a:p>
        </p:txBody>
      </p:sp>
      <p:sp>
        <p:nvSpPr>
          <p:cNvPr id="10" name="Footer Placeholder 13"/>
          <p:cNvSpPr>
            <a:spLocks noGrp="1"/>
          </p:cNvSpPr>
          <p:nvPr>
            <p:ph type="ftr" sz="quarter" idx="28"/>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9889338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and Graph">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0"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Text Placeholder 18"/>
          <p:cNvSpPr>
            <a:spLocks noGrp="1"/>
          </p:cNvSpPr>
          <p:nvPr>
            <p:ph type="body" sz="quarter" idx="21"/>
          </p:nvPr>
        </p:nvSpPr>
        <p:spPr>
          <a:xfrm>
            <a:off x="352426" y="1058692"/>
            <a:ext cx="3927351" cy="3457274"/>
          </a:xfrm>
        </p:spPr>
        <p:txBody>
          <a:bodyPr>
            <a:noAutofit/>
          </a:bodyPr>
          <a:lstStyle>
            <a:lvl1pPr>
              <a:defRPr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Chart Placeholder 13"/>
          <p:cNvSpPr>
            <a:spLocks noGrp="1"/>
          </p:cNvSpPr>
          <p:nvPr>
            <p:ph type="chart" sz="quarter" idx="23"/>
          </p:nvPr>
        </p:nvSpPr>
        <p:spPr>
          <a:xfrm>
            <a:off x="4380358" y="1058692"/>
            <a:ext cx="4161607" cy="3457274"/>
          </a:xfrm>
        </p:spPr>
        <p:txBody>
          <a:bodyPr>
            <a:normAutofit/>
          </a:bodyPr>
          <a:lstStyle>
            <a:lvl1pPr>
              <a:lnSpc>
                <a:spcPct val="100000"/>
              </a:lnSpc>
              <a:defRPr sz="600"/>
            </a:lvl1pPr>
          </a:lstStyle>
          <a:p>
            <a:r>
              <a:rPr lang="en-US"/>
              <a:t>Click icon to add chart</a:t>
            </a:r>
            <a:endParaRPr lang="nl-NL"/>
          </a:p>
        </p:txBody>
      </p:sp>
      <p:sp>
        <p:nvSpPr>
          <p:cNvPr id="13" name="Date Placeholder 12"/>
          <p:cNvSpPr>
            <a:spLocks noGrp="1"/>
          </p:cNvSpPr>
          <p:nvPr>
            <p:ph type="dt" sz="half" idx="24"/>
          </p:nvPr>
        </p:nvSpPr>
        <p:spPr>
          <a:xfrm>
            <a:off x="629294" y="4860728"/>
            <a:ext cx="792000" cy="205200"/>
          </a:xfrm>
          <a:prstGeom prst="rect">
            <a:avLst/>
          </a:prstGeom>
        </p:spPr>
        <p:txBody>
          <a:bodyPr/>
          <a:lstStyle/>
          <a:p>
            <a:fld id="{2D77097D-B2DB-4FEF-8A86-9E886E4F3CC0}" type="datetime1">
              <a:rPr lang="en-US" smtClean="0"/>
              <a:t>7/23/2023</a:t>
            </a:fld>
            <a:endParaRPr lang="en-US"/>
          </a:p>
        </p:txBody>
      </p:sp>
      <p:sp>
        <p:nvSpPr>
          <p:cNvPr id="15" name="Slide Number Placeholder 14"/>
          <p:cNvSpPr>
            <a:spLocks noGrp="1"/>
          </p:cNvSpPr>
          <p:nvPr>
            <p:ph type="sldNum" sz="quarter" idx="25"/>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7" name="Title 16"/>
          <p:cNvSpPr>
            <a:spLocks noGrp="1"/>
          </p:cNvSpPr>
          <p:nvPr>
            <p:ph type="title"/>
          </p:nvPr>
        </p:nvSpPr>
        <p:spPr/>
        <p:txBody>
          <a:bodyPr/>
          <a:lstStyle/>
          <a:p>
            <a:r>
              <a:rPr lang="en-US"/>
              <a:t>Click to edit Master title style</a:t>
            </a:r>
          </a:p>
        </p:txBody>
      </p:sp>
      <p:sp>
        <p:nvSpPr>
          <p:cNvPr id="9" name="Footer Placeholder 13"/>
          <p:cNvSpPr>
            <a:spLocks noGrp="1"/>
          </p:cNvSpPr>
          <p:nvPr>
            <p:ph type="ftr" sz="quarter" idx="26"/>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16681169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and Boxed Graph">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1"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7"/>
          <p:cNvSpPr>
            <a:spLocks noChangeAspect="1"/>
          </p:cNvSpPr>
          <p:nvPr userDrawn="1"/>
        </p:nvSpPr>
        <p:spPr bwMode="auto">
          <a:xfrm>
            <a:off x="5388517" y="1057632"/>
            <a:ext cx="2681025" cy="3334500"/>
          </a:xfrm>
          <a:custGeom>
            <a:avLst/>
            <a:gdLst/>
            <a:ahLst/>
            <a:cxnLst>
              <a:cxn ang="0">
                <a:pos x="717" y="0"/>
              </a:cxn>
              <a:cxn ang="0">
                <a:pos x="0" y="0"/>
              </a:cxn>
              <a:cxn ang="0">
                <a:pos x="0" y="1413"/>
              </a:cxn>
              <a:cxn ang="0">
                <a:pos x="16" y="1430"/>
              </a:cxn>
              <a:cxn ang="0">
                <a:pos x="848" y="1430"/>
              </a:cxn>
              <a:cxn ang="0">
                <a:pos x="862" y="1417"/>
              </a:cxn>
              <a:cxn ang="0">
                <a:pos x="862" y="148"/>
              </a:cxn>
              <a:cxn ang="0">
                <a:pos x="717" y="0"/>
              </a:cxn>
            </a:cxnLst>
            <a:rect l="0" t="0" r="r" b="b"/>
            <a:pathLst>
              <a:path w="862" h="1430">
                <a:moveTo>
                  <a:pt x="717" y="0"/>
                </a:moveTo>
                <a:cubicBezTo>
                  <a:pt x="628" y="0"/>
                  <a:pt x="0" y="0"/>
                  <a:pt x="0" y="0"/>
                </a:cubicBezTo>
                <a:cubicBezTo>
                  <a:pt x="0" y="0"/>
                  <a:pt x="0" y="1326"/>
                  <a:pt x="0" y="1413"/>
                </a:cubicBezTo>
                <a:cubicBezTo>
                  <a:pt x="0" y="1413"/>
                  <a:pt x="1" y="1430"/>
                  <a:pt x="16" y="1430"/>
                </a:cubicBezTo>
                <a:cubicBezTo>
                  <a:pt x="32" y="1430"/>
                  <a:pt x="833" y="1430"/>
                  <a:pt x="848" y="1430"/>
                </a:cubicBezTo>
                <a:cubicBezTo>
                  <a:pt x="862" y="1430"/>
                  <a:pt x="862" y="1417"/>
                  <a:pt x="862" y="1417"/>
                </a:cubicBezTo>
                <a:cubicBezTo>
                  <a:pt x="862" y="1417"/>
                  <a:pt x="862" y="162"/>
                  <a:pt x="862" y="148"/>
                </a:cubicBezTo>
                <a:cubicBezTo>
                  <a:pt x="862" y="80"/>
                  <a:pt x="779" y="0"/>
                  <a:pt x="717" y="0"/>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algn="l" defTabSz="685800" rtl="0" eaLnBrk="1" latinLnBrk="0" hangingPunct="1"/>
            <a:endParaRPr lang="en-US" sz="1350" kern="1200">
              <a:solidFill>
                <a:schemeClr val="tx1"/>
              </a:solidFill>
              <a:latin typeface="+mn-lt"/>
              <a:ea typeface="+mn-ea"/>
              <a:cs typeface="+mn-cs"/>
            </a:endParaRPr>
          </a:p>
        </p:txBody>
      </p:sp>
      <p:sp>
        <p:nvSpPr>
          <p:cNvPr id="9" name="Text Placeholder 18"/>
          <p:cNvSpPr>
            <a:spLocks noGrp="1"/>
          </p:cNvSpPr>
          <p:nvPr>
            <p:ph type="body" sz="quarter" idx="21"/>
          </p:nvPr>
        </p:nvSpPr>
        <p:spPr>
          <a:xfrm>
            <a:off x="630611" y="1058689"/>
            <a:ext cx="3884240" cy="3333443"/>
          </a:xfrm>
        </p:spPr>
        <p:txBody>
          <a:bodyPr>
            <a:noAutofit/>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cxnSp>
        <p:nvCxnSpPr>
          <p:cNvPr id="18" name="Straight Connector 17"/>
          <p:cNvCxnSpPr/>
          <p:nvPr userDrawn="1"/>
        </p:nvCxnSpPr>
        <p:spPr>
          <a:xfrm>
            <a:off x="5504225" y="1613762"/>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32"/>
          <p:cNvSpPr>
            <a:spLocks noGrp="1"/>
          </p:cNvSpPr>
          <p:nvPr>
            <p:ph type="body" sz="quarter" idx="23"/>
          </p:nvPr>
        </p:nvSpPr>
        <p:spPr>
          <a:xfrm>
            <a:off x="5504227" y="1131877"/>
            <a:ext cx="2164119" cy="459388"/>
          </a:xfrm>
        </p:spPr>
        <p:txBody>
          <a:bodyPr>
            <a:noAutofit/>
          </a:bodyPr>
          <a:lstStyle>
            <a:lvl1pPr>
              <a:lnSpc>
                <a:spcPts val="1125"/>
              </a:lnSpc>
              <a:defRPr kumimoji="0" lang="en-US" sz="105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a:t>Click to edit Master text styles</a:t>
            </a:r>
          </a:p>
        </p:txBody>
      </p:sp>
      <p:sp>
        <p:nvSpPr>
          <p:cNvPr id="22" name="Chart Placeholder 21"/>
          <p:cNvSpPr>
            <a:spLocks noGrp="1"/>
          </p:cNvSpPr>
          <p:nvPr>
            <p:ph type="chart" sz="quarter" idx="25"/>
          </p:nvPr>
        </p:nvSpPr>
        <p:spPr>
          <a:xfrm>
            <a:off x="5435601" y="1662665"/>
            <a:ext cx="2466391" cy="2588196"/>
          </a:xfrm>
        </p:spPr>
        <p:txBody>
          <a:bodyPr>
            <a:normAutofit/>
          </a:bodyPr>
          <a:lstStyle>
            <a:lvl1pPr>
              <a:lnSpc>
                <a:spcPct val="100000"/>
              </a:lnSpc>
              <a:defRPr sz="600" b="0"/>
            </a:lvl1pPr>
          </a:lstStyle>
          <a:p>
            <a:r>
              <a:rPr lang="en-US"/>
              <a:t>Click icon to add chart</a:t>
            </a:r>
            <a:endParaRPr lang="nl-NL"/>
          </a:p>
        </p:txBody>
      </p:sp>
      <p:sp>
        <p:nvSpPr>
          <p:cNvPr id="15" name="Date Placeholder 14"/>
          <p:cNvSpPr>
            <a:spLocks noGrp="1"/>
          </p:cNvSpPr>
          <p:nvPr>
            <p:ph type="dt" sz="half" idx="26"/>
          </p:nvPr>
        </p:nvSpPr>
        <p:spPr>
          <a:xfrm>
            <a:off x="629294" y="4860728"/>
            <a:ext cx="792000" cy="205200"/>
          </a:xfrm>
          <a:prstGeom prst="rect">
            <a:avLst/>
          </a:prstGeom>
        </p:spPr>
        <p:txBody>
          <a:bodyPr/>
          <a:lstStyle/>
          <a:p>
            <a:fld id="{283FF2C7-C4D5-4786-8CCB-98E1DA66CE1C}" type="datetime1">
              <a:rPr lang="en-US" smtClean="0"/>
              <a:t>7/23/2023</a:t>
            </a:fld>
            <a:endParaRPr lang="en-US"/>
          </a:p>
        </p:txBody>
      </p:sp>
      <p:sp>
        <p:nvSpPr>
          <p:cNvPr id="16" name="Slide Number Placeholder 15"/>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21" name="Title 20"/>
          <p:cNvSpPr>
            <a:spLocks noGrp="1"/>
          </p:cNvSpPr>
          <p:nvPr>
            <p:ph type="title"/>
          </p:nvPr>
        </p:nvSpPr>
        <p:spPr>
          <a:xfrm>
            <a:off x="352427" y="247669"/>
            <a:ext cx="4162425" cy="733004"/>
          </a:xfrm>
        </p:spPr>
        <p:txBody>
          <a:bodyPr/>
          <a:lstStyle/>
          <a:p>
            <a:r>
              <a:rPr lang="en-US"/>
              <a:t>Click to edit Master title style</a:t>
            </a:r>
          </a:p>
        </p:txBody>
      </p:sp>
      <p:sp>
        <p:nvSpPr>
          <p:cNvPr id="12"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11966497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and Boxed Graph 2">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1"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7"/>
          <p:cNvSpPr>
            <a:spLocks noChangeAspect="1"/>
          </p:cNvSpPr>
          <p:nvPr userDrawn="1"/>
        </p:nvSpPr>
        <p:spPr bwMode="auto">
          <a:xfrm>
            <a:off x="5388517" y="1057632"/>
            <a:ext cx="2681025" cy="3404328"/>
          </a:xfrm>
          <a:custGeom>
            <a:avLst/>
            <a:gdLst/>
            <a:ahLst/>
            <a:cxnLst>
              <a:cxn ang="0">
                <a:pos x="717" y="0"/>
              </a:cxn>
              <a:cxn ang="0">
                <a:pos x="0" y="0"/>
              </a:cxn>
              <a:cxn ang="0">
                <a:pos x="0" y="1413"/>
              </a:cxn>
              <a:cxn ang="0">
                <a:pos x="16" y="1430"/>
              </a:cxn>
              <a:cxn ang="0">
                <a:pos x="848" y="1430"/>
              </a:cxn>
              <a:cxn ang="0">
                <a:pos x="862" y="1417"/>
              </a:cxn>
              <a:cxn ang="0">
                <a:pos x="862" y="148"/>
              </a:cxn>
              <a:cxn ang="0">
                <a:pos x="717" y="0"/>
              </a:cxn>
            </a:cxnLst>
            <a:rect l="0" t="0" r="r" b="b"/>
            <a:pathLst>
              <a:path w="862" h="1430">
                <a:moveTo>
                  <a:pt x="717" y="0"/>
                </a:moveTo>
                <a:cubicBezTo>
                  <a:pt x="628" y="0"/>
                  <a:pt x="0" y="0"/>
                  <a:pt x="0" y="0"/>
                </a:cubicBezTo>
                <a:cubicBezTo>
                  <a:pt x="0" y="0"/>
                  <a:pt x="0" y="1326"/>
                  <a:pt x="0" y="1413"/>
                </a:cubicBezTo>
                <a:cubicBezTo>
                  <a:pt x="0" y="1413"/>
                  <a:pt x="1" y="1430"/>
                  <a:pt x="16" y="1430"/>
                </a:cubicBezTo>
                <a:cubicBezTo>
                  <a:pt x="32" y="1430"/>
                  <a:pt x="833" y="1430"/>
                  <a:pt x="848" y="1430"/>
                </a:cubicBezTo>
                <a:cubicBezTo>
                  <a:pt x="862" y="1430"/>
                  <a:pt x="862" y="1417"/>
                  <a:pt x="862" y="1417"/>
                </a:cubicBezTo>
                <a:cubicBezTo>
                  <a:pt x="862" y="1417"/>
                  <a:pt x="862" y="162"/>
                  <a:pt x="862" y="148"/>
                </a:cubicBezTo>
                <a:cubicBezTo>
                  <a:pt x="862" y="80"/>
                  <a:pt x="779" y="0"/>
                  <a:pt x="717" y="0"/>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algn="l" defTabSz="685800" rtl="0" eaLnBrk="1" latinLnBrk="0" hangingPunct="1"/>
            <a:endParaRPr lang="en-US" sz="1350" kern="1200">
              <a:solidFill>
                <a:schemeClr val="tx1"/>
              </a:solidFill>
              <a:latin typeface="+mn-lt"/>
              <a:ea typeface="+mn-ea"/>
              <a:cs typeface="+mn-cs"/>
            </a:endParaRPr>
          </a:p>
        </p:txBody>
      </p:sp>
      <p:sp>
        <p:nvSpPr>
          <p:cNvPr id="9" name="Text Placeholder 18"/>
          <p:cNvSpPr>
            <a:spLocks noGrp="1"/>
          </p:cNvSpPr>
          <p:nvPr>
            <p:ph type="body" sz="quarter" idx="21"/>
          </p:nvPr>
        </p:nvSpPr>
        <p:spPr>
          <a:xfrm>
            <a:off x="630611" y="1058689"/>
            <a:ext cx="3884240" cy="3403271"/>
          </a:xfrm>
        </p:spPr>
        <p:txBody>
          <a:bodyPr>
            <a:noAutofit/>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9" name="Text Placeholder 32"/>
          <p:cNvSpPr>
            <a:spLocks noGrp="1"/>
          </p:cNvSpPr>
          <p:nvPr>
            <p:ph type="body" sz="quarter" idx="23"/>
          </p:nvPr>
        </p:nvSpPr>
        <p:spPr>
          <a:xfrm>
            <a:off x="5504227" y="1131877"/>
            <a:ext cx="2397765" cy="459000"/>
          </a:xfrm>
        </p:spPr>
        <p:txBody>
          <a:bodyPr>
            <a:noAutofit/>
          </a:bodyPr>
          <a:lstStyle>
            <a:lvl1pPr>
              <a:lnSpc>
                <a:spcPts val="1125"/>
              </a:lnSpc>
              <a:defRPr kumimoji="0" lang="en-US" sz="105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a:t>Click to edit Master text styles</a:t>
            </a:r>
          </a:p>
        </p:txBody>
      </p:sp>
      <p:sp>
        <p:nvSpPr>
          <p:cNvPr id="22" name="Chart Placeholder 21"/>
          <p:cNvSpPr>
            <a:spLocks noGrp="1"/>
          </p:cNvSpPr>
          <p:nvPr>
            <p:ph type="chart" sz="quarter" idx="25"/>
          </p:nvPr>
        </p:nvSpPr>
        <p:spPr>
          <a:xfrm>
            <a:off x="5435601" y="1662664"/>
            <a:ext cx="2466391" cy="1703567"/>
          </a:xfrm>
        </p:spPr>
        <p:txBody>
          <a:bodyPr>
            <a:normAutofit/>
          </a:bodyPr>
          <a:lstStyle>
            <a:lvl1pPr>
              <a:lnSpc>
                <a:spcPct val="100000"/>
              </a:lnSpc>
              <a:defRPr sz="600" b="0"/>
            </a:lvl1pPr>
          </a:lstStyle>
          <a:p>
            <a:r>
              <a:rPr lang="en-US"/>
              <a:t>Click icon to add chart</a:t>
            </a:r>
            <a:endParaRPr lang="nl-NL"/>
          </a:p>
        </p:txBody>
      </p:sp>
      <p:sp>
        <p:nvSpPr>
          <p:cNvPr id="15" name="Date Placeholder 14"/>
          <p:cNvSpPr>
            <a:spLocks noGrp="1"/>
          </p:cNvSpPr>
          <p:nvPr>
            <p:ph type="dt" sz="half" idx="26"/>
          </p:nvPr>
        </p:nvSpPr>
        <p:spPr>
          <a:xfrm>
            <a:off x="629294" y="4860728"/>
            <a:ext cx="792000" cy="205200"/>
          </a:xfrm>
          <a:prstGeom prst="rect">
            <a:avLst/>
          </a:prstGeom>
        </p:spPr>
        <p:txBody>
          <a:bodyPr/>
          <a:lstStyle/>
          <a:p>
            <a:fld id="{CDCB8A47-48AF-48F6-8073-8D014131A3C2}" type="datetime1">
              <a:rPr lang="en-US" smtClean="0"/>
              <a:t>7/23/2023</a:t>
            </a:fld>
            <a:endParaRPr lang="en-US"/>
          </a:p>
        </p:txBody>
      </p:sp>
      <p:sp>
        <p:nvSpPr>
          <p:cNvPr id="16" name="Slide Number Placeholder 15"/>
          <p:cNvSpPr>
            <a:spLocks noGrp="1"/>
          </p:cNvSpPr>
          <p:nvPr>
            <p:ph type="sldNum" sz="quarter" idx="27"/>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21" name="Table Placeholder 20"/>
          <p:cNvSpPr>
            <a:spLocks noGrp="1"/>
          </p:cNvSpPr>
          <p:nvPr>
            <p:ph type="tbl" sz="quarter" idx="29"/>
          </p:nvPr>
        </p:nvSpPr>
        <p:spPr>
          <a:xfrm>
            <a:off x="5435601" y="3421961"/>
            <a:ext cx="2466391" cy="985993"/>
          </a:xfrm>
        </p:spPr>
        <p:txBody>
          <a:bodyPr/>
          <a:lstStyle>
            <a:lvl1pPr>
              <a:defRPr sz="600"/>
            </a:lvl1pPr>
          </a:lstStyle>
          <a:p>
            <a:r>
              <a:rPr lang="en-US"/>
              <a:t>Click icon to add table</a:t>
            </a:r>
          </a:p>
        </p:txBody>
      </p:sp>
      <p:grpSp>
        <p:nvGrpSpPr>
          <p:cNvPr id="24" name="Group 23"/>
          <p:cNvGrpSpPr/>
          <p:nvPr userDrawn="1"/>
        </p:nvGrpSpPr>
        <p:grpSpPr>
          <a:xfrm>
            <a:off x="5504225" y="1613762"/>
            <a:ext cx="2398350" cy="1740428"/>
            <a:chOff x="5504225" y="1190626"/>
            <a:chExt cx="2249844" cy="1490015"/>
          </a:xfrm>
        </p:grpSpPr>
        <p:cxnSp>
          <p:nvCxnSpPr>
            <p:cNvPr id="25" name="Straight Connector 24"/>
            <p:cNvCxnSpPr/>
            <p:nvPr/>
          </p:nvCxnSpPr>
          <p:spPr>
            <a:xfrm>
              <a:off x="5504225" y="2680641"/>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04225" y="1190626"/>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a:xfrm>
            <a:off x="352427" y="247669"/>
            <a:ext cx="4162425" cy="733004"/>
          </a:xfrm>
        </p:spPr>
        <p:txBody>
          <a:bodyPr/>
          <a:lstStyle/>
          <a:p>
            <a:r>
              <a:rPr lang="en-US"/>
              <a:t>Click to edit Master title style</a:t>
            </a:r>
          </a:p>
        </p:txBody>
      </p:sp>
      <p:sp>
        <p:nvSpPr>
          <p:cNvPr id="20"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11847217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Multi Content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8"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Content Placeholder 16"/>
          <p:cNvSpPr>
            <a:spLocks noGrp="1"/>
          </p:cNvSpPr>
          <p:nvPr>
            <p:ph sz="quarter" idx="21"/>
          </p:nvPr>
        </p:nvSpPr>
        <p:spPr>
          <a:xfrm>
            <a:off x="352428" y="1058689"/>
            <a:ext cx="7963989" cy="3457277"/>
          </a:xfrm>
        </p:spPr>
        <p:txBody>
          <a:bodyPr>
            <a:noAutofit/>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2" name="Date Placeholder 11"/>
          <p:cNvSpPr>
            <a:spLocks noGrp="1"/>
          </p:cNvSpPr>
          <p:nvPr>
            <p:ph type="dt" sz="half" idx="22"/>
          </p:nvPr>
        </p:nvSpPr>
        <p:spPr>
          <a:xfrm>
            <a:off x="629294" y="4860728"/>
            <a:ext cx="792000" cy="205200"/>
          </a:xfrm>
          <a:prstGeom prst="rect">
            <a:avLst/>
          </a:prstGeom>
        </p:spPr>
        <p:txBody>
          <a:bodyPr/>
          <a:lstStyle/>
          <a:p>
            <a:fld id="{127C6226-D878-4D81-AE89-B84A3D8C01BC}" type="datetime1">
              <a:rPr lang="en-US" smtClean="0"/>
              <a:t>7/23/2023</a:t>
            </a:fld>
            <a:endParaRPr lang="en-US"/>
          </a:p>
        </p:txBody>
      </p:sp>
      <p:sp>
        <p:nvSpPr>
          <p:cNvPr id="13" name="Slide Number Placeholder 12"/>
          <p:cNvSpPr>
            <a:spLocks noGrp="1"/>
          </p:cNvSpPr>
          <p:nvPr>
            <p:ph type="sldNum" sz="quarter" idx="23"/>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5" name="Title 14"/>
          <p:cNvSpPr>
            <a:spLocks noGrp="1"/>
          </p:cNvSpPr>
          <p:nvPr>
            <p:ph type="title"/>
          </p:nvPr>
        </p:nvSpPr>
        <p:spPr/>
        <p:txBody>
          <a:bodyPr/>
          <a:lstStyle/>
          <a:p>
            <a:r>
              <a:rPr lang="en-US"/>
              <a:t>Click to edit Master title style</a:t>
            </a:r>
          </a:p>
        </p:txBody>
      </p:sp>
      <p:sp>
        <p:nvSpPr>
          <p:cNvPr id="8"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38377588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Date Placeholder 11"/>
          <p:cNvSpPr>
            <a:spLocks noGrp="1"/>
          </p:cNvSpPr>
          <p:nvPr>
            <p:ph type="dt" sz="half" idx="22"/>
          </p:nvPr>
        </p:nvSpPr>
        <p:spPr>
          <a:xfrm>
            <a:off x="629294" y="4860728"/>
            <a:ext cx="792000" cy="205200"/>
          </a:xfrm>
          <a:prstGeom prst="rect">
            <a:avLst/>
          </a:prstGeom>
        </p:spPr>
        <p:txBody>
          <a:bodyPr/>
          <a:lstStyle/>
          <a:p>
            <a:fld id="{6AF56B87-C456-40C9-9148-582ACFBE6F56}" type="datetime1">
              <a:rPr lang="en-US" smtClean="0"/>
              <a:t>7/23/2023</a:t>
            </a:fld>
            <a:endParaRPr lang="en-US"/>
          </a:p>
        </p:txBody>
      </p:sp>
      <p:sp>
        <p:nvSpPr>
          <p:cNvPr id="13" name="Slide Number Placeholder 12"/>
          <p:cNvSpPr>
            <a:spLocks noGrp="1"/>
          </p:cNvSpPr>
          <p:nvPr>
            <p:ph type="sldNum" sz="quarter" idx="23"/>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4"/>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2353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Freeform 7"/>
          <p:cNvSpPr>
            <a:spLocks/>
          </p:cNvSpPr>
          <p:nvPr userDrawn="1"/>
        </p:nvSpPr>
        <p:spPr bwMode="auto">
          <a:xfrm>
            <a:off x="251520" y="192655"/>
            <a:ext cx="8640000" cy="4377317"/>
          </a:xfrm>
          <a:custGeom>
            <a:avLst/>
            <a:gdLst/>
            <a:ahLst/>
            <a:cxnLst>
              <a:cxn ang="0">
                <a:pos x="2615" y="0"/>
              </a:cxn>
              <a:cxn ang="0">
                <a:pos x="0" y="0"/>
              </a:cxn>
              <a:cxn ang="0">
                <a:pos x="0" y="1858"/>
              </a:cxn>
              <a:cxn ang="0">
                <a:pos x="15" y="1880"/>
              </a:cxn>
              <a:cxn ang="0">
                <a:pos x="2727" y="1880"/>
              </a:cxn>
              <a:cxn ang="0">
                <a:pos x="2742" y="1860"/>
              </a:cxn>
              <a:cxn ang="0">
                <a:pos x="2742" y="163"/>
              </a:cxn>
              <a:cxn ang="0">
                <a:pos x="2615" y="0"/>
              </a:cxn>
            </a:cxnLst>
            <a:rect l="0" t="0" r="r" b="b"/>
            <a:pathLst>
              <a:path w="2742" h="1880">
                <a:moveTo>
                  <a:pt x="2615" y="0"/>
                </a:moveTo>
                <a:cubicBezTo>
                  <a:pt x="2577" y="0"/>
                  <a:pt x="0" y="0"/>
                  <a:pt x="0" y="0"/>
                </a:cubicBezTo>
                <a:cubicBezTo>
                  <a:pt x="0" y="0"/>
                  <a:pt x="0" y="1851"/>
                  <a:pt x="0" y="1858"/>
                </a:cubicBezTo>
                <a:cubicBezTo>
                  <a:pt x="0" y="1875"/>
                  <a:pt x="2" y="1880"/>
                  <a:pt x="15" y="1880"/>
                </a:cubicBezTo>
                <a:cubicBezTo>
                  <a:pt x="27" y="1880"/>
                  <a:pt x="2718" y="1880"/>
                  <a:pt x="2727" y="1880"/>
                </a:cubicBezTo>
                <a:cubicBezTo>
                  <a:pt x="2736" y="1880"/>
                  <a:pt x="2742" y="1876"/>
                  <a:pt x="2742" y="1860"/>
                </a:cubicBezTo>
                <a:cubicBezTo>
                  <a:pt x="2742" y="1854"/>
                  <a:pt x="2742" y="217"/>
                  <a:pt x="2742" y="163"/>
                </a:cubicBezTo>
                <a:cubicBezTo>
                  <a:pt x="2742" y="46"/>
                  <a:pt x="2654" y="0"/>
                  <a:pt x="2615"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Date Placeholder 10"/>
          <p:cNvSpPr>
            <a:spLocks noGrp="1"/>
          </p:cNvSpPr>
          <p:nvPr>
            <p:ph type="dt" sz="half" idx="10"/>
          </p:nvPr>
        </p:nvSpPr>
        <p:spPr>
          <a:xfrm>
            <a:off x="629294" y="4860728"/>
            <a:ext cx="792000" cy="205200"/>
          </a:xfrm>
          <a:prstGeom prst="rect">
            <a:avLst/>
          </a:prstGeom>
        </p:spPr>
        <p:txBody>
          <a:bodyPr/>
          <a:lstStyle/>
          <a:p>
            <a:fld id="{F3C5A027-2764-4711-B21C-4114A19D90D3}" type="datetime1">
              <a:rPr lang="en-US" smtClean="0"/>
              <a:t>7/23/2023</a:t>
            </a:fld>
            <a:endParaRPr lang="en-US"/>
          </a:p>
        </p:txBody>
      </p:sp>
      <p:sp>
        <p:nvSpPr>
          <p:cNvPr id="12" name="Slide Number Placeholder 11"/>
          <p:cNvSpPr>
            <a:spLocks noGrp="1"/>
          </p:cNvSpPr>
          <p:nvPr>
            <p:ph type="sldNum" sz="quarter" idx="11"/>
          </p:nvPr>
        </p:nvSpPr>
        <p:spPr>
          <a:xfrm>
            <a:off x="265236" y="4860728"/>
            <a:ext cx="248400" cy="205200"/>
          </a:xfrm>
          <a:prstGeom prst="rect">
            <a:avLst/>
          </a:prstGeom>
        </p:spPr>
        <p:txBody>
          <a:bodyPr/>
          <a:lstStyle/>
          <a:p>
            <a:fld id="{DF50BC54-82C0-411D-A966-0159842D18DA}" type="slidenum">
              <a:rPr lang="en-US" smtClean="0"/>
              <a:pPr/>
              <a:t>‹#›</a:t>
            </a:fld>
            <a:endParaRPr lang="en-US"/>
          </a:p>
        </p:txBody>
      </p:sp>
      <p:sp>
        <p:nvSpPr>
          <p:cNvPr id="13" name="Footer Placeholder 12"/>
          <p:cNvSpPr>
            <a:spLocks noGrp="1"/>
          </p:cNvSpPr>
          <p:nvPr>
            <p:ph type="ftr" sz="quarter" idx="12"/>
          </p:nvPr>
        </p:nvSpPr>
        <p:spPr>
          <a:xfrm>
            <a:off x="1421294" y="4860728"/>
            <a:ext cx="5002998" cy="205200"/>
          </a:xfrm>
          <a:prstGeom prst="rect">
            <a:avLst/>
          </a:prstGeom>
        </p:spPr>
        <p:txBody>
          <a:bodyPr/>
          <a:lstStyle>
            <a:lvl1pPr>
              <a:defRPr>
                <a:solidFill>
                  <a:srgbClr val="FFFFFF"/>
                </a:solidFill>
              </a:defRPr>
            </a:lvl1pPr>
          </a:lstStyle>
          <a:p>
            <a:pPr>
              <a:defRPr/>
            </a:pPr>
            <a:endParaRPr lang="en-US" kern="0"/>
          </a:p>
        </p:txBody>
      </p:sp>
    </p:spTree>
    <p:extLst>
      <p:ext uri="{BB962C8B-B14F-4D97-AF65-F5344CB8AC3E}">
        <p14:creationId xmlns:p14="http://schemas.microsoft.com/office/powerpoint/2010/main" val="17936861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0" name="Round Same Side Corner Rectangle 19"/>
          <p:cNvSpPr/>
          <p:nvPr userDrawn="1"/>
        </p:nvSpPr>
        <p:spPr>
          <a:xfrm>
            <a:off x="6186234" y="4803148"/>
            <a:ext cx="2443376" cy="34035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Freeform 14"/>
          <p:cNvSpPr>
            <a:spLocks/>
          </p:cNvSpPr>
          <p:nvPr userDrawn="1"/>
        </p:nvSpPr>
        <p:spPr bwMode="auto">
          <a:xfrm>
            <a:off x="6186234" y="1180202"/>
            <a:ext cx="2448000" cy="2106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nl-NL" sz="1350"/>
          </a:p>
        </p:txBody>
      </p:sp>
      <p:sp>
        <p:nvSpPr>
          <p:cNvPr id="33" name="Text Placeholder 20"/>
          <p:cNvSpPr>
            <a:spLocks noGrp="1"/>
          </p:cNvSpPr>
          <p:nvPr>
            <p:ph type="body" sz="quarter" idx="13" hasCustomPrompt="1"/>
          </p:nvPr>
        </p:nvSpPr>
        <p:spPr>
          <a:xfrm>
            <a:off x="6349364" y="2108417"/>
            <a:ext cx="2084804" cy="1080000"/>
          </a:xfrm>
        </p:spPr>
        <p:txBody>
          <a:bodyPr>
            <a:noAutofit/>
          </a:bodyPr>
          <a:lstStyle>
            <a:lvl1pPr>
              <a:lnSpc>
                <a:spcPts val="938"/>
              </a:lnSpc>
              <a:spcAft>
                <a:spcPts val="188"/>
              </a:spcAft>
              <a:tabLst>
                <a:tab pos="200025" algn="l"/>
              </a:tabLst>
              <a:defRPr sz="938"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a:t>Click to edit Text</a:t>
            </a:r>
          </a:p>
        </p:txBody>
      </p:sp>
      <p:sp>
        <p:nvSpPr>
          <p:cNvPr id="12" name="Title 11"/>
          <p:cNvSpPr>
            <a:spLocks noGrp="1"/>
          </p:cNvSpPr>
          <p:nvPr>
            <p:ph type="title" hasCustomPrompt="1"/>
          </p:nvPr>
        </p:nvSpPr>
        <p:spPr>
          <a:xfrm>
            <a:off x="6350964" y="1927265"/>
            <a:ext cx="2084400" cy="180900"/>
          </a:xfrm>
        </p:spPr>
        <p:txBody>
          <a:bodyPr bIns="36000">
            <a:noAutofit/>
          </a:bodyPr>
          <a:lstStyle>
            <a:lvl1pPr>
              <a:lnSpc>
                <a:spcPts val="1200"/>
              </a:lnSpc>
              <a:defRPr sz="1125" cap="all" baseline="0">
                <a:solidFill>
                  <a:schemeClr val="tx1"/>
                </a:solidFill>
              </a:defRPr>
            </a:lvl1pPr>
          </a:lstStyle>
          <a:p>
            <a:r>
              <a:rPr lang="en-US"/>
              <a:t>Click to edit title style</a:t>
            </a:r>
          </a:p>
        </p:txBody>
      </p:sp>
      <p:sp>
        <p:nvSpPr>
          <p:cNvPr id="11" name="TextBox 10"/>
          <p:cNvSpPr txBox="1"/>
          <p:nvPr userDrawn="1"/>
        </p:nvSpPr>
        <p:spPr>
          <a:xfrm>
            <a:off x="6352770" y="4892324"/>
            <a:ext cx="2042173" cy="162000"/>
          </a:xfrm>
          <a:prstGeom prst="rect">
            <a:avLst/>
          </a:prstGeom>
        </p:spPr>
        <p:txBody>
          <a:bodyPr vert="horz" lIns="0" tIns="0" rIns="0" bIns="0" rtlCol="0" anchor="t" anchorCtr="0">
            <a:normAutofit/>
          </a:bodyPr>
          <a:lstStyle/>
          <a:p>
            <a:pPr marL="0" marR="0" lvl="0" indent="-257175"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750" b="1" i="0" u="none" strike="noStrike" kern="1200" cap="all" spc="15" normalizeH="0" baseline="0" noProof="0">
                <a:ln>
                  <a:noFill/>
                </a:ln>
                <a:solidFill>
                  <a:srgbClr val="FFFFFF"/>
                </a:solidFill>
                <a:effectLst/>
                <a:uLnTx/>
                <a:uFillTx/>
                <a:latin typeface="Calibri" pitchFamily="34" charset="0"/>
                <a:ea typeface="+mn-ea"/>
                <a:cs typeface="+mn-cs"/>
              </a:rPr>
              <a:t>CORBION.COM</a:t>
            </a:r>
            <a:endParaRPr kumimoji="0" lang="nl-NL" sz="750" b="1" i="0" u="none" strike="noStrike" kern="1200" cap="all" spc="15" normalizeH="0" baseline="0" noProof="0">
              <a:ln>
                <a:noFill/>
              </a:ln>
              <a:solidFill>
                <a:srgbClr val="FFFFFF"/>
              </a:solidFill>
              <a:effectLst/>
              <a:uLnTx/>
              <a:uFillTx/>
              <a:latin typeface="Calibri" pitchFamily="34" charset="0"/>
              <a:ea typeface="+mn-ea"/>
              <a:cs typeface="+mn-cs"/>
            </a:endParaRPr>
          </a:p>
        </p:txBody>
      </p:sp>
      <p:pic>
        <p:nvPicPr>
          <p:cNvPr id="15" name="Afbeelding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9977" y="1276101"/>
            <a:ext cx="898446" cy="557984"/>
          </a:xfrm>
          <a:prstGeom prst="rect">
            <a:avLst/>
          </a:prstGeom>
        </p:spPr>
      </p:pic>
    </p:spTree>
    <p:extLst>
      <p:ext uri="{BB962C8B-B14F-4D97-AF65-F5344CB8AC3E}">
        <p14:creationId xmlns:p14="http://schemas.microsoft.com/office/powerpoint/2010/main" val="16086319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Afbeelding 6" descr="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30129" y="2107465"/>
            <a:ext cx="1483742" cy="921485"/>
          </a:xfrm>
          <a:prstGeom prst="rect">
            <a:avLst/>
          </a:prstGeom>
        </p:spPr>
      </p:pic>
    </p:spTree>
    <p:extLst>
      <p:ext uri="{BB962C8B-B14F-4D97-AF65-F5344CB8AC3E}">
        <p14:creationId xmlns:p14="http://schemas.microsoft.com/office/powerpoint/2010/main" val="27085494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388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6" y="1058689"/>
            <a:ext cx="7549565"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9" name="Date Placeholder 8"/>
          <p:cNvSpPr>
            <a:spLocks noGrp="1"/>
          </p:cNvSpPr>
          <p:nvPr>
            <p:ph type="dt" sz="half" idx="19"/>
          </p:nvPr>
        </p:nvSpPr>
        <p:spPr/>
        <p:txBody>
          <a:bodyPr/>
          <a:lstStyle/>
          <a:p>
            <a:fld id="{DB5D97A3-1D12-43ED-BCF6-B63C27D8A211}" type="datetime1">
              <a:rPr lang="en-US" smtClean="0"/>
              <a:pPr/>
              <a:t>7/23/2023</a:t>
            </a:fld>
            <a:endParaRPr lang="en-US" dirty="0"/>
          </a:p>
        </p:txBody>
      </p:sp>
      <p:sp>
        <p:nvSpPr>
          <p:cNvPr id="10" name="Slide Number Placeholder 9"/>
          <p:cNvSpPr>
            <a:spLocks noGrp="1"/>
          </p:cNvSpPr>
          <p:nvPr>
            <p:ph type="sldNum" sz="quarter" idx="20"/>
          </p:nvPr>
        </p:nvSpPr>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p:txBody>
          <a:bodyPr/>
          <a:lstStyle/>
          <a:p>
            <a:pPr>
              <a:defRPr/>
            </a:pPr>
            <a:endParaRPr lang="nl-NL" kern="0" dirty="0">
              <a:solidFill>
                <a:srgbClr val="262826"/>
              </a:solidFill>
            </a:endParaRPr>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8708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with Quot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7" y="1058689"/>
            <a:ext cx="6071866"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9" name="Date Placeholder 8"/>
          <p:cNvSpPr>
            <a:spLocks noGrp="1"/>
          </p:cNvSpPr>
          <p:nvPr>
            <p:ph type="dt" sz="half" idx="19"/>
          </p:nvPr>
        </p:nvSpPr>
        <p:spPr/>
        <p:txBody>
          <a:bodyPr/>
          <a:lstStyle/>
          <a:p>
            <a:fld id="{DB5D97A3-1D12-43ED-BCF6-B63C27D8A211}" type="datetime1">
              <a:rPr lang="en-US" smtClean="0"/>
              <a:pPr/>
              <a:t>7/23/2023</a:t>
            </a:fld>
            <a:endParaRPr lang="en-US" dirty="0"/>
          </a:p>
        </p:txBody>
      </p:sp>
      <p:sp>
        <p:nvSpPr>
          <p:cNvPr id="10" name="Slide Number Placeholder 9"/>
          <p:cNvSpPr>
            <a:spLocks noGrp="1"/>
          </p:cNvSpPr>
          <p:nvPr>
            <p:ph type="sldNum" sz="quarter" idx="20"/>
          </p:nvPr>
        </p:nvSpPr>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p:txBody>
          <a:bodyPr/>
          <a:lstStyle/>
          <a:p>
            <a:pPr>
              <a:defRPr/>
            </a:pPr>
            <a:endParaRPr lang="nl-NL" kern="0" dirty="0">
              <a:solidFill>
                <a:srgbClr val="262826"/>
              </a:solidFill>
            </a:endParaRPr>
          </a:p>
        </p:txBody>
      </p:sp>
      <p:sp>
        <p:nvSpPr>
          <p:cNvPr id="12" name="Title 11"/>
          <p:cNvSpPr>
            <a:spLocks noGrp="1"/>
          </p:cNvSpPr>
          <p:nvPr>
            <p:ph type="title"/>
          </p:nvPr>
        </p:nvSpPr>
        <p:spPr/>
        <p:txBody>
          <a:bodyPr/>
          <a:lstStyle/>
          <a:p>
            <a:r>
              <a:rPr lang="en-US"/>
              <a:t>Click to edit Master title style</a:t>
            </a:r>
          </a:p>
        </p:txBody>
      </p:sp>
      <p:sp>
        <p:nvSpPr>
          <p:cNvPr id="8" name="Freeform 20"/>
          <p:cNvSpPr>
            <a:spLocks noChangeAspect="1"/>
          </p:cNvSpPr>
          <p:nvPr userDrawn="1"/>
        </p:nvSpPr>
        <p:spPr bwMode="auto">
          <a:xfrm>
            <a:off x="6674428" y="2875369"/>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Text Placeholder 16"/>
          <p:cNvSpPr>
            <a:spLocks noGrp="1"/>
          </p:cNvSpPr>
          <p:nvPr>
            <p:ph type="body" sz="quarter" idx="22"/>
          </p:nvPr>
        </p:nvSpPr>
        <p:spPr>
          <a:xfrm>
            <a:off x="6655378" y="1063228"/>
            <a:ext cx="2071050" cy="1767979"/>
          </a:xfrm>
        </p:spPr>
        <p:txBody>
          <a:bodyPr wrap="square" anchor="b" anchorCtr="0">
            <a:noAutofit/>
          </a:bodyPr>
          <a:lstStyle>
            <a:lvl1pPr>
              <a:lnSpc>
                <a:spcPts val="2300"/>
              </a:lnSpc>
              <a:defRPr sz="2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572045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8" name="Freeform 17"/>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Freeform 14"/>
          <p:cNvSpPr>
            <a:spLocks noChangeAspect="1"/>
          </p:cNvSpPr>
          <p:nvPr userDrawn="1"/>
        </p:nvSpPr>
        <p:spPr bwMode="auto">
          <a:xfrm>
            <a:off x="3559017" y="1228725"/>
            <a:ext cx="3022758" cy="3240149"/>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rgbClr val="ED981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0" name="Freeform 14"/>
          <p:cNvSpPr>
            <a:spLocks noChangeAspect="1"/>
          </p:cNvSpPr>
          <p:nvPr userDrawn="1"/>
        </p:nvSpPr>
        <p:spPr bwMode="auto">
          <a:xfrm>
            <a:off x="352426" y="1228725"/>
            <a:ext cx="3022758" cy="3240149"/>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rgbClr val="FFD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0" name="Text Placeholder 29"/>
          <p:cNvSpPr>
            <a:spLocks noGrp="1"/>
          </p:cNvSpPr>
          <p:nvPr>
            <p:ph type="body" sz="quarter" idx="16"/>
          </p:nvPr>
        </p:nvSpPr>
        <p:spPr>
          <a:xfrm>
            <a:off x="467544" y="1370607"/>
            <a:ext cx="2844000" cy="2937205"/>
          </a:xfrm>
        </p:spPr>
        <p:txBody>
          <a:bodyPr>
            <a:noAutofit/>
          </a:bodyPr>
          <a:lstStyle>
            <a:lvl3pPr>
              <a:spcBef>
                <a:spcPts val="8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31" name="Text Placeholder 29"/>
          <p:cNvSpPr>
            <a:spLocks noGrp="1"/>
          </p:cNvSpPr>
          <p:nvPr>
            <p:ph type="body" sz="quarter" idx="17"/>
          </p:nvPr>
        </p:nvSpPr>
        <p:spPr>
          <a:xfrm>
            <a:off x="3670151" y="1370608"/>
            <a:ext cx="2844000" cy="2937205"/>
          </a:xfrm>
        </p:spPr>
        <p:txBody>
          <a:bodyPr>
            <a:noAutofit/>
          </a:bodyPr>
          <a:lstStyle>
            <a:lvl3pPr>
              <a:spcBef>
                <a:spcPts val="8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Date Placeholder 11"/>
          <p:cNvSpPr>
            <a:spLocks noGrp="1"/>
          </p:cNvSpPr>
          <p:nvPr>
            <p:ph type="dt" sz="half" idx="19"/>
          </p:nvPr>
        </p:nvSpPr>
        <p:spPr/>
        <p:txBody>
          <a:bodyPr/>
          <a:lstStyle/>
          <a:p>
            <a:fld id="{338849E8-1865-47F0-B8BD-87BA4A5F07B6}" type="datetime1">
              <a:rPr lang="en-US" smtClean="0"/>
              <a:pPr/>
              <a:t>7/23/2023</a:t>
            </a:fld>
            <a:endParaRPr lang="en-US" dirty="0"/>
          </a:p>
        </p:txBody>
      </p:sp>
      <p:sp>
        <p:nvSpPr>
          <p:cNvPr id="13" name="Slide Number Placeholder 12"/>
          <p:cNvSpPr>
            <a:spLocks noGrp="1"/>
          </p:cNvSpPr>
          <p:nvPr>
            <p:ph type="sldNum" sz="quarter" idx="20"/>
          </p:nvPr>
        </p:nvSpPr>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1"/>
          </p:nvPr>
        </p:nvSpPr>
        <p:spPr/>
        <p:txBody>
          <a:bodyPr/>
          <a:lstStyle/>
          <a:p>
            <a:pPr>
              <a:defRPr/>
            </a:pPr>
            <a:endParaRPr lang="nl-NL" kern="0" dirty="0">
              <a:solidFill>
                <a:srgbClr val="262826"/>
              </a:solidFill>
            </a:endParaRPr>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571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2033017" cy="1597025"/>
          </a:xfrm>
        </p:spPr>
        <p:txBody>
          <a:bodyPr>
            <a:normAutofit/>
          </a:bodyPr>
          <a:lstStyle>
            <a:lvl1pPr>
              <a:lnSpc>
                <a:spcPct val="100000"/>
              </a:lnSpc>
              <a:defRPr sz="800"/>
            </a:lvl1pPr>
          </a:lstStyle>
          <a:p>
            <a:endParaRPr lang="nl-NL"/>
          </a:p>
        </p:txBody>
      </p:sp>
      <p:sp>
        <p:nvSpPr>
          <p:cNvPr id="23" name="Picture Placeholder 22"/>
          <p:cNvSpPr>
            <a:spLocks noGrp="1"/>
          </p:cNvSpPr>
          <p:nvPr>
            <p:ph type="pic" sz="quarter" idx="23"/>
          </p:nvPr>
        </p:nvSpPr>
        <p:spPr>
          <a:xfrm>
            <a:off x="6744021" y="1155699"/>
            <a:ext cx="2033017" cy="1597024"/>
          </a:xfrm>
        </p:spPr>
        <p:txBody>
          <a:bodyPr>
            <a:normAutofit/>
          </a:bodyPr>
          <a:lstStyle>
            <a:lvl1pPr>
              <a:lnSpc>
                <a:spcPct val="100000"/>
              </a:lnSpc>
              <a:defRPr sz="800"/>
            </a:lvl1pPr>
          </a:lstStyle>
          <a:p>
            <a:endParaRPr lang="nl-NL"/>
          </a:p>
        </p:txBody>
      </p:sp>
      <p:sp>
        <p:nvSpPr>
          <p:cNvPr id="25" name="Picture Placeholder 24"/>
          <p:cNvSpPr>
            <a:spLocks noGrp="1"/>
          </p:cNvSpPr>
          <p:nvPr>
            <p:ph type="pic" sz="quarter" idx="24"/>
          </p:nvPr>
        </p:nvSpPr>
        <p:spPr>
          <a:xfrm>
            <a:off x="4614862" y="2808832"/>
            <a:ext cx="2033585"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6744021" y="2808831"/>
            <a:ext cx="2033017" cy="1597025"/>
          </a:xfrm>
        </p:spPr>
        <p:txBody>
          <a:bodyPr>
            <a:normAutofit/>
          </a:bodyPr>
          <a:lstStyle>
            <a:lvl1pPr>
              <a:lnSpc>
                <a:spcPct val="100000"/>
              </a:lnSpc>
              <a:defRPr sz="800"/>
            </a:lvl1pPr>
          </a:lstStyle>
          <a:p>
            <a:endParaRPr lang="nl-NL"/>
          </a:p>
        </p:txBody>
      </p:sp>
      <p:sp>
        <p:nvSpPr>
          <p:cNvPr id="13" name="Date Placeholder 12"/>
          <p:cNvSpPr>
            <a:spLocks noGrp="1"/>
          </p:cNvSpPr>
          <p:nvPr>
            <p:ph type="dt" sz="half" idx="26"/>
          </p:nvPr>
        </p:nvSpPr>
        <p:spPr/>
        <p:txBody>
          <a:bodyPr/>
          <a:lstStyle/>
          <a:p>
            <a:fld id="{6525A67A-285F-4CBB-A3C2-4E1C829B3961}" type="datetime1">
              <a:rPr lang="en-US" smtClean="0"/>
              <a:pPr/>
              <a:t>7/23/2023</a:t>
            </a:fld>
            <a:endParaRPr lang="en-US" dirty="0"/>
          </a:p>
        </p:txBody>
      </p:sp>
      <p:sp>
        <p:nvSpPr>
          <p:cNvPr id="14" name="Slide Number Placeholder 13"/>
          <p:cNvSpPr>
            <a:spLocks noGrp="1"/>
          </p:cNvSpPr>
          <p:nvPr>
            <p:ph type="sldNum" sz="quarter" idx="27"/>
          </p:nvPr>
        </p:nvSpPr>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p:txBody>
          <a:bodyPr/>
          <a:lstStyle/>
          <a:p>
            <a:pPr>
              <a:defRPr/>
            </a:pPr>
            <a:endParaRPr lang="nl-NL" kern="0" dirty="0">
              <a:solidFill>
                <a:srgbClr val="262826"/>
              </a:solidFill>
            </a:endParaRPr>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184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4161607"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4615431" y="2808831"/>
            <a:ext cx="4161607" cy="1597025"/>
          </a:xfrm>
        </p:spPr>
        <p:txBody>
          <a:bodyPr>
            <a:normAutofit/>
          </a:bodyPr>
          <a:lstStyle>
            <a:lvl1pPr>
              <a:lnSpc>
                <a:spcPct val="100000"/>
              </a:lnSpc>
              <a:defRPr sz="800"/>
            </a:lvl1pPr>
          </a:lstStyle>
          <a:p>
            <a:endParaRPr lang="nl-NL"/>
          </a:p>
        </p:txBody>
      </p:sp>
      <p:sp>
        <p:nvSpPr>
          <p:cNvPr id="13" name="Date Placeholder 12"/>
          <p:cNvSpPr>
            <a:spLocks noGrp="1"/>
          </p:cNvSpPr>
          <p:nvPr>
            <p:ph type="dt" sz="half" idx="26"/>
          </p:nvPr>
        </p:nvSpPr>
        <p:spPr/>
        <p:txBody>
          <a:bodyPr/>
          <a:lstStyle/>
          <a:p>
            <a:fld id="{6525A67A-285F-4CBB-A3C2-4E1C829B3961}" type="datetime1">
              <a:rPr lang="en-US" smtClean="0"/>
              <a:pPr/>
              <a:t>7/23/2023</a:t>
            </a:fld>
            <a:endParaRPr lang="en-US" dirty="0"/>
          </a:p>
        </p:txBody>
      </p:sp>
      <p:sp>
        <p:nvSpPr>
          <p:cNvPr id="14" name="Slide Number Placeholder 13"/>
          <p:cNvSpPr>
            <a:spLocks noGrp="1"/>
          </p:cNvSpPr>
          <p:nvPr>
            <p:ph type="sldNum" sz="quarter" idx="27"/>
          </p:nvPr>
        </p:nvSpPr>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p:txBody>
          <a:bodyPr/>
          <a:lstStyle/>
          <a:p>
            <a:pPr>
              <a:defRPr/>
            </a:pPr>
            <a:endParaRPr lang="nl-NL" kern="0" dirty="0">
              <a:solidFill>
                <a:srgbClr val="262826"/>
              </a:solidFill>
            </a:endParaRPr>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1746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3" name="Date Placeholder 12"/>
          <p:cNvSpPr>
            <a:spLocks noGrp="1"/>
          </p:cNvSpPr>
          <p:nvPr>
            <p:ph type="dt" sz="half" idx="23"/>
          </p:nvPr>
        </p:nvSpPr>
        <p:spPr/>
        <p:txBody>
          <a:bodyPr/>
          <a:lstStyle/>
          <a:p>
            <a:fld id="{4FADDA82-1986-4293-96BA-87346AAA47E3}" type="datetime1">
              <a:rPr lang="en-US" smtClean="0"/>
              <a:pPr/>
              <a:t>7/23/2023</a:t>
            </a:fld>
            <a:endParaRPr lang="en-US" dirty="0"/>
          </a:p>
        </p:txBody>
      </p:sp>
      <p:sp>
        <p:nvSpPr>
          <p:cNvPr id="14" name="Slide Number Placeholder 13"/>
          <p:cNvSpPr>
            <a:spLocks noGrp="1"/>
          </p:cNvSpPr>
          <p:nvPr>
            <p:ph type="sldNum" sz="quarter" idx="24"/>
          </p:nvPr>
        </p:nvSpPr>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5"/>
          </p:nvPr>
        </p:nvSpPr>
        <p:spPr/>
        <p:txBody>
          <a:bodyPr/>
          <a:lstStyle/>
          <a:p>
            <a:pPr>
              <a:defRPr/>
            </a:pPr>
            <a:endParaRPr lang="nl-NL" kern="0" dirty="0">
              <a:solidFill>
                <a:srgbClr val="262826"/>
              </a:solidFill>
            </a:endParaRPr>
          </a:p>
        </p:txBody>
      </p:sp>
      <p:sp>
        <p:nvSpPr>
          <p:cNvPr id="16" name="Title 15"/>
          <p:cNvSpPr>
            <a:spLocks noGrp="1"/>
          </p:cNvSpPr>
          <p:nvPr>
            <p:ph type="title"/>
          </p:nvPr>
        </p:nvSpPr>
        <p:spPr/>
        <p:txBody>
          <a:bodyPr/>
          <a:lstStyle/>
          <a:p>
            <a:r>
              <a:rPr lang="en-US"/>
              <a:t>Click to edit Master title style</a:t>
            </a:r>
          </a:p>
        </p:txBody>
      </p:sp>
      <p:sp>
        <p:nvSpPr>
          <p:cNvPr id="9" name="Picture Placeholder 9"/>
          <p:cNvSpPr>
            <a:spLocks noGrp="1"/>
          </p:cNvSpPr>
          <p:nvPr>
            <p:ph type="pic" sz="quarter" idx="26"/>
          </p:nvPr>
        </p:nvSpPr>
        <p:spPr>
          <a:xfrm>
            <a:off x="4615431" y="1155698"/>
            <a:ext cx="4161607" cy="3250160"/>
          </a:xfrm>
          <a:prstGeom prst="round1Rect">
            <a:avLst>
              <a:gd name="adj" fmla="val 15223"/>
            </a:avLst>
          </a:prstGeom>
        </p:spPr>
        <p:txBody>
          <a:bodyPr/>
          <a:lstStyle>
            <a:lvl1pPr>
              <a:defRPr sz="800"/>
            </a:lvl1pPr>
          </a:lstStyle>
          <a:p>
            <a:endParaRPr lang="en-US"/>
          </a:p>
        </p:txBody>
      </p:sp>
    </p:spTree>
    <p:extLst>
      <p:ext uri="{BB962C8B-B14F-4D97-AF65-F5344CB8AC3E}">
        <p14:creationId xmlns:p14="http://schemas.microsoft.com/office/powerpoint/2010/main" val="185685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91"/>
            <a:ext cx="3884240" cy="3347167"/>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4" name="Chart Placeholder 13"/>
          <p:cNvSpPr>
            <a:spLocks noGrp="1"/>
          </p:cNvSpPr>
          <p:nvPr>
            <p:ph type="chart" sz="quarter" idx="23"/>
          </p:nvPr>
        </p:nvSpPr>
        <p:spPr>
          <a:xfrm>
            <a:off x="4615431" y="1155698"/>
            <a:ext cx="4161607" cy="3250160"/>
          </a:xfrm>
        </p:spPr>
        <p:txBody>
          <a:bodyPr>
            <a:normAutofit/>
          </a:bodyPr>
          <a:lstStyle>
            <a:lvl1pPr>
              <a:lnSpc>
                <a:spcPct val="100000"/>
              </a:lnSpc>
              <a:defRPr sz="800"/>
            </a:lvl1pPr>
          </a:lstStyle>
          <a:p>
            <a:endParaRPr lang="nl-NL"/>
          </a:p>
        </p:txBody>
      </p:sp>
      <p:sp>
        <p:nvSpPr>
          <p:cNvPr id="13" name="Date Placeholder 12"/>
          <p:cNvSpPr>
            <a:spLocks noGrp="1"/>
          </p:cNvSpPr>
          <p:nvPr>
            <p:ph type="dt" sz="half" idx="24"/>
          </p:nvPr>
        </p:nvSpPr>
        <p:spPr/>
        <p:txBody>
          <a:bodyPr/>
          <a:lstStyle/>
          <a:p>
            <a:fld id="{0C129D95-7B5B-48F6-975E-70D829CB6ABA}" type="datetime1">
              <a:rPr lang="en-US" smtClean="0"/>
              <a:pPr/>
              <a:t>7/23/2023</a:t>
            </a:fld>
            <a:endParaRPr lang="en-US" dirty="0"/>
          </a:p>
        </p:txBody>
      </p:sp>
      <p:sp>
        <p:nvSpPr>
          <p:cNvPr id="15" name="Slide Number Placeholder 14"/>
          <p:cNvSpPr>
            <a:spLocks noGrp="1"/>
          </p:cNvSpPr>
          <p:nvPr>
            <p:ph type="sldNum" sz="quarter" idx="25"/>
          </p:nvPr>
        </p:nvSpPr>
        <p:spPr/>
        <p:txBody>
          <a:bodyPr/>
          <a:lstStyle/>
          <a:p>
            <a:fld id="{DF50BC54-82C0-411D-A966-0159842D18DA}" type="slidenum">
              <a:rPr lang="en-US" smtClean="0"/>
              <a:pPr/>
              <a:t>‹#›</a:t>
            </a:fld>
            <a:endParaRPr lang="en-US"/>
          </a:p>
        </p:txBody>
      </p:sp>
      <p:sp>
        <p:nvSpPr>
          <p:cNvPr id="16" name="Footer Placeholder 15"/>
          <p:cNvSpPr>
            <a:spLocks noGrp="1"/>
          </p:cNvSpPr>
          <p:nvPr>
            <p:ph type="ftr" sz="quarter" idx="26"/>
          </p:nvPr>
        </p:nvSpPr>
        <p:spPr/>
        <p:txBody>
          <a:bodyPr/>
          <a:lstStyle/>
          <a:p>
            <a:pPr>
              <a:defRPr/>
            </a:pPr>
            <a:endParaRPr lang="nl-NL" kern="0" dirty="0">
              <a:solidFill>
                <a:srgbClr val="262826"/>
              </a:solidFill>
            </a:endParaRPr>
          </a:p>
        </p:txBody>
      </p:sp>
      <p:sp>
        <p:nvSpPr>
          <p:cNvPr id="17" name="Title 1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8938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Boxed Graph">
    <p:spTree>
      <p:nvGrpSpPr>
        <p:cNvPr id="1" name=""/>
        <p:cNvGrpSpPr/>
        <p:nvPr/>
      </p:nvGrpSpPr>
      <p:grpSpPr>
        <a:xfrm>
          <a:off x="0" y="0"/>
          <a:ext cx="0" cy="0"/>
          <a:chOff x="0" y="0"/>
          <a:chExt cx="0" cy="0"/>
        </a:xfrm>
      </p:grpSpPr>
      <p:sp>
        <p:nvSpPr>
          <p:cNvPr id="10" name="Freeform 9"/>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6" name="Freeform 14"/>
          <p:cNvSpPr>
            <a:spLocks/>
          </p:cNvSpPr>
          <p:nvPr userDrawn="1"/>
        </p:nvSpPr>
        <p:spPr bwMode="auto">
          <a:xfrm>
            <a:off x="5358741" y="462460"/>
            <a:ext cx="2708934" cy="3737812"/>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nl-NL"/>
          </a:p>
        </p:txBody>
      </p:sp>
      <p:sp>
        <p:nvSpPr>
          <p:cNvPr id="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cxnSp>
        <p:nvCxnSpPr>
          <p:cNvPr id="18" name="Straight Connector 17"/>
          <p:cNvCxnSpPr/>
          <p:nvPr userDrawn="1"/>
        </p:nvCxnSpPr>
        <p:spPr>
          <a:xfrm>
            <a:off x="5504225" y="1194073"/>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32"/>
          <p:cNvSpPr>
            <a:spLocks noGrp="1"/>
          </p:cNvSpPr>
          <p:nvPr>
            <p:ph type="body" sz="quarter" idx="23"/>
          </p:nvPr>
        </p:nvSpPr>
        <p:spPr>
          <a:xfrm>
            <a:off x="5504225" y="560982"/>
            <a:ext cx="2164119" cy="610593"/>
          </a:xfrm>
        </p:spPr>
        <p:txBody>
          <a:bodyPr>
            <a:noAutofit/>
          </a:bodyPr>
          <a:lstStyle>
            <a:lvl1pPr>
              <a:lnSpc>
                <a:spcPts val="1500"/>
              </a:lnSpc>
              <a:defRPr kumimoji="0" lang="en-US" sz="140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dirty="0"/>
              <a:t>Click to edit Master text styles</a:t>
            </a:r>
          </a:p>
        </p:txBody>
      </p:sp>
      <p:sp>
        <p:nvSpPr>
          <p:cNvPr id="22" name="Chart Placeholder 21"/>
          <p:cNvSpPr>
            <a:spLocks noGrp="1"/>
          </p:cNvSpPr>
          <p:nvPr>
            <p:ph type="chart" sz="quarter" idx="25"/>
          </p:nvPr>
        </p:nvSpPr>
        <p:spPr>
          <a:xfrm>
            <a:off x="5435599" y="1256556"/>
            <a:ext cx="2466391" cy="2755354"/>
          </a:xfrm>
        </p:spPr>
        <p:txBody>
          <a:bodyPr>
            <a:normAutofit/>
          </a:bodyPr>
          <a:lstStyle>
            <a:lvl1pPr>
              <a:lnSpc>
                <a:spcPct val="100000"/>
              </a:lnSpc>
              <a:defRPr sz="800" b="0"/>
            </a:lvl1pPr>
          </a:lstStyle>
          <a:p>
            <a:endParaRPr lang="nl-NL"/>
          </a:p>
        </p:txBody>
      </p:sp>
      <p:sp>
        <p:nvSpPr>
          <p:cNvPr id="15" name="Date Placeholder 14"/>
          <p:cNvSpPr>
            <a:spLocks noGrp="1"/>
          </p:cNvSpPr>
          <p:nvPr>
            <p:ph type="dt" sz="half" idx="26"/>
          </p:nvPr>
        </p:nvSpPr>
        <p:spPr/>
        <p:txBody>
          <a:bodyPr/>
          <a:lstStyle/>
          <a:p>
            <a:fld id="{4E72DEE7-F889-4168-BE5D-55132EDD28E3}" type="datetime1">
              <a:rPr lang="en-US" smtClean="0"/>
              <a:pPr/>
              <a:t>7/23/2023</a:t>
            </a:fld>
            <a:endParaRPr lang="en-US" dirty="0"/>
          </a:p>
        </p:txBody>
      </p:sp>
      <p:sp>
        <p:nvSpPr>
          <p:cNvPr id="16" name="Slide Number Placeholder 15"/>
          <p:cNvSpPr>
            <a:spLocks noGrp="1"/>
          </p:cNvSpPr>
          <p:nvPr>
            <p:ph type="sldNum" sz="quarter" idx="27"/>
          </p:nvPr>
        </p:nvSpPr>
        <p:spPr/>
        <p:txBody>
          <a:bodyPr/>
          <a:lstStyle/>
          <a:p>
            <a:fld id="{DF50BC54-82C0-411D-A966-0159842D18DA}" type="slidenum">
              <a:rPr lang="en-US" smtClean="0"/>
              <a:pPr/>
              <a:t>‹#›</a:t>
            </a:fld>
            <a:endParaRPr lang="en-US"/>
          </a:p>
        </p:txBody>
      </p:sp>
      <p:sp>
        <p:nvSpPr>
          <p:cNvPr id="17" name="Footer Placeholder 16"/>
          <p:cNvSpPr>
            <a:spLocks noGrp="1"/>
          </p:cNvSpPr>
          <p:nvPr>
            <p:ph type="ftr" sz="quarter" idx="28"/>
          </p:nvPr>
        </p:nvSpPr>
        <p:spPr/>
        <p:txBody>
          <a:bodyPr/>
          <a:lstStyle/>
          <a:p>
            <a:pPr>
              <a:defRPr/>
            </a:pPr>
            <a:endParaRPr lang="nl-NL" kern="0" dirty="0">
              <a:solidFill>
                <a:srgbClr val="262826"/>
              </a:solidFill>
            </a:endParaRPr>
          </a:p>
        </p:txBody>
      </p:sp>
      <p:sp>
        <p:nvSpPr>
          <p:cNvPr id="20" name="Title 19"/>
          <p:cNvSpPr>
            <a:spLocks noGrp="1"/>
          </p:cNvSpPr>
          <p:nvPr>
            <p:ph type="title"/>
          </p:nvPr>
        </p:nvSpPr>
        <p:spPr>
          <a:xfrm>
            <a:off x="352426" y="330224"/>
            <a:ext cx="4162425" cy="733004"/>
          </a:xfrm>
        </p:spPr>
        <p:txBody>
          <a:bodyPr/>
          <a:lstStyle/>
          <a:p>
            <a:r>
              <a:rPr lang="en-US" dirty="0"/>
              <a:t>Click to edit Master title style</a:t>
            </a:r>
          </a:p>
        </p:txBody>
      </p:sp>
    </p:spTree>
    <p:extLst>
      <p:ext uri="{BB962C8B-B14F-4D97-AF65-F5344CB8AC3E}">
        <p14:creationId xmlns:p14="http://schemas.microsoft.com/office/powerpoint/2010/main" val="1908265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Boxed Graph 2">
    <p:spTree>
      <p:nvGrpSpPr>
        <p:cNvPr id="1" name=""/>
        <p:cNvGrpSpPr/>
        <p:nvPr/>
      </p:nvGrpSpPr>
      <p:grpSpPr>
        <a:xfrm>
          <a:off x="0" y="0"/>
          <a:ext cx="0" cy="0"/>
          <a:chOff x="0" y="0"/>
          <a:chExt cx="0" cy="0"/>
        </a:xfrm>
      </p:grpSpPr>
      <p:sp>
        <p:nvSpPr>
          <p:cNvPr id="10" name="Freeform 9"/>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6" name="Freeform 14"/>
          <p:cNvSpPr>
            <a:spLocks/>
          </p:cNvSpPr>
          <p:nvPr userDrawn="1"/>
        </p:nvSpPr>
        <p:spPr bwMode="auto">
          <a:xfrm>
            <a:off x="5358741" y="462460"/>
            <a:ext cx="2708934" cy="3737812"/>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bg1"/>
          </a:solidFill>
          <a:ln w="12700">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nl-NL"/>
          </a:p>
        </p:txBody>
      </p:sp>
      <p:sp>
        <p:nvSpPr>
          <p:cNvPr id="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9" name="Text Placeholder 32"/>
          <p:cNvSpPr>
            <a:spLocks noGrp="1"/>
          </p:cNvSpPr>
          <p:nvPr>
            <p:ph type="body" sz="quarter" idx="23"/>
          </p:nvPr>
        </p:nvSpPr>
        <p:spPr>
          <a:xfrm>
            <a:off x="5504225" y="560982"/>
            <a:ext cx="2164119" cy="610593"/>
          </a:xfrm>
        </p:spPr>
        <p:txBody>
          <a:bodyPr>
            <a:noAutofit/>
          </a:bodyPr>
          <a:lstStyle>
            <a:lvl1pPr>
              <a:lnSpc>
                <a:spcPts val="1500"/>
              </a:lnSpc>
              <a:defRPr kumimoji="0" lang="en-US" sz="1400" b="1" i="0" u="none" strike="noStrike" kern="0" cap="none" spc="0" normalizeH="0" baseline="0" noProof="0" dirty="0" smtClean="0">
                <a:ln>
                  <a:noFill/>
                </a:ln>
                <a:solidFill>
                  <a:srgbClr val="8E2F8D"/>
                </a:solidFill>
                <a:effectLst/>
                <a:uLnTx/>
                <a:uFillTx/>
                <a:latin typeface="+mj-lt"/>
                <a:ea typeface="+mj-ea"/>
                <a:cs typeface="+mj-cs"/>
              </a:defRPr>
            </a:lvl1pPr>
          </a:lstStyle>
          <a:p>
            <a:pPr lvl="0"/>
            <a:r>
              <a:rPr lang="en-US" dirty="0"/>
              <a:t>Click to edit Master text styles</a:t>
            </a:r>
          </a:p>
        </p:txBody>
      </p:sp>
      <p:sp>
        <p:nvSpPr>
          <p:cNvPr id="22" name="Chart Placeholder 21"/>
          <p:cNvSpPr>
            <a:spLocks noGrp="1"/>
          </p:cNvSpPr>
          <p:nvPr>
            <p:ph type="chart" sz="quarter" idx="25"/>
          </p:nvPr>
        </p:nvSpPr>
        <p:spPr>
          <a:xfrm>
            <a:off x="5435599" y="1256556"/>
            <a:ext cx="2466391" cy="1559793"/>
          </a:xfrm>
        </p:spPr>
        <p:txBody>
          <a:bodyPr>
            <a:normAutofit/>
          </a:bodyPr>
          <a:lstStyle>
            <a:lvl1pPr>
              <a:lnSpc>
                <a:spcPct val="100000"/>
              </a:lnSpc>
              <a:defRPr sz="800" b="0"/>
            </a:lvl1pPr>
          </a:lstStyle>
          <a:p>
            <a:endParaRPr lang="nl-NL"/>
          </a:p>
        </p:txBody>
      </p:sp>
      <p:sp>
        <p:nvSpPr>
          <p:cNvPr id="15" name="Date Placeholder 14"/>
          <p:cNvSpPr>
            <a:spLocks noGrp="1"/>
          </p:cNvSpPr>
          <p:nvPr>
            <p:ph type="dt" sz="half" idx="26"/>
          </p:nvPr>
        </p:nvSpPr>
        <p:spPr/>
        <p:txBody>
          <a:bodyPr/>
          <a:lstStyle/>
          <a:p>
            <a:fld id="{4E72DEE7-F889-4168-BE5D-55132EDD28E3}" type="datetime1">
              <a:rPr lang="en-US" smtClean="0"/>
              <a:pPr/>
              <a:t>7/23/2023</a:t>
            </a:fld>
            <a:endParaRPr lang="en-US" dirty="0"/>
          </a:p>
        </p:txBody>
      </p:sp>
      <p:sp>
        <p:nvSpPr>
          <p:cNvPr id="16" name="Slide Number Placeholder 15"/>
          <p:cNvSpPr>
            <a:spLocks noGrp="1"/>
          </p:cNvSpPr>
          <p:nvPr>
            <p:ph type="sldNum" sz="quarter" idx="27"/>
          </p:nvPr>
        </p:nvSpPr>
        <p:spPr/>
        <p:txBody>
          <a:bodyPr/>
          <a:lstStyle/>
          <a:p>
            <a:fld id="{DF50BC54-82C0-411D-A966-0159842D18DA}" type="slidenum">
              <a:rPr lang="en-US" smtClean="0"/>
              <a:pPr/>
              <a:t>‹#›</a:t>
            </a:fld>
            <a:endParaRPr lang="en-US"/>
          </a:p>
        </p:txBody>
      </p:sp>
      <p:sp>
        <p:nvSpPr>
          <p:cNvPr id="17" name="Footer Placeholder 16"/>
          <p:cNvSpPr>
            <a:spLocks noGrp="1"/>
          </p:cNvSpPr>
          <p:nvPr>
            <p:ph type="ftr" sz="quarter" idx="28"/>
          </p:nvPr>
        </p:nvSpPr>
        <p:spPr/>
        <p:txBody>
          <a:bodyPr/>
          <a:lstStyle/>
          <a:p>
            <a:pPr>
              <a:defRPr/>
            </a:pPr>
            <a:endParaRPr lang="nl-NL" kern="0" dirty="0">
              <a:solidFill>
                <a:srgbClr val="262826"/>
              </a:solidFill>
            </a:endParaRPr>
          </a:p>
        </p:txBody>
      </p:sp>
      <p:sp>
        <p:nvSpPr>
          <p:cNvPr id="20" name="Title 19"/>
          <p:cNvSpPr>
            <a:spLocks noGrp="1"/>
          </p:cNvSpPr>
          <p:nvPr>
            <p:ph type="title"/>
          </p:nvPr>
        </p:nvSpPr>
        <p:spPr>
          <a:xfrm>
            <a:off x="352426" y="330224"/>
            <a:ext cx="4162425" cy="733004"/>
          </a:xfrm>
        </p:spPr>
        <p:txBody>
          <a:bodyPr/>
          <a:lstStyle/>
          <a:p>
            <a:r>
              <a:rPr lang="en-US" dirty="0"/>
              <a:t>Click to edit Master title style</a:t>
            </a:r>
          </a:p>
        </p:txBody>
      </p:sp>
      <p:sp>
        <p:nvSpPr>
          <p:cNvPr id="21" name="Table Placeholder 20"/>
          <p:cNvSpPr>
            <a:spLocks noGrp="1"/>
          </p:cNvSpPr>
          <p:nvPr>
            <p:ph type="tbl" sz="quarter" idx="29"/>
          </p:nvPr>
        </p:nvSpPr>
        <p:spPr>
          <a:xfrm>
            <a:off x="5504225" y="2905881"/>
            <a:ext cx="2397765" cy="1106029"/>
          </a:xfrm>
        </p:spPr>
        <p:txBody>
          <a:bodyPr/>
          <a:lstStyle>
            <a:lvl1pPr>
              <a:defRPr sz="800"/>
            </a:lvl1pPr>
          </a:lstStyle>
          <a:p>
            <a:endParaRPr lang="en-US"/>
          </a:p>
        </p:txBody>
      </p:sp>
      <p:grpSp>
        <p:nvGrpSpPr>
          <p:cNvPr id="24" name="Group 23"/>
          <p:cNvGrpSpPr/>
          <p:nvPr userDrawn="1"/>
        </p:nvGrpSpPr>
        <p:grpSpPr>
          <a:xfrm>
            <a:off x="5504225" y="1190626"/>
            <a:ext cx="2398350" cy="1625723"/>
            <a:chOff x="5504225" y="1190626"/>
            <a:chExt cx="2249844" cy="1625723"/>
          </a:xfrm>
        </p:grpSpPr>
        <p:cxnSp>
          <p:nvCxnSpPr>
            <p:cNvPr id="25" name="Straight Connector 24"/>
            <p:cNvCxnSpPr/>
            <p:nvPr/>
          </p:nvCxnSpPr>
          <p:spPr>
            <a:xfrm>
              <a:off x="5504225" y="2816349"/>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04225" y="1190626"/>
              <a:ext cx="22498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17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708164"/>
            <a:ext cx="4176000" cy="405730"/>
          </a:xfrm>
        </p:spPr>
        <p:txBody>
          <a:bodyPr>
            <a:normAutofit/>
          </a:bodyPr>
          <a:lstStyle>
            <a:lvl1pPr>
              <a:lnSpc>
                <a:spcPct val="100000"/>
              </a:lnSpc>
              <a:defRPr kumimoji="0" lang="en-US" sz="2400" b="0" i="0" u="none" strike="noStrike" kern="0" cap="none" spc="0" normalizeH="0" baseline="0" noProof="0" dirty="0" smtClean="0">
                <a:ln>
                  <a:noFill/>
                </a:ln>
                <a:solidFill>
                  <a:schemeClr val="tx1"/>
                </a:solidFill>
                <a:effectLst/>
                <a:uLnTx/>
                <a:uFillTx/>
                <a:latin typeface="+mj-lt"/>
                <a:ea typeface="+mj-ea"/>
                <a:cs typeface="+mj-cs"/>
              </a:defRPr>
            </a:lvl1pPr>
          </a:lstStyle>
          <a:p>
            <a:pPr lvl="0"/>
            <a:r>
              <a:rPr lang="en-US"/>
              <a:t>Click to edit Master text styles</a:t>
            </a:r>
          </a:p>
        </p:txBody>
      </p:sp>
      <p:sp>
        <p:nvSpPr>
          <p:cNvPr id="7" name="Text Placeholder 7"/>
          <p:cNvSpPr>
            <a:spLocks noGrp="1"/>
          </p:cNvSpPr>
          <p:nvPr>
            <p:ph type="body" sz="quarter" idx="13" hasCustomPrompt="1"/>
          </p:nvPr>
        </p:nvSpPr>
        <p:spPr>
          <a:xfrm>
            <a:off x="6864675" y="114102"/>
            <a:ext cx="1915415" cy="4329856"/>
          </a:xfrm>
        </p:spPr>
        <p:txBody>
          <a:bodyPr wrap="none" lIns="0" tIns="0" rIns="0" bIns="0">
            <a:noAutofit/>
          </a:bodyPr>
          <a:lstStyle>
            <a:lvl1pPr marL="0" indent="0" algn="r">
              <a:lnSpc>
                <a:spcPct val="100000"/>
              </a:lnSpc>
              <a:spcBef>
                <a:spcPts val="0"/>
              </a:spcBef>
              <a:buNone/>
              <a:defRPr sz="28000" b="1">
                <a:solidFill>
                  <a:schemeClr val="tx2"/>
                </a:solidFill>
              </a:defRPr>
            </a:lvl1pPr>
          </a:lstStyle>
          <a:p>
            <a:pPr lvl="0"/>
            <a:r>
              <a:rPr lang="en-US" dirty="0"/>
              <a:t>x</a:t>
            </a:r>
            <a:endParaRPr lang="nl-NL" dirty="0"/>
          </a:p>
        </p:txBody>
      </p:sp>
      <p:sp>
        <p:nvSpPr>
          <p:cNvPr id="8" name="Freeform 7"/>
          <p:cNvSpPr>
            <a:spLocks/>
          </p:cNvSpPr>
          <p:nvPr userDrawn="1"/>
        </p:nvSpPr>
        <p:spPr bwMode="auto">
          <a:xfrm>
            <a:off x="365125" y="1180568"/>
            <a:ext cx="4176000" cy="79375"/>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0" name="Date Placeholder 9"/>
          <p:cNvSpPr>
            <a:spLocks noGrp="1"/>
          </p:cNvSpPr>
          <p:nvPr>
            <p:ph type="dt" sz="half" idx="20"/>
          </p:nvPr>
        </p:nvSpPr>
        <p:spPr>
          <a:xfrm>
            <a:off x="629294" y="4766470"/>
            <a:ext cx="792000" cy="274637"/>
          </a:xfrm>
          <a:prstGeom prst="rect">
            <a:avLst/>
          </a:prstGeom>
        </p:spPr>
        <p:txBody>
          <a:bodyPr/>
          <a:lstStyle/>
          <a:p>
            <a:fld id="{46AC5FB6-DE33-4429-A38D-6CBB23CBA3BA}" type="datetime1">
              <a:rPr lang="en-US" smtClean="0"/>
              <a:pPr/>
              <a:t>7/23/2023</a:t>
            </a:fld>
            <a:endParaRPr lang="en-US" dirty="0"/>
          </a:p>
        </p:txBody>
      </p:sp>
      <p:sp>
        <p:nvSpPr>
          <p:cNvPr id="11" name="Slide Number Placeholder 10"/>
          <p:cNvSpPr>
            <a:spLocks noGrp="1"/>
          </p:cNvSpPr>
          <p:nvPr>
            <p:ph type="sldNum" sz="quarter" idx="21"/>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2" name="Footer Placeholder 11"/>
          <p:cNvSpPr>
            <a:spLocks noGrp="1"/>
          </p:cNvSpPr>
          <p:nvPr>
            <p:ph type="ftr" sz="quarter" idx="22"/>
          </p:nvPr>
        </p:nvSpPr>
        <p:spPr>
          <a:xfrm>
            <a:off x="1421294" y="4767263"/>
            <a:ext cx="5002998" cy="273844"/>
          </a:xfrm>
          <a:prstGeom prst="rect">
            <a:avLst/>
          </a:prstGeom>
        </p:spPr>
        <p:txBody>
          <a:bodyPr/>
          <a:lstStyle>
            <a:lvl1pPr>
              <a:defRPr>
                <a:solidFill>
                  <a:schemeClr val="bg1"/>
                </a:solidFill>
              </a:defRPr>
            </a:lvl1pPr>
          </a:lstStyle>
          <a:p>
            <a:pPr>
              <a:defRPr/>
            </a:pPr>
            <a:endParaRPr lang="nl-NL" kern="0" dirty="0"/>
          </a:p>
        </p:txBody>
      </p:sp>
      <p:sp>
        <p:nvSpPr>
          <p:cNvPr id="14" name="Title 13"/>
          <p:cNvSpPr>
            <a:spLocks noGrp="1"/>
          </p:cNvSpPr>
          <p:nvPr>
            <p:ph type="title"/>
          </p:nvPr>
        </p:nvSpPr>
        <p:spPr>
          <a:xfrm>
            <a:off x="352426" y="330224"/>
            <a:ext cx="4176000" cy="437036"/>
          </a:xfrm>
        </p:spPr>
        <p:txBody>
          <a:bodyPr>
            <a:normAutofit/>
          </a:bodyPr>
          <a:lstStyle/>
          <a:p>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 Content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7" name="Content Placeholder 16"/>
          <p:cNvSpPr>
            <a:spLocks noGrp="1"/>
          </p:cNvSpPr>
          <p:nvPr>
            <p:ph sz="quarter" idx="21"/>
          </p:nvPr>
        </p:nvSpPr>
        <p:spPr>
          <a:xfrm>
            <a:off x="352426" y="1058689"/>
            <a:ext cx="7549565" cy="3249121"/>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Date Placeholder 11"/>
          <p:cNvSpPr>
            <a:spLocks noGrp="1"/>
          </p:cNvSpPr>
          <p:nvPr>
            <p:ph type="dt" sz="half" idx="22"/>
          </p:nvPr>
        </p:nvSpPr>
        <p:spPr/>
        <p:txBody>
          <a:bodyPr/>
          <a:lstStyle/>
          <a:p>
            <a:fld id="{E36B4F2F-974C-4D80-9F2D-AA4FDC80D4FB}" type="datetime1">
              <a:rPr lang="en-US" smtClean="0"/>
              <a:pPr/>
              <a:t>7/23/2023</a:t>
            </a:fld>
            <a:endParaRPr lang="en-US" dirty="0"/>
          </a:p>
        </p:txBody>
      </p:sp>
      <p:sp>
        <p:nvSpPr>
          <p:cNvPr id="13" name="Slide Number Placeholder 12"/>
          <p:cNvSpPr>
            <a:spLocks noGrp="1"/>
          </p:cNvSpPr>
          <p:nvPr>
            <p:ph type="sldNum" sz="quarter" idx="23"/>
          </p:nvPr>
        </p:nvSpPr>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4"/>
          </p:nvPr>
        </p:nvSpPr>
        <p:spPr/>
        <p:txBody>
          <a:bodyPr/>
          <a:lstStyle/>
          <a:p>
            <a:pPr>
              <a:defRPr/>
            </a:pPr>
            <a:endParaRPr lang="nl-NL" kern="0" dirty="0">
              <a:solidFill>
                <a:srgbClr val="262826"/>
              </a:solidFill>
            </a:endParaRPr>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9020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2" name="Date Placeholder 11"/>
          <p:cNvSpPr>
            <a:spLocks noGrp="1"/>
          </p:cNvSpPr>
          <p:nvPr>
            <p:ph type="dt" sz="half" idx="22"/>
          </p:nvPr>
        </p:nvSpPr>
        <p:spPr/>
        <p:txBody>
          <a:bodyPr/>
          <a:lstStyle/>
          <a:p>
            <a:fld id="{E36B4F2F-974C-4D80-9F2D-AA4FDC80D4FB}" type="datetime1">
              <a:rPr lang="en-US" smtClean="0"/>
              <a:pPr/>
              <a:t>7/23/2023</a:t>
            </a:fld>
            <a:endParaRPr lang="en-US" dirty="0"/>
          </a:p>
        </p:txBody>
      </p:sp>
      <p:sp>
        <p:nvSpPr>
          <p:cNvPr id="13" name="Slide Number Placeholder 12"/>
          <p:cNvSpPr>
            <a:spLocks noGrp="1"/>
          </p:cNvSpPr>
          <p:nvPr>
            <p:ph type="sldNum" sz="quarter" idx="23"/>
          </p:nvPr>
        </p:nvSpPr>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4"/>
          </p:nvPr>
        </p:nvSpPr>
        <p:spPr/>
        <p:txBody>
          <a:bodyPr/>
          <a:lstStyle/>
          <a:p>
            <a:pPr>
              <a:defRPr/>
            </a:pPr>
            <a:endParaRPr lang="nl-NL" kern="0" dirty="0">
              <a:solidFill>
                <a:srgbClr val="262826"/>
              </a:solidFill>
            </a:endParaRPr>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422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1" name="Date Placeholder 10"/>
          <p:cNvSpPr>
            <a:spLocks noGrp="1"/>
          </p:cNvSpPr>
          <p:nvPr>
            <p:ph type="dt" sz="half" idx="10"/>
          </p:nvPr>
        </p:nvSpPr>
        <p:spPr/>
        <p:txBody>
          <a:bodyPr/>
          <a:lstStyle/>
          <a:p>
            <a:fld id="{F9DCF189-3DBB-42FC-8001-ADDE9FFC8E75}" type="datetime1">
              <a:rPr lang="en-US" smtClean="0"/>
              <a:pPr/>
              <a:t>7/23/2023</a:t>
            </a:fld>
            <a:endParaRPr lang="en-US" dirty="0"/>
          </a:p>
        </p:txBody>
      </p:sp>
      <p:sp>
        <p:nvSpPr>
          <p:cNvPr id="12" name="Slide Number Placeholder 11"/>
          <p:cNvSpPr>
            <a:spLocks noGrp="1"/>
          </p:cNvSpPr>
          <p:nvPr>
            <p:ph type="sldNum" sz="quarter" idx="11"/>
          </p:nvPr>
        </p:nvSpPr>
        <p:spPr/>
        <p:txBody>
          <a:bodyPr/>
          <a:lstStyle/>
          <a:p>
            <a:fld id="{DF50BC54-82C0-411D-A966-0159842D18DA}" type="slidenum">
              <a:rPr lang="en-US" smtClean="0"/>
              <a:pPr/>
              <a:t>‹#›</a:t>
            </a:fld>
            <a:endParaRPr lang="en-US"/>
          </a:p>
        </p:txBody>
      </p:sp>
      <p:sp>
        <p:nvSpPr>
          <p:cNvPr id="13" name="Footer Placeholder 12"/>
          <p:cNvSpPr>
            <a:spLocks noGrp="1"/>
          </p:cNvSpPr>
          <p:nvPr>
            <p:ph type="ftr" sz="quarter" idx="12"/>
          </p:nvPr>
        </p:nvSpPr>
        <p:spPr/>
        <p:txBody>
          <a:bodyPr/>
          <a:lstStyle/>
          <a:p>
            <a:pPr>
              <a:defRPr/>
            </a:pPr>
            <a:endParaRPr lang="nl-NL" kern="0" dirty="0">
              <a:solidFill>
                <a:srgbClr val="262826"/>
              </a:solidFill>
            </a:endParaRPr>
          </a:p>
        </p:txBody>
      </p:sp>
    </p:spTree>
    <p:extLst>
      <p:ext uri="{BB962C8B-B14F-4D97-AF65-F5344CB8AC3E}">
        <p14:creationId xmlns:p14="http://schemas.microsoft.com/office/powerpoint/2010/main" val="1928032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spTree>
      <p:nvGrpSpPr>
        <p:cNvPr id="1" name=""/>
        <p:cNvGrpSpPr/>
        <p:nvPr/>
      </p:nvGrpSpPr>
      <p:grpSpPr>
        <a:xfrm>
          <a:off x="0" y="0"/>
          <a:ext cx="0" cy="0"/>
          <a:chOff x="0" y="0"/>
          <a:chExt cx="0" cy="0"/>
        </a:xfrm>
      </p:grpSpPr>
      <p:sp>
        <p:nvSpPr>
          <p:cNvPr id="24"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1963550"/>
            <a:ext cx="2084804" cy="1404352"/>
          </a:xfrm>
        </p:spPr>
        <p:txBody>
          <a:bodyPr>
            <a:noAutofit/>
          </a:bodyPr>
          <a:lstStyle>
            <a:lvl1pPr>
              <a:lnSpc>
                <a:spcPts val="1250"/>
              </a:lnSpc>
              <a:spcAft>
                <a:spcPts val="250"/>
              </a:spcAft>
              <a:tabLst>
                <a:tab pos="266700" algn="l"/>
              </a:tabLst>
              <a:defRPr sz="1250" b="0" cap="none"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12" name="Title 11"/>
          <p:cNvSpPr>
            <a:spLocks noGrp="1"/>
          </p:cNvSpPr>
          <p:nvPr>
            <p:ph type="title" hasCustomPrompt="1"/>
          </p:nvPr>
        </p:nvSpPr>
        <p:spPr>
          <a:xfrm>
            <a:off x="6350964" y="1722014"/>
            <a:ext cx="2084400" cy="241536"/>
          </a:xfrm>
        </p:spPr>
        <p:txBody>
          <a:bodyPr bIns="36000">
            <a:noAutofit/>
          </a:bodyPr>
          <a:lstStyle>
            <a:lvl1pPr>
              <a:lnSpc>
                <a:spcPts val="1600"/>
              </a:lnSpc>
              <a:defRPr sz="1500" cap="all" baseline="0">
                <a:solidFill>
                  <a:schemeClr val="tx1"/>
                </a:solidFill>
              </a:defRPr>
            </a:lvl1pPr>
          </a:lstStyle>
          <a:p>
            <a:r>
              <a:rPr lang="en-US" dirty="0"/>
              <a:t>Click to edit title style</a:t>
            </a:r>
          </a:p>
        </p:txBody>
      </p:sp>
      <p:sp>
        <p:nvSpPr>
          <p:cNvPr id="10" name="Round Same Side Corner Rectangle 9"/>
          <p:cNvSpPr/>
          <p:nvPr userDrawn="1"/>
        </p:nvSpPr>
        <p:spPr>
          <a:xfrm>
            <a:off x="6186234" y="4694981"/>
            <a:ext cx="2443376" cy="448519"/>
          </a:xfrm>
          <a:prstGeom prst="round2SameRect">
            <a:avLst>
              <a:gd name="adj1" fmla="val 12687"/>
              <a:gd name="adj2" fmla="val 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07B1D3"/>
              </a:solidFill>
              <a:effectLst/>
              <a:uLnTx/>
              <a:uFillTx/>
              <a:latin typeface="Calibri" pitchFamily="34" charset="0"/>
              <a:ea typeface="+mn-ea"/>
              <a:cs typeface="+mn-cs"/>
            </a:endParaRPr>
          </a:p>
        </p:txBody>
      </p:sp>
      <p:sp>
        <p:nvSpPr>
          <p:cNvPr id="11" name="TextBox 10"/>
          <p:cNvSpPr txBox="1"/>
          <p:nvPr userDrawn="1"/>
        </p:nvSpPr>
        <p:spPr>
          <a:xfrm>
            <a:off x="6352768" y="4795053"/>
            <a:ext cx="2042173" cy="215444"/>
          </a:xfrm>
          <a:prstGeom prst="rect">
            <a:avLst/>
          </a:prstGeom>
        </p:spPr>
        <p:txBody>
          <a:bodyPr vert="horz" lIns="0" tIns="0" rIns="0" bIns="0" rtlCol="0" anchor="t" anchorCtr="0">
            <a:normAutofit/>
          </a:body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all" spc="20" normalizeH="0" baseline="0" noProof="0" dirty="0">
                <a:ln>
                  <a:noFill/>
                </a:ln>
                <a:solidFill>
                  <a:srgbClr val="FFFFFF"/>
                </a:solidFill>
                <a:effectLst/>
                <a:uLnTx/>
                <a:uFillTx/>
                <a:latin typeface="Calibri" pitchFamily="34" charset="0"/>
                <a:ea typeface="+mn-ea"/>
                <a:cs typeface="+mn-cs"/>
              </a:rPr>
              <a:t>CORBION.COM</a:t>
            </a:r>
            <a:endParaRPr kumimoji="0" lang="nl-NL" sz="1000" b="1" i="0" u="none" strike="noStrike" kern="1200" cap="all" spc="20" normalizeH="0" baseline="0" noProof="0" dirty="0">
              <a:ln>
                <a:noFill/>
              </a:ln>
              <a:solidFill>
                <a:srgbClr val="FFFFFF"/>
              </a:solidFill>
              <a:effectLst/>
              <a:uLnTx/>
              <a:uFillTx/>
              <a:latin typeface="Calibri" pitchFamily="34" charset="0"/>
              <a:ea typeface="+mn-ea"/>
              <a:cs typeface="+mn-cs"/>
            </a:endParaRPr>
          </a:p>
        </p:txBody>
      </p:sp>
      <p:grpSp>
        <p:nvGrpSpPr>
          <p:cNvPr id="9" name="Group 8"/>
          <p:cNvGrpSpPr/>
          <p:nvPr userDrawn="1"/>
        </p:nvGrpSpPr>
        <p:grpSpPr>
          <a:xfrm>
            <a:off x="0" y="0"/>
            <a:ext cx="3467100" cy="5143500"/>
            <a:chOff x="0" y="0"/>
            <a:chExt cx="3467100" cy="5143500"/>
          </a:xfrm>
        </p:grpSpPr>
        <p:pic>
          <p:nvPicPr>
            <p:cNvPr id="13" name="Picture 12" descr="dots.png"/>
            <p:cNvPicPr>
              <a:picLocks noChangeAspect="1"/>
            </p:cNvPicPr>
            <p:nvPr userDrawn="1"/>
          </p:nvPicPr>
          <p:blipFill>
            <a:blip r:embed="rId2" cstate="screen">
              <a:lum bright="-40000"/>
            </a:blip>
            <a:stretch>
              <a:fillRect/>
            </a:stretch>
          </p:blipFill>
          <p:spPr>
            <a:xfrm>
              <a:off x="0" y="0"/>
              <a:ext cx="3467100" cy="5143500"/>
            </a:xfrm>
            <a:prstGeom prst="rect">
              <a:avLst/>
            </a:prstGeom>
          </p:spPr>
        </p:pic>
        <p:sp>
          <p:nvSpPr>
            <p:cNvPr id="14" name="Rectangle 13"/>
            <p:cNvSpPr/>
            <p:nvPr userDrawn="1"/>
          </p:nvSpPr>
          <p:spPr>
            <a:xfrm>
              <a:off x="0" y="0"/>
              <a:ext cx="3466800" cy="5143500"/>
            </a:xfrm>
            <a:prstGeom prst="rect">
              <a:avLst/>
            </a:prstGeom>
            <a:solidFill>
              <a:srgbClr val="F5F4F4">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Afbeelding 14"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80"/>
          </a:xfrm>
          <a:prstGeom prst="rect">
            <a:avLst/>
          </a:prstGeom>
        </p:spPr>
      </p:pic>
    </p:spTree>
    <p:extLst>
      <p:ext uri="{BB962C8B-B14F-4D97-AF65-F5344CB8AC3E}">
        <p14:creationId xmlns:p14="http://schemas.microsoft.com/office/powerpoint/2010/main" val="1115184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 name="Group 2"/>
          <p:cNvGrpSpPr/>
          <p:nvPr userDrawn="1"/>
        </p:nvGrpSpPr>
        <p:grpSpPr>
          <a:xfrm>
            <a:off x="0" y="0"/>
            <a:ext cx="3467100" cy="5143500"/>
            <a:chOff x="0" y="0"/>
            <a:chExt cx="3467100" cy="5143500"/>
          </a:xfrm>
        </p:grpSpPr>
        <p:pic>
          <p:nvPicPr>
            <p:cNvPr id="5" name="Picture 4" descr="dots.png"/>
            <p:cNvPicPr>
              <a:picLocks noChangeAspect="1"/>
            </p:cNvPicPr>
            <p:nvPr userDrawn="1"/>
          </p:nvPicPr>
          <p:blipFill>
            <a:blip r:embed="rId2" cstate="screen">
              <a:lum bright="-40000"/>
            </a:blip>
            <a:stretch>
              <a:fillRect/>
            </a:stretch>
          </p:blipFill>
          <p:spPr>
            <a:xfrm>
              <a:off x="0" y="0"/>
              <a:ext cx="3467100" cy="5143500"/>
            </a:xfrm>
            <a:prstGeom prst="rect">
              <a:avLst/>
            </a:prstGeom>
          </p:spPr>
        </p:pic>
        <p:sp>
          <p:nvSpPr>
            <p:cNvPr id="6" name="Rectangle 5"/>
            <p:cNvSpPr/>
            <p:nvPr userDrawn="1"/>
          </p:nvSpPr>
          <p:spPr>
            <a:xfrm>
              <a:off x="0" y="0"/>
              <a:ext cx="3466800" cy="5143500"/>
            </a:xfrm>
            <a:prstGeom prst="rect">
              <a:avLst/>
            </a:prstGeom>
            <a:solidFill>
              <a:srgbClr val="F5F4F4">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129" y="1957426"/>
            <a:ext cx="1483742" cy="1228646"/>
          </a:xfrm>
          <a:prstGeom prst="rect">
            <a:avLst/>
          </a:prstGeom>
        </p:spPr>
      </p:pic>
    </p:spTree>
    <p:extLst>
      <p:ext uri="{BB962C8B-B14F-4D97-AF65-F5344CB8AC3E}">
        <p14:creationId xmlns:p14="http://schemas.microsoft.com/office/powerpoint/2010/main" val="2162689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solidFill>
          <a:schemeClr val="accent6"/>
        </a:solidFill>
        <a:effectLst/>
      </p:bgPr>
    </p:bg>
    <p:spTree>
      <p:nvGrpSpPr>
        <p:cNvPr id="1" name=""/>
        <p:cNvGrpSpPr/>
        <p:nvPr/>
      </p:nvGrpSpPr>
      <p:grpSpPr>
        <a:xfrm>
          <a:off x="0" y="0"/>
          <a:ext cx="0" cy="0"/>
          <a:chOff x="0" y="0"/>
          <a:chExt cx="0" cy="0"/>
        </a:xfrm>
      </p:grpSpPr>
      <p:pic>
        <p:nvPicPr>
          <p:cNvPr id="13" name="Picture 12"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8" name="Round Same Side Corner Rectangle 7"/>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23"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Rectangle 11"/>
          <p:cNvSpPr/>
          <p:nvPr userDrawn="1"/>
        </p:nvSpPr>
        <p:spPr>
          <a:xfrm>
            <a:off x="9288780" y="0"/>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US" sz="900" b="1" dirty="0">
                <a:solidFill>
                  <a:schemeClr val="tx1"/>
                </a:solidFill>
              </a:rPr>
              <a:t>Insert/replace image via</a:t>
            </a:r>
          </a:p>
          <a:p>
            <a:pPr algn="l"/>
            <a:r>
              <a:rPr lang="en-US" sz="900" b="0" dirty="0">
                <a:solidFill>
                  <a:schemeClr val="tx1"/>
                </a:solidFill>
              </a:rPr>
              <a:t>Format Background &gt; Picture</a:t>
            </a:r>
            <a:r>
              <a:rPr lang="en-US" sz="900" b="0" baseline="0" dirty="0">
                <a:solidFill>
                  <a:schemeClr val="tx1"/>
                </a:solidFill>
              </a:rPr>
              <a:t> or texture fill &gt;</a:t>
            </a:r>
          </a:p>
          <a:p>
            <a:pPr algn="l"/>
            <a:r>
              <a:rPr lang="en-US" sz="900" b="0" i="0" baseline="0" dirty="0">
                <a:solidFill>
                  <a:schemeClr val="tx1"/>
                </a:solidFill>
              </a:rPr>
              <a:t>Click “File” to browse to </a:t>
            </a:r>
            <a:r>
              <a:rPr lang="en-US" sz="900" b="0" baseline="0" dirty="0">
                <a:solidFill>
                  <a:schemeClr val="tx1"/>
                </a:solidFill>
              </a:rPr>
              <a:t>your image</a:t>
            </a:r>
            <a:endParaRPr lang="en-US" sz="900" b="0" dirty="0">
              <a:solidFill>
                <a:schemeClr val="tx1"/>
              </a:solidFill>
            </a:endParaRPr>
          </a:p>
        </p:txBody>
      </p:sp>
      <p:sp>
        <p:nvSpPr>
          <p:cNvPr id="15" name="Title 14"/>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a:t>Click to edit Master title style</a:t>
            </a:r>
          </a:p>
        </p:txBody>
      </p:sp>
      <p:sp>
        <p:nvSpPr>
          <p:cNvPr id="16"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pic>
        <p:nvPicPr>
          <p:cNvPr id="18" name="Afbeelding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grpSp>
        <p:nvGrpSpPr>
          <p:cNvPr id="10" name="Group 9"/>
          <p:cNvGrpSpPr/>
          <p:nvPr userDrawn="1"/>
        </p:nvGrpSpPr>
        <p:grpSpPr>
          <a:xfrm>
            <a:off x="0" y="0"/>
            <a:ext cx="3467100" cy="5143500"/>
            <a:chOff x="0" y="0"/>
            <a:chExt cx="3467100" cy="5143500"/>
          </a:xfrm>
        </p:grpSpPr>
        <p:pic>
          <p:nvPicPr>
            <p:cNvPr id="15" name="Picture 14"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6" name="Rectangle 15"/>
            <p:cNvSpPr/>
            <p:nvPr userDrawn="1"/>
          </p:nvSpPr>
          <p:spPr>
            <a:xfrm>
              <a:off x="0" y="0"/>
              <a:ext cx="3466800" cy="5143500"/>
            </a:xfrm>
            <a:prstGeom prst="rect">
              <a:avLst/>
            </a:prstGeom>
            <a:solidFill>
              <a:schemeClr val="accent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 Same Side Corner Rectangle 13"/>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34"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Title 11"/>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dirty="0"/>
              <a:t>Click to edit Master title style</a:t>
            </a:r>
          </a:p>
        </p:txBody>
      </p:sp>
      <p:sp>
        <p:nvSpPr>
          <p:cNvPr id="17"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pic>
        <p:nvPicPr>
          <p:cNvPr id="19" name="Afbeelding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708164"/>
            <a:ext cx="4176000" cy="405730"/>
          </a:xfrm>
        </p:spPr>
        <p:txBody>
          <a:bodyPr>
            <a:normAutofit/>
          </a:bodyPr>
          <a:lstStyle>
            <a:lvl1pPr>
              <a:lnSpc>
                <a:spcPct val="100000"/>
              </a:lnSpc>
              <a:defRPr kumimoji="0" lang="en-US" sz="2400" b="0" i="0" u="none" strike="noStrike" kern="0" cap="none" spc="0" normalizeH="0" baseline="0" noProof="0" dirty="0" smtClean="0">
                <a:ln>
                  <a:noFill/>
                </a:ln>
                <a:solidFill>
                  <a:schemeClr val="bg1"/>
                </a:solidFill>
                <a:effectLst/>
                <a:uLnTx/>
                <a:uFillTx/>
                <a:latin typeface="+mj-lt"/>
                <a:ea typeface="+mj-ea"/>
                <a:cs typeface="+mj-cs"/>
              </a:defRPr>
            </a:lvl1pPr>
          </a:lstStyle>
          <a:p>
            <a:pPr lvl="0"/>
            <a:r>
              <a:rPr lang="en-US" dirty="0"/>
              <a:t>Click to edit Master text styles</a:t>
            </a:r>
          </a:p>
        </p:txBody>
      </p:sp>
      <p:sp>
        <p:nvSpPr>
          <p:cNvPr id="7" name="Text Placeholder 7"/>
          <p:cNvSpPr>
            <a:spLocks noGrp="1"/>
          </p:cNvSpPr>
          <p:nvPr>
            <p:ph type="body" sz="quarter" idx="13" hasCustomPrompt="1"/>
          </p:nvPr>
        </p:nvSpPr>
        <p:spPr>
          <a:xfrm>
            <a:off x="6864675" y="114102"/>
            <a:ext cx="1915415" cy="4329856"/>
          </a:xfrm>
        </p:spPr>
        <p:txBody>
          <a:bodyPr wrap="none" lIns="0" tIns="0" rIns="0" bIns="0">
            <a:noAutofit/>
          </a:bodyPr>
          <a:lstStyle>
            <a:lvl1pPr marL="0" indent="0" algn="r">
              <a:lnSpc>
                <a:spcPct val="100000"/>
              </a:lnSpc>
              <a:spcBef>
                <a:spcPts val="0"/>
              </a:spcBef>
              <a:buNone/>
              <a:defRPr sz="28000" b="1">
                <a:solidFill>
                  <a:schemeClr val="bg1"/>
                </a:solidFill>
              </a:defRPr>
            </a:lvl1pPr>
          </a:lstStyle>
          <a:p>
            <a:pPr lvl="0"/>
            <a:r>
              <a:rPr lang="en-US" dirty="0"/>
              <a:t>x</a:t>
            </a:r>
            <a:endParaRPr lang="nl-NL" dirty="0"/>
          </a:p>
        </p:txBody>
      </p:sp>
      <p:sp>
        <p:nvSpPr>
          <p:cNvPr id="8" name="Freeform 7"/>
          <p:cNvSpPr>
            <a:spLocks/>
          </p:cNvSpPr>
          <p:nvPr userDrawn="1"/>
        </p:nvSpPr>
        <p:spPr bwMode="auto">
          <a:xfrm>
            <a:off x="365125" y="1180568"/>
            <a:ext cx="4176000" cy="79375"/>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Title 13"/>
          <p:cNvSpPr>
            <a:spLocks noGrp="1"/>
          </p:cNvSpPr>
          <p:nvPr>
            <p:ph type="title"/>
          </p:nvPr>
        </p:nvSpPr>
        <p:spPr>
          <a:xfrm>
            <a:off x="352426" y="330224"/>
            <a:ext cx="4176000" cy="437036"/>
          </a:xfrm>
        </p:spPr>
        <p:txBody>
          <a:bodyPr>
            <a:normAutofit/>
          </a:bodyPr>
          <a:lstStyle>
            <a:lvl1pPr>
              <a:defRPr>
                <a:solidFill>
                  <a:schemeClr val="accent5"/>
                </a:solidFill>
              </a:defRPr>
            </a:lvl1pPr>
          </a:lstStyle>
          <a:p>
            <a:r>
              <a:rPr lang="en-US" dirty="0"/>
              <a:t>Click to edit Master title style</a:t>
            </a:r>
          </a:p>
        </p:txBody>
      </p:sp>
      <p:sp>
        <p:nvSpPr>
          <p:cNvPr id="9" name="Date Placeholder 8"/>
          <p:cNvSpPr>
            <a:spLocks noGrp="1"/>
          </p:cNvSpPr>
          <p:nvPr>
            <p:ph type="dt" sz="half" idx="20"/>
          </p:nvPr>
        </p:nvSpPr>
        <p:spPr/>
        <p:txBody>
          <a:bodyPr/>
          <a:lstStyle/>
          <a:p>
            <a:fld id="{7B90BF40-A1D3-4889-B83A-41ABC703AEA2}" type="datetime1">
              <a:rPr lang="en-US" smtClean="0"/>
              <a:pPr/>
              <a:t>7/23/2023</a:t>
            </a:fld>
            <a:endParaRPr lang="en-US" dirty="0"/>
          </a:p>
        </p:txBody>
      </p:sp>
      <p:sp>
        <p:nvSpPr>
          <p:cNvPr id="13" name="Slide Number Placeholder 12"/>
          <p:cNvSpPr>
            <a:spLocks noGrp="1"/>
          </p:cNvSpPr>
          <p:nvPr>
            <p:ph type="sldNum" sz="quarter" idx="21"/>
          </p:nvPr>
        </p:nvSpPr>
        <p:spPr/>
        <p:txBody>
          <a:bodyPr/>
          <a:lstStyle/>
          <a:p>
            <a:fld id="{DF50BC54-82C0-411D-A966-0159842D18DA}" type="slidenum">
              <a:rPr lang="en-US" smtClean="0"/>
              <a:pPr/>
              <a:t>‹#›</a:t>
            </a:fld>
            <a:endParaRPr lang="en-US" dirty="0"/>
          </a:p>
        </p:txBody>
      </p:sp>
      <p:sp>
        <p:nvSpPr>
          <p:cNvPr id="15" name="Footer Placeholder 14"/>
          <p:cNvSpPr>
            <a:spLocks noGrp="1"/>
          </p:cNvSpPr>
          <p:nvPr>
            <p:ph type="ftr" sz="quarter" idx="22"/>
          </p:nvPr>
        </p:nvSpPr>
        <p:spPr/>
        <p:txBody>
          <a:bodyPr/>
          <a:lstStyle/>
          <a:p>
            <a:pPr>
              <a:defRPr/>
            </a:pPr>
            <a:endParaRPr lang="nl-NL" kern="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6" y="1058689"/>
            <a:ext cx="7549565"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Title 11"/>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7"/>
          </p:nvPr>
        </p:nvSpPr>
        <p:spPr/>
        <p:txBody>
          <a:bodyPr/>
          <a:lstStyle/>
          <a:p>
            <a:fld id="{7B90BF40-A1D3-4889-B83A-41ABC703AEA2}" type="datetime1">
              <a:rPr lang="en-US" smtClean="0"/>
              <a:pPr/>
              <a:t>7/23/2023</a:t>
            </a:fld>
            <a:endParaRPr lang="en-US" dirty="0"/>
          </a:p>
        </p:txBody>
      </p:sp>
      <p:sp>
        <p:nvSpPr>
          <p:cNvPr id="13" name="Slide Number Placeholder 12"/>
          <p:cNvSpPr>
            <a:spLocks noGrp="1"/>
          </p:cNvSpPr>
          <p:nvPr>
            <p:ph type="sldNum" sz="quarter" idx="18"/>
          </p:nvPr>
        </p:nvSpPr>
        <p:spPr/>
        <p:txBody>
          <a:bodyPr/>
          <a:lstStyle/>
          <a:p>
            <a:fld id="{DF50BC54-82C0-411D-A966-0159842D18DA}" type="slidenum">
              <a:rPr lang="en-US" smtClean="0"/>
              <a:pPr/>
              <a:t>‹#›</a:t>
            </a:fld>
            <a:endParaRPr lang="en-US" dirty="0"/>
          </a:p>
        </p:txBody>
      </p:sp>
      <p:sp>
        <p:nvSpPr>
          <p:cNvPr id="14" name="Footer Placeholder 13"/>
          <p:cNvSpPr>
            <a:spLocks noGrp="1"/>
          </p:cNvSpPr>
          <p:nvPr>
            <p:ph type="ftr" sz="quarter" idx="19"/>
          </p:nvPr>
        </p:nvSpPr>
        <p:spPr/>
        <p:txBody>
          <a:bodyPr/>
          <a:lstStyle/>
          <a:p>
            <a:pPr>
              <a:defRPr/>
            </a:pPr>
            <a:endParaRPr lang="nl-NL" kern="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Quot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7" y="1058689"/>
            <a:ext cx="6071866"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Title 11"/>
          <p:cNvSpPr>
            <a:spLocks noGrp="1"/>
          </p:cNvSpPr>
          <p:nvPr>
            <p:ph type="title"/>
          </p:nvPr>
        </p:nvSpPr>
        <p:spPr/>
        <p:txBody>
          <a:bodyPr/>
          <a:lstStyle/>
          <a:p>
            <a:r>
              <a:rPr lang="en-US"/>
              <a:t>Click to edit Master title style</a:t>
            </a:r>
          </a:p>
        </p:txBody>
      </p:sp>
      <p:sp>
        <p:nvSpPr>
          <p:cNvPr id="8" name="Freeform 20"/>
          <p:cNvSpPr>
            <a:spLocks noChangeAspect="1"/>
          </p:cNvSpPr>
          <p:nvPr userDrawn="1"/>
        </p:nvSpPr>
        <p:spPr bwMode="auto">
          <a:xfrm>
            <a:off x="6674428" y="2875369"/>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Text Placeholder 16"/>
          <p:cNvSpPr>
            <a:spLocks noGrp="1"/>
          </p:cNvSpPr>
          <p:nvPr>
            <p:ph type="body" sz="quarter" idx="22"/>
          </p:nvPr>
        </p:nvSpPr>
        <p:spPr>
          <a:xfrm>
            <a:off x="6655378" y="1063228"/>
            <a:ext cx="2071050" cy="1767979"/>
          </a:xfrm>
        </p:spPr>
        <p:txBody>
          <a:bodyPr wrap="square" anchor="b" anchorCtr="0">
            <a:noAutofit/>
          </a:bodyPr>
          <a:lstStyle>
            <a:lvl1pPr>
              <a:lnSpc>
                <a:spcPts val="2300"/>
              </a:lnSpc>
              <a:defRPr sz="2200">
                <a:solidFill>
                  <a:schemeClr val="tx2"/>
                </a:solidFill>
              </a:defRPr>
            </a:lvl1pPr>
          </a:lstStyle>
          <a:p>
            <a:pPr lvl="0"/>
            <a:r>
              <a:rPr lang="en-US" dirty="0"/>
              <a:t>Click to edit Master text styles</a:t>
            </a:r>
          </a:p>
        </p:txBody>
      </p:sp>
      <p:sp>
        <p:nvSpPr>
          <p:cNvPr id="13" name="Date Placeholder 12"/>
          <p:cNvSpPr>
            <a:spLocks noGrp="1"/>
          </p:cNvSpPr>
          <p:nvPr>
            <p:ph type="dt" sz="half" idx="23"/>
          </p:nvPr>
        </p:nvSpPr>
        <p:spPr/>
        <p:txBody>
          <a:bodyPr/>
          <a:lstStyle/>
          <a:p>
            <a:fld id="{7B90BF40-A1D3-4889-B83A-41ABC703AEA2}" type="datetime1">
              <a:rPr lang="en-US" smtClean="0"/>
              <a:pPr/>
              <a:t>7/23/2023</a:t>
            </a:fld>
            <a:endParaRPr lang="en-US" dirty="0"/>
          </a:p>
        </p:txBody>
      </p:sp>
      <p:sp>
        <p:nvSpPr>
          <p:cNvPr id="14" name="Slide Number Placeholder 13"/>
          <p:cNvSpPr>
            <a:spLocks noGrp="1"/>
          </p:cNvSpPr>
          <p:nvPr>
            <p:ph type="sldNum" sz="quarter" idx="24"/>
          </p:nvPr>
        </p:nvSpPr>
        <p:spPr/>
        <p:txBody>
          <a:bodyPr/>
          <a:lstStyle/>
          <a:p>
            <a:fld id="{DF50BC54-82C0-411D-A966-0159842D18DA}" type="slidenum">
              <a:rPr lang="en-US" smtClean="0"/>
              <a:pPr/>
              <a:t>‹#›</a:t>
            </a:fld>
            <a:endParaRPr lang="en-US" dirty="0"/>
          </a:p>
        </p:txBody>
      </p:sp>
      <p:sp>
        <p:nvSpPr>
          <p:cNvPr id="15" name="Footer Placeholder 14"/>
          <p:cNvSpPr>
            <a:spLocks noGrp="1"/>
          </p:cNvSpPr>
          <p:nvPr>
            <p:ph type="ftr" sz="quarter" idx="25"/>
          </p:nvPr>
        </p:nvSpPr>
        <p:spPr/>
        <p:txBody>
          <a:bodyPr/>
          <a:lstStyle/>
          <a:p>
            <a:pPr>
              <a:defRPr/>
            </a:pPr>
            <a:endParaRPr lang="nl-NL" kern="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6" y="1058689"/>
            <a:ext cx="7549565" cy="3249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Date Placeholder 8"/>
          <p:cNvSpPr>
            <a:spLocks noGrp="1"/>
          </p:cNvSpPr>
          <p:nvPr>
            <p:ph type="dt" sz="half" idx="19"/>
          </p:nvPr>
        </p:nvSpPr>
        <p:spPr>
          <a:xfrm>
            <a:off x="629294" y="4766470"/>
            <a:ext cx="792000" cy="274637"/>
          </a:xfrm>
          <a:prstGeom prst="rect">
            <a:avLst/>
          </a:prstGeom>
        </p:spPr>
        <p:txBody>
          <a:bodyPr/>
          <a:lstStyle/>
          <a:p>
            <a:fld id="{DB5D97A3-1D12-43ED-BCF6-B63C27D8A211}" type="datetime1">
              <a:rPr lang="en-US" smtClean="0"/>
              <a:pPr/>
              <a:t>7/23/2023</a:t>
            </a:fld>
            <a:endParaRPr lang="en-US" dirty="0"/>
          </a:p>
        </p:txBody>
      </p:sp>
      <p:sp>
        <p:nvSpPr>
          <p:cNvPr id="10" name="Slide Number Placeholder 9"/>
          <p:cNvSpPr>
            <a:spLocks noGrp="1"/>
          </p:cNvSpPr>
          <p:nvPr>
            <p:ph type="sldNum" sz="quarter" idx="20"/>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2" name="Title 1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2033017" cy="1597025"/>
          </a:xfrm>
        </p:spPr>
        <p:txBody>
          <a:bodyPr>
            <a:normAutofit/>
          </a:bodyPr>
          <a:lstStyle>
            <a:lvl1pPr>
              <a:lnSpc>
                <a:spcPct val="100000"/>
              </a:lnSpc>
              <a:defRPr sz="800"/>
            </a:lvl1pPr>
          </a:lstStyle>
          <a:p>
            <a:endParaRPr lang="nl-NL"/>
          </a:p>
        </p:txBody>
      </p:sp>
      <p:sp>
        <p:nvSpPr>
          <p:cNvPr id="23" name="Picture Placeholder 22"/>
          <p:cNvSpPr>
            <a:spLocks noGrp="1"/>
          </p:cNvSpPr>
          <p:nvPr>
            <p:ph type="pic" sz="quarter" idx="23"/>
          </p:nvPr>
        </p:nvSpPr>
        <p:spPr>
          <a:xfrm>
            <a:off x="6744021" y="1155699"/>
            <a:ext cx="2033017" cy="1597024"/>
          </a:xfrm>
        </p:spPr>
        <p:txBody>
          <a:bodyPr>
            <a:normAutofit/>
          </a:bodyPr>
          <a:lstStyle>
            <a:lvl1pPr>
              <a:lnSpc>
                <a:spcPct val="100000"/>
              </a:lnSpc>
              <a:defRPr sz="800"/>
            </a:lvl1pPr>
          </a:lstStyle>
          <a:p>
            <a:endParaRPr lang="nl-NL"/>
          </a:p>
        </p:txBody>
      </p:sp>
      <p:sp>
        <p:nvSpPr>
          <p:cNvPr id="25" name="Picture Placeholder 24"/>
          <p:cNvSpPr>
            <a:spLocks noGrp="1"/>
          </p:cNvSpPr>
          <p:nvPr>
            <p:ph type="pic" sz="quarter" idx="24"/>
          </p:nvPr>
        </p:nvSpPr>
        <p:spPr>
          <a:xfrm>
            <a:off x="4614862" y="2808832"/>
            <a:ext cx="2033585"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6744021" y="2808831"/>
            <a:ext cx="2033017" cy="1597025"/>
          </a:xfrm>
        </p:spPr>
        <p:txBody>
          <a:bodyPr>
            <a:normAutofit/>
          </a:bodyPr>
          <a:lstStyle>
            <a:lvl1pPr>
              <a:lnSpc>
                <a:spcPct val="100000"/>
              </a:lnSpc>
              <a:defRPr sz="800"/>
            </a:lvl1pPr>
          </a:lstStyle>
          <a:p>
            <a:endParaRPr lang="nl-NL"/>
          </a:p>
        </p:txBody>
      </p:sp>
      <p:sp>
        <p:nvSpPr>
          <p:cNvPr id="16" name="Title 15"/>
          <p:cNvSpPr>
            <a:spLocks noGrp="1"/>
          </p:cNvSpPr>
          <p:nvPr>
            <p:ph type="title"/>
          </p:nvPr>
        </p:nvSpPr>
        <p:spPr/>
        <p:txBody>
          <a:bodyPr/>
          <a:lstStyle/>
          <a:p>
            <a:r>
              <a:rPr lang="en-US"/>
              <a:t>Click to edit Master title style</a:t>
            </a:r>
          </a:p>
        </p:txBody>
      </p:sp>
      <p:sp>
        <p:nvSpPr>
          <p:cNvPr id="17" name="Date Placeholder 16"/>
          <p:cNvSpPr>
            <a:spLocks noGrp="1"/>
          </p:cNvSpPr>
          <p:nvPr>
            <p:ph type="dt" sz="half" idx="26"/>
          </p:nvPr>
        </p:nvSpPr>
        <p:spPr/>
        <p:txBody>
          <a:bodyPr/>
          <a:lstStyle/>
          <a:p>
            <a:fld id="{7B90BF40-A1D3-4889-B83A-41ABC703AEA2}" type="datetime1">
              <a:rPr lang="en-US" smtClean="0"/>
              <a:pPr/>
              <a:t>7/23/2023</a:t>
            </a:fld>
            <a:endParaRPr lang="en-US" dirty="0"/>
          </a:p>
        </p:txBody>
      </p:sp>
      <p:sp>
        <p:nvSpPr>
          <p:cNvPr id="18" name="Slide Number Placeholder 17"/>
          <p:cNvSpPr>
            <a:spLocks noGrp="1"/>
          </p:cNvSpPr>
          <p:nvPr>
            <p:ph type="sldNum" sz="quarter" idx="27"/>
          </p:nvPr>
        </p:nvSpPr>
        <p:spPr/>
        <p:txBody>
          <a:bodyPr/>
          <a:lstStyle/>
          <a:p>
            <a:fld id="{DF50BC54-82C0-411D-A966-0159842D18DA}" type="slidenum">
              <a:rPr lang="en-US" smtClean="0"/>
              <a:pPr/>
              <a:t>‹#›</a:t>
            </a:fld>
            <a:endParaRPr lang="en-US" dirty="0"/>
          </a:p>
        </p:txBody>
      </p:sp>
      <p:sp>
        <p:nvSpPr>
          <p:cNvPr id="20" name="Footer Placeholder 19"/>
          <p:cNvSpPr>
            <a:spLocks noGrp="1"/>
          </p:cNvSpPr>
          <p:nvPr>
            <p:ph type="ftr" sz="quarter" idx="28"/>
          </p:nvPr>
        </p:nvSpPr>
        <p:spPr/>
        <p:txBody>
          <a:bodyPr/>
          <a:lstStyle/>
          <a:p>
            <a:pPr>
              <a:defRPr/>
            </a:pPr>
            <a:endParaRPr lang="nl-NL" kern="0"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3" name="Picture Placeholder 22"/>
          <p:cNvSpPr>
            <a:spLocks noGrp="1"/>
          </p:cNvSpPr>
          <p:nvPr>
            <p:ph type="pic" sz="quarter" idx="23"/>
          </p:nvPr>
        </p:nvSpPr>
        <p:spPr>
          <a:xfrm>
            <a:off x="4614863" y="1155699"/>
            <a:ext cx="4162176" cy="1597024"/>
          </a:xfrm>
        </p:spPr>
        <p:txBody>
          <a:bodyPr>
            <a:normAutofit/>
          </a:bodyPr>
          <a:lstStyle>
            <a:lvl1pPr>
              <a:lnSpc>
                <a:spcPct val="100000"/>
              </a:lnSpc>
              <a:defRPr sz="800"/>
            </a:lvl1pPr>
          </a:lstStyle>
          <a:p>
            <a:endParaRPr lang="nl-NL"/>
          </a:p>
        </p:txBody>
      </p:sp>
      <p:sp>
        <p:nvSpPr>
          <p:cNvPr id="25" name="Picture Placeholder 24"/>
          <p:cNvSpPr>
            <a:spLocks noGrp="1"/>
          </p:cNvSpPr>
          <p:nvPr>
            <p:ph type="pic" sz="quarter" idx="24"/>
          </p:nvPr>
        </p:nvSpPr>
        <p:spPr>
          <a:xfrm>
            <a:off x="4614862" y="2808832"/>
            <a:ext cx="4162177" cy="1597025"/>
          </a:xfrm>
        </p:spPr>
        <p:txBody>
          <a:bodyPr>
            <a:normAutofit/>
          </a:bodyPr>
          <a:lstStyle>
            <a:lvl1pPr>
              <a:lnSpc>
                <a:spcPct val="100000"/>
              </a:lnSpc>
              <a:defRPr sz="800"/>
            </a:lvl1pPr>
          </a:lstStyle>
          <a:p>
            <a:endParaRPr lang="nl-NL"/>
          </a:p>
        </p:txBody>
      </p:sp>
      <p:sp>
        <p:nvSpPr>
          <p:cNvPr id="16" name="Title 15"/>
          <p:cNvSpPr>
            <a:spLocks noGrp="1"/>
          </p:cNvSpPr>
          <p:nvPr>
            <p:ph type="title"/>
          </p:nvPr>
        </p:nvSpPr>
        <p:spPr/>
        <p:txBody>
          <a:bodyPr/>
          <a:lstStyle/>
          <a:p>
            <a:r>
              <a:rPr lang="en-US"/>
              <a:t>Click to edit Master title style</a:t>
            </a:r>
          </a:p>
        </p:txBody>
      </p:sp>
      <p:sp>
        <p:nvSpPr>
          <p:cNvPr id="17" name="Date Placeholder 16"/>
          <p:cNvSpPr>
            <a:spLocks noGrp="1"/>
          </p:cNvSpPr>
          <p:nvPr>
            <p:ph type="dt" sz="half" idx="26"/>
          </p:nvPr>
        </p:nvSpPr>
        <p:spPr/>
        <p:txBody>
          <a:bodyPr/>
          <a:lstStyle/>
          <a:p>
            <a:fld id="{7B90BF40-A1D3-4889-B83A-41ABC703AEA2}" type="datetime1">
              <a:rPr lang="en-US" smtClean="0"/>
              <a:pPr/>
              <a:t>7/23/2023</a:t>
            </a:fld>
            <a:endParaRPr lang="en-US" dirty="0"/>
          </a:p>
        </p:txBody>
      </p:sp>
      <p:sp>
        <p:nvSpPr>
          <p:cNvPr id="18" name="Slide Number Placeholder 17"/>
          <p:cNvSpPr>
            <a:spLocks noGrp="1"/>
          </p:cNvSpPr>
          <p:nvPr>
            <p:ph type="sldNum" sz="quarter" idx="27"/>
          </p:nvPr>
        </p:nvSpPr>
        <p:spPr/>
        <p:txBody>
          <a:bodyPr/>
          <a:lstStyle/>
          <a:p>
            <a:fld id="{DF50BC54-82C0-411D-A966-0159842D18DA}" type="slidenum">
              <a:rPr lang="en-US" smtClean="0"/>
              <a:pPr/>
              <a:t>‹#›</a:t>
            </a:fld>
            <a:endParaRPr lang="en-US" dirty="0"/>
          </a:p>
        </p:txBody>
      </p:sp>
      <p:sp>
        <p:nvSpPr>
          <p:cNvPr id="20" name="Footer Placeholder 19"/>
          <p:cNvSpPr>
            <a:spLocks noGrp="1"/>
          </p:cNvSpPr>
          <p:nvPr>
            <p:ph type="ftr" sz="quarter" idx="28"/>
          </p:nvPr>
        </p:nvSpPr>
        <p:spPr/>
        <p:txBody>
          <a:bodyPr/>
          <a:lstStyle/>
          <a:p>
            <a:pPr>
              <a:defRPr/>
            </a:pPr>
            <a:endParaRPr lang="nl-NL" kern="0" dirty="0"/>
          </a:p>
        </p:txBody>
      </p:sp>
    </p:spTree>
    <p:extLst>
      <p:ext uri="{BB962C8B-B14F-4D97-AF65-F5344CB8AC3E}">
        <p14:creationId xmlns:p14="http://schemas.microsoft.com/office/powerpoint/2010/main" val="229245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Title 15"/>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23"/>
          </p:nvPr>
        </p:nvSpPr>
        <p:spPr/>
        <p:txBody>
          <a:bodyPr/>
          <a:lstStyle/>
          <a:p>
            <a:fld id="{7B90BF40-A1D3-4889-B83A-41ABC703AEA2}" type="datetime1">
              <a:rPr lang="en-US" smtClean="0"/>
              <a:pPr/>
              <a:t>7/23/2023</a:t>
            </a:fld>
            <a:endParaRPr lang="en-US" dirty="0"/>
          </a:p>
        </p:txBody>
      </p:sp>
      <p:sp>
        <p:nvSpPr>
          <p:cNvPr id="10" name="Slide Number Placeholder 9"/>
          <p:cNvSpPr>
            <a:spLocks noGrp="1"/>
          </p:cNvSpPr>
          <p:nvPr>
            <p:ph type="sldNum" sz="quarter" idx="24"/>
          </p:nvPr>
        </p:nvSpPr>
        <p:spPr/>
        <p:txBody>
          <a:bodyPr/>
          <a:lstStyle/>
          <a:p>
            <a:fld id="{DF50BC54-82C0-411D-A966-0159842D18DA}" type="slidenum">
              <a:rPr lang="en-US" smtClean="0"/>
              <a:pPr/>
              <a:t>‹#›</a:t>
            </a:fld>
            <a:endParaRPr lang="en-US" dirty="0"/>
          </a:p>
        </p:txBody>
      </p:sp>
      <p:sp>
        <p:nvSpPr>
          <p:cNvPr id="11" name="Footer Placeholder 10"/>
          <p:cNvSpPr>
            <a:spLocks noGrp="1"/>
          </p:cNvSpPr>
          <p:nvPr>
            <p:ph type="ftr" sz="quarter" idx="25"/>
          </p:nvPr>
        </p:nvSpPr>
        <p:spPr/>
        <p:txBody>
          <a:bodyPr/>
          <a:lstStyle/>
          <a:p>
            <a:pPr>
              <a:defRPr/>
            </a:pPr>
            <a:endParaRPr lang="nl-NL" kern="0" dirty="0"/>
          </a:p>
        </p:txBody>
      </p:sp>
      <p:sp>
        <p:nvSpPr>
          <p:cNvPr id="13" name="Picture Placeholder 9"/>
          <p:cNvSpPr>
            <a:spLocks noGrp="1"/>
          </p:cNvSpPr>
          <p:nvPr>
            <p:ph type="pic" sz="quarter" idx="26"/>
          </p:nvPr>
        </p:nvSpPr>
        <p:spPr>
          <a:xfrm>
            <a:off x="4615431" y="1155698"/>
            <a:ext cx="4161607" cy="3250160"/>
          </a:xfrm>
          <a:prstGeom prst="round1Rect">
            <a:avLst>
              <a:gd name="adj" fmla="val 15223"/>
            </a:avLst>
          </a:prstGeom>
        </p:spPr>
        <p:txBody>
          <a:bodyPr/>
          <a:lstStyle>
            <a:lvl1pPr>
              <a:defRPr sz="800"/>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5" name="Title 14"/>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11"/>
          </p:nvPr>
        </p:nvSpPr>
        <p:spPr/>
        <p:txBody>
          <a:bodyPr/>
          <a:lstStyle/>
          <a:p>
            <a:fld id="{DF50BC54-82C0-411D-A966-0159842D18DA}" type="slidenum">
              <a:rPr lang="en-US" smtClean="0"/>
              <a:pPr/>
              <a:t>‹#›</a:t>
            </a:fld>
            <a:endParaRPr lang="en-US" dirty="0"/>
          </a:p>
        </p:txBody>
      </p:sp>
      <p:sp>
        <p:nvSpPr>
          <p:cNvPr id="9" name="Footer Placeholder 8"/>
          <p:cNvSpPr>
            <a:spLocks noGrp="1"/>
          </p:cNvSpPr>
          <p:nvPr>
            <p:ph type="ftr" sz="quarter" idx="12"/>
          </p:nvPr>
        </p:nvSpPr>
        <p:spPr/>
        <p:txBody>
          <a:bodyPr/>
          <a:lstStyle/>
          <a:p>
            <a:pPr>
              <a:defRPr/>
            </a:pPr>
            <a:endParaRPr lang="nl-NL" kern="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7" name="Date Placeholder 6"/>
          <p:cNvSpPr>
            <a:spLocks noGrp="1"/>
          </p:cNvSpPr>
          <p:nvPr>
            <p:ph type="dt" sz="half" idx="10"/>
          </p:nvPr>
        </p:nvSpPr>
        <p:spPr/>
        <p:txBody>
          <a:body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11"/>
          </p:nvPr>
        </p:nvSpPr>
        <p:spPr/>
        <p:txBody>
          <a:bodyPr/>
          <a:lstStyle/>
          <a:p>
            <a:fld id="{DF50BC54-82C0-411D-A966-0159842D18DA}" type="slidenum">
              <a:rPr lang="en-US" smtClean="0"/>
              <a:pPr/>
              <a:t>‹#›</a:t>
            </a:fld>
            <a:endParaRPr lang="en-US" dirty="0"/>
          </a:p>
        </p:txBody>
      </p:sp>
      <p:sp>
        <p:nvSpPr>
          <p:cNvPr id="9" name="Footer Placeholder 8"/>
          <p:cNvSpPr>
            <a:spLocks noGrp="1"/>
          </p:cNvSpPr>
          <p:nvPr>
            <p:ph type="ftr" sz="quarter" idx="12"/>
          </p:nvPr>
        </p:nvSpPr>
        <p:spPr/>
        <p:txBody>
          <a:bodyPr/>
          <a:lstStyle/>
          <a:p>
            <a:pPr>
              <a:defRPr/>
            </a:pPr>
            <a:endParaRPr lang="nl-NL" kern="0"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spTree>
      <p:nvGrpSpPr>
        <p:cNvPr id="1" name=""/>
        <p:cNvGrpSpPr/>
        <p:nvPr/>
      </p:nvGrpSpPr>
      <p:grpSpPr>
        <a:xfrm>
          <a:off x="0" y="0"/>
          <a:ext cx="0" cy="0"/>
          <a:chOff x="0" y="0"/>
          <a:chExt cx="0" cy="0"/>
        </a:xfrm>
      </p:grpSpPr>
      <p:grpSp>
        <p:nvGrpSpPr>
          <p:cNvPr id="8" name="Group 7"/>
          <p:cNvGrpSpPr/>
          <p:nvPr userDrawn="1"/>
        </p:nvGrpSpPr>
        <p:grpSpPr>
          <a:xfrm>
            <a:off x="0" y="0"/>
            <a:ext cx="3467100" cy="5143500"/>
            <a:chOff x="0" y="0"/>
            <a:chExt cx="3467100" cy="5143500"/>
          </a:xfrm>
        </p:grpSpPr>
        <p:pic>
          <p:nvPicPr>
            <p:cNvPr id="10" name="Picture 9"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5" name="Rectangle 14"/>
            <p:cNvSpPr/>
            <p:nvPr userDrawn="1"/>
          </p:nvSpPr>
          <p:spPr>
            <a:xfrm>
              <a:off x="0" y="0"/>
              <a:ext cx="3466800" cy="5143500"/>
            </a:xfrm>
            <a:prstGeom prst="rect">
              <a:avLst/>
            </a:prstGeom>
            <a:solidFill>
              <a:schemeClr val="accent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 Same Side Corner Rectangle 13"/>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3" name="Text Placeholder 20"/>
          <p:cNvSpPr>
            <a:spLocks noGrp="1"/>
          </p:cNvSpPr>
          <p:nvPr>
            <p:ph type="body" sz="quarter" idx="13" hasCustomPrompt="1"/>
          </p:nvPr>
        </p:nvSpPr>
        <p:spPr>
          <a:xfrm>
            <a:off x="6349364" y="1963550"/>
            <a:ext cx="2084804" cy="1404352"/>
          </a:xfrm>
        </p:spPr>
        <p:txBody>
          <a:bodyPr>
            <a:noAutofit/>
          </a:bodyPr>
          <a:lstStyle>
            <a:lvl1pPr>
              <a:lnSpc>
                <a:spcPts val="1250"/>
              </a:lnSpc>
              <a:spcAft>
                <a:spcPts val="250"/>
              </a:spcAft>
              <a:tabLst>
                <a:tab pos="266700" algn="l"/>
              </a:tabLst>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12" name="Title 11"/>
          <p:cNvSpPr>
            <a:spLocks noGrp="1"/>
          </p:cNvSpPr>
          <p:nvPr>
            <p:ph type="title" hasCustomPrompt="1"/>
          </p:nvPr>
        </p:nvSpPr>
        <p:spPr>
          <a:xfrm>
            <a:off x="6350964" y="1722014"/>
            <a:ext cx="2084400" cy="241536"/>
          </a:xfrm>
        </p:spPr>
        <p:txBody>
          <a:bodyPr bIns="36000">
            <a:noAutofit/>
          </a:bodyPr>
          <a:lstStyle>
            <a:lvl1pPr>
              <a:lnSpc>
                <a:spcPts val="1600"/>
              </a:lnSpc>
              <a:defRPr sz="1500" cap="all" baseline="0">
                <a:solidFill>
                  <a:schemeClr val="bg2"/>
                </a:solidFill>
              </a:defRPr>
            </a:lvl1pPr>
          </a:lstStyle>
          <a:p>
            <a:r>
              <a:rPr lang="en-US" dirty="0"/>
              <a:t>Click to edit title style</a:t>
            </a:r>
          </a:p>
        </p:txBody>
      </p:sp>
      <p:sp>
        <p:nvSpPr>
          <p:cNvPr id="11" name="TextBox 10"/>
          <p:cNvSpPr txBox="1"/>
          <p:nvPr userDrawn="1"/>
        </p:nvSpPr>
        <p:spPr>
          <a:xfrm>
            <a:off x="6352768" y="4795053"/>
            <a:ext cx="2042173" cy="215444"/>
          </a:xfrm>
          <a:prstGeom prst="rect">
            <a:avLst/>
          </a:prstGeom>
        </p:spPr>
        <p:txBody>
          <a:bodyPr vert="horz" lIns="0" tIns="0" rIns="0" bIns="0" rtlCol="0" anchor="t" anchorCtr="0">
            <a:normAutofit/>
          </a:body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all" spc="20" normalizeH="0" baseline="0" noProof="0" dirty="0">
                <a:ln>
                  <a:noFill/>
                </a:ln>
                <a:solidFill>
                  <a:srgbClr val="FFFFFF"/>
                </a:solidFill>
                <a:effectLst/>
                <a:uLnTx/>
                <a:uFillTx/>
                <a:latin typeface="Calibri" pitchFamily="34" charset="0"/>
                <a:ea typeface="+mn-ea"/>
                <a:cs typeface="+mn-cs"/>
              </a:rPr>
              <a:t>CORBION.COM</a:t>
            </a:r>
            <a:endParaRPr kumimoji="0" lang="nl-NL" sz="1000" b="1" i="0" u="none" strike="noStrike" kern="1200" cap="all" spc="20" normalizeH="0" baseline="0" noProof="0" dirty="0">
              <a:ln>
                <a:noFill/>
              </a:ln>
              <a:solidFill>
                <a:srgbClr val="FFFFFF"/>
              </a:solidFill>
              <a:effectLst/>
              <a:uLnTx/>
              <a:uFillTx/>
              <a:latin typeface="Calibri" pitchFamily="34" charset="0"/>
              <a:ea typeface="+mn-ea"/>
              <a:cs typeface="+mn-cs"/>
            </a:endParaRPr>
          </a:p>
        </p:txBody>
      </p:sp>
      <p:pic>
        <p:nvPicPr>
          <p:cNvPr id="17" name="Afbeelding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 name="Group 2"/>
          <p:cNvGrpSpPr/>
          <p:nvPr userDrawn="1"/>
        </p:nvGrpSpPr>
        <p:grpSpPr>
          <a:xfrm>
            <a:off x="0" y="0"/>
            <a:ext cx="3467100" cy="5143500"/>
            <a:chOff x="0" y="0"/>
            <a:chExt cx="3467100" cy="5143500"/>
          </a:xfrm>
        </p:grpSpPr>
        <p:pic>
          <p:nvPicPr>
            <p:cNvPr id="5" name="Picture 4"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6" name="Rectangle 5"/>
            <p:cNvSpPr/>
            <p:nvPr userDrawn="1"/>
          </p:nvSpPr>
          <p:spPr>
            <a:xfrm>
              <a:off x="0" y="0"/>
              <a:ext cx="3466800" cy="5143500"/>
            </a:xfrm>
            <a:prstGeom prst="rect">
              <a:avLst/>
            </a:prstGeom>
            <a:solidFill>
              <a:schemeClr val="accent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Afbeelding 6"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129" y="1957426"/>
            <a:ext cx="1483742" cy="1228647"/>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bg>
      <p:bgPr>
        <a:solidFill>
          <a:schemeClr val="accent6"/>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23"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Rectangle 11"/>
          <p:cNvSpPr/>
          <p:nvPr userDrawn="1"/>
        </p:nvSpPr>
        <p:spPr>
          <a:xfrm>
            <a:off x="9288780" y="0"/>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US" sz="900" b="1" dirty="0">
                <a:solidFill>
                  <a:schemeClr val="tx1"/>
                </a:solidFill>
              </a:rPr>
              <a:t>Insert/replace image via</a:t>
            </a:r>
          </a:p>
          <a:p>
            <a:pPr algn="l"/>
            <a:r>
              <a:rPr lang="en-US" sz="900" b="0" dirty="0">
                <a:solidFill>
                  <a:schemeClr val="tx1"/>
                </a:solidFill>
              </a:rPr>
              <a:t>Format Background &gt; Picture</a:t>
            </a:r>
            <a:r>
              <a:rPr lang="en-US" sz="900" b="0" baseline="0" dirty="0">
                <a:solidFill>
                  <a:schemeClr val="tx1"/>
                </a:solidFill>
              </a:rPr>
              <a:t> or texture fill &gt;</a:t>
            </a:r>
          </a:p>
          <a:p>
            <a:pPr algn="l"/>
            <a:r>
              <a:rPr lang="en-US" sz="900" b="0" i="0" baseline="0" dirty="0">
                <a:solidFill>
                  <a:schemeClr val="tx1"/>
                </a:solidFill>
              </a:rPr>
              <a:t>Click “File” to browse to </a:t>
            </a:r>
            <a:r>
              <a:rPr lang="en-US" sz="900" b="0" baseline="0" dirty="0">
                <a:solidFill>
                  <a:schemeClr val="tx1"/>
                </a:solidFill>
              </a:rPr>
              <a:t>your image</a:t>
            </a:r>
            <a:endParaRPr lang="en-US" sz="900" b="0" dirty="0">
              <a:solidFill>
                <a:schemeClr val="tx1"/>
              </a:solidFill>
            </a:endParaRPr>
          </a:p>
        </p:txBody>
      </p:sp>
      <p:sp>
        <p:nvSpPr>
          <p:cNvPr id="15" name="Title 14"/>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a:t>Click to edit Master title style</a:t>
            </a:r>
          </a:p>
        </p:txBody>
      </p:sp>
      <p:pic>
        <p:nvPicPr>
          <p:cNvPr id="13" name="Picture 12"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6"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pic>
        <p:nvPicPr>
          <p:cNvPr id="18" name="Afbeelding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grpSp>
        <p:nvGrpSpPr>
          <p:cNvPr id="10" name="Group 9"/>
          <p:cNvGrpSpPr/>
          <p:nvPr userDrawn="1"/>
        </p:nvGrpSpPr>
        <p:grpSpPr>
          <a:xfrm>
            <a:off x="0" y="0"/>
            <a:ext cx="3467100" cy="5143500"/>
            <a:chOff x="0" y="0"/>
            <a:chExt cx="3467100" cy="5143500"/>
          </a:xfrm>
        </p:grpSpPr>
        <p:pic>
          <p:nvPicPr>
            <p:cNvPr id="15" name="Picture 14"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6" name="Rectangle 15"/>
            <p:cNvSpPr/>
            <p:nvPr userDrawn="1"/>
          </p:nvSpPr>
          <p:spPr>
            <a:xfrm>
              <a:off x="0" y="0"/>
              <a:ext cx="3466800" cy="5143500"/>
            </a:xfrm>
            <a:prstGeom prst="rect">
              <a:avLst/>
            </a:prstGeom>
            <a:solidFill>
              <a:srgbClr val="8E2F8D">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 Same Side Corner Rectangle 13"/>
          <p:cNvSpPr/>
          <p:nvPr userDrawn="1"/>
        </p:nvSpPr>
        <p:spPr>
          <a:xfrm>
            <a:off x="6186234" y="4689699"/>
            <a:ext cx="2443376" cy="45380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34"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Title 11"/>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dirty="0"/>
              <a:t>Click to edit Master title style</a:t>
            </a:r>
          </a:p>
        </p:txBody>
      </p:sp>
      <p:sp>
        <p:nvSpPr>
          <p:cNvPr id="17"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pic>
        <p:nvPicPr>
          <p:cNvPr id="19" name="Afbeelding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708164"/>
            <a:ext cx="4176000" cy="405730"/>
          </a:xfrm>
        </p:spPr>
        <p:txBody>
          <a:bodyPr>
            <a:normAutofit/>
          </a:bodyPr>
          <a:lstStyle>
            <a:lvl1pPr>
              <a:lnSpc>
                <a:spcPct val="100000"/>
              </a:lnSpc>
              <a:defRPr kumimoji="0" lang="en-US" sz="2400" b="0" i="0" u="none" strike="noStrike" kern="0" cap="none" spc="0" normalizeH="0" baseline="0" noProof="0" dirty="0" smtClean="0">
                <a:ln>
                  <a:noFill/>
                </a:ln>
                <a:solidFill>
                  <a:schemeClr val="bg1"/>
                </a:solidFill>
                <a:effectLst/>
                <a:uLnTx/>
                <a:uFillTx/>
                <a:latin typeface="+mj-lt"/>
                <a:ea typeface="+mj-ea"/>
                <a:cs typeface="+mj-cs"/>
              </a:defRPr>
            </a:lvl1pPr>
          </a:lstStyle>
          <a:p>
            <a:pPr lvl="0"/>
            <a:r>
              <a:rPr lang="en-US" dirty="0"/>
              <a:t>Click to edit Master text styles</a:t>
            </a:r>
          </a:p>
        </p:txBody>
      </p:sp>
      <p:sp>
        <p:nvSpPr>
          <p:cNvPr id="7" name="Text Placeholder 7"/>
          <p:cNvSpPr>
            <a:spLocks noGrp="1"/>
          </p:cNvSpPr>
          <p:nvPr>
            <p:ph type="body" sz="quarter" idx="13" hasCustomPrompt="1"/>
          </p:nvPr>
        </p:nvSpPr>
        <p:spPr>
          <a:xfrm>
            <a:off x="6864675" y="114102"/>
            <a:ext cx="1915415" cy="4329856"/>
          </a:xfrm>
        </p:spPr>
        <p:txBody>
          <a:bodyPr wrap="none" lIns="0" tIns="0" rIns="0" bIns="0">
            <a:noAutofit/>
          </a:bodyPr>
          <a:lstStyle>
            <a:lvl1pPr marL="0" indent="0" algn="r">
              <a:lnSpc>
                <a:spcPct val="100000"/>
              </a:lnSpc>
              <a:spcBef>
                <a:spcPts val="0"/>
              </a:spcBef>
              <a:buNone/>
              <a:defRPr sz="28000" b="1">
                <a:solidFill>
                  <a:schemeClr val="bg1"/>
                </a:solidFill>
              </a:defRPr>
            </a:lvl1pPr>
          </a:lstStyle>
          <a:p>
            <a:pPr lvl="0"/>
            <a:r>
              <a:rPr lang="en-US" dirty="0"/>
              <a:t>x</a:t>
            </a:r>
            <a:endParaRPr lang="nl-NL" dirty="0"/>
          </a:p>
        </p:txBody>
      </p:sp>
      <p:sp>
        <p:nvSpPr>
          <p:cNvPr id="8" name="Freeform 7"/>
          <p:cNvSpPr>
            <a:spLocks/>
          </p:cNvSpPr>
          <p:nvPr userDrawn="1"/>
        </p:nvSpPr>
        <p:spPr bwMode="auto">
          <a:xfrm>
            <a:off x="365125" y="1180568"/>
            <a:ext cx="4176000" cy="79375"/>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Title 13"/>
          <p:cNvSpPr>
            <a:spLocks noGrp="1"/>
          </p:cNvSpPr>
          <p:nvPr>
            <p:ph type="title"/>
          </p:nvPr>
        </p:nvSpPr>
        <p:spPr>
          <a:xfrm>
            <a:off x="352426" y="330224"/>
            <a:ext cx="4176000" cy="437036"/>
          </a:xfrm>
        </p:spPr>
        <p:txBody>
          <a:bodyPr>
            <a:normAutofit/>
          </a:bodyPr>
          <a:lstStyle>
            <a:lvl1pPr>
              <a:defRPr>
                <a:solidFill>
                  <a:schemeClr val="accent5"/>
                </a:solidFill>
              </a:defRPr>
            </a:lvl1pPr>
          </a:lstStyle>
          <a:p>
            <a:r>
              <a:rPr lang="en-US" dirty="0"/>
              <a:t>Click to edit Master title style</a:t>
            </a:r>
          </a:p>
        </p:txBody>
      </p:sp>
      <p:sp>
        <p:nvSpPr>
          <p:cNvPr id="9" name="Date Placeholder 8"/>
          <p:cNvSpPr>
            <a:spLocks noGrp="1"/>
          </p:cNvSpPr>
          <p:nvPr>
            <p:ph type="dt" sz="half" idx="20"/>
          </p:nvPr>
        </p:nvSpPr>
        <p:spPr/>
        <p:txBody>
          <a:bodyPr/>
          <a:lstStyle/>
          <a:p>
            <a:fld id="{7B90BF40-A1D3-4889-B83A-41ABC703AEA2}" type="datetime1">
              <a:rPr lang="en-US" smtClean="0"/>
              <a:pPr/>
              <a:t>7/23/2023</a:t>
            </a:fld>
            <a:endParaRPr lang="en-US" dirty="0"/>
          </a:p>
        </p:txBody>
      </p:sp>
      <p:sp>
        <p:nvSpPr>
          <p:cNvPr id="13" name="Slide Number Placeholder 12"/>
          <p:cNvSpPr>
            <a:spLocks noGrp="1"/>
          </p:cNvSpPr>
          <p:nvPr>
            <p:ph type="sldNum" sz="quarter" idx="21"/>
          </p:nvPr>
        </p:nvSpPr>
        <p:spPr/>
        <p:txBody>
          <a:bodyPr/>
          <a:lstStyle/>
          <a:p>
            <a:fld id="{DF50BC54-82C0-411D-A966-0159842D18DA}" type="slidenum">
              <a:rPr lang="en-US" smtClean="0"/>
              <a:pPr/>
              <a:t>‹#›</a:t>
            </a:fld>
            <a:endParaRPr lang="en-US" dirty="0"/>
          </a:p>
        </p:txBody>
      </p:sp>
      <p:sp>
        <p:nvSpPr>
          <p:cNvPr id="15" name="Footer Placeholder 14"/>
          <p:cNvSpPr>
            <a:spLocks noGrp="1"/>
          </p:cNvSpPr>
          <p:nvPr>
            <p:ph type="ftr" sz="quarter" idx="22"/>
          </p:nvPr>
        </p:nvSpPr>
        <p:spPr/>
        <p:txBody>
          <a:bodyPr/>
          <a:lstStyle/>
          <a:p>
            <a:pPr>
              <a:defRPr/>
            </a:pPr>
            <a:endParaRPr lang="nl-NL" kern="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7" y="1058689"/>
            <a:ext cx="6071866" cy="3249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Date Placeholder 8"/>
          <p:cNvSpPr>
            <a:spLocks noGrp="1"/>
          </p:cNvSpPr>
          <p:nvPr>
            <p:ph type="dt" sz="half" idx="19"/>
          </p:nvPr>
        </p:nvSpPr>
        <p:spPr>
          <a:xfrm>
            <a:off x="629294" y="4766470"/>
            <a:ext cx="792000" cy="274637"/>
          </a:xfrm>
          <a:prstGeom prst="rect">
            <a:avLst/>
          </a:prstGeom>
        </p:spPr>
        <p:txBody>
          <a:bodyPr/>
          <a:lstStyle/>
          <a:p>
            <a:fld id="{DB5D97A3-1D12-43ED-BCF6-B63C27D8A211}" type="datetime1">
              <a:rPr lang="en-US" smtClean="0"/>
              <a:pPr/>
              <a:t>7/23/2023</a:t>
            </a:fld>
            <a:endParaRPr lang="en-US" dirty="0"/>
          </a:p>
        </p:txBody>
      </p:sp>
      <p:sp>
        <p:nvSpPr>
          <p:cNvPr id="10" name="Slide Number Placeholder 9"/>
          <p:cNvSpPr>
            <a:spLocks noGrp="1"/>
          </p:cNvSpPr>
          <p:nvPr>
            <p:ph type="sldNum" sz="quarter" idx="20"/>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1" name="Footer Placeholder 10"/>
          <p:cNvSpPr>
            <a:spLocks noGrp="1"/>
          </p:cNvSpPr>
          <p:nvPr>
            <p:ph type="ftr" sz="quarter" idx="21"/>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2" name="Title 11"/>
          <p:cNvSpPr>
            <a:spLocks noGrp="1"/>
          </p:cNvSpPr>
          <p:nvPr>
            <p:ph type="title"/>
          </p:nvPr>
        </p:nvSpPr>
        <p:spPr/>
        <p:txBody>
          <a:bodyPr/>
          <a:lstStyle/>
          <a:p>
            <a:r>
              <a:rPr lang="en-US"/>
              <a:t>Click to edit Master title style</a:t>
            </a:r>
          </a:p>
        </p:txBody>
      </p:sp>
      <p:sp>
        <p:nvSpPr>
          <p:cNvPr id="8" name="Freeform 20"/>
          <p:cNvSpPr>
            <a:spLocks noChangeAspect="1"/>
          </p:cNvSpPr>
          <p:nvPr userDrawn="1"/>
        </p:nvSpPr>
        <p:spPr bwMode="auto">
          <a:xfrm>
            <a:off x="6674428" y="2875369"/>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Text Placeholder 16"/>
          <p:cNvSpPr>
            <a:spLocks noGrp="1"/>
          </p:cNvSpPr>
          <p:nvPr>
            <p:ph type="body" sz="quarter" idx="22"/>
          </p:nvPr>
        </p:nvSpPr>
        <p:spPr>
          <a:xfrm>
            <a:off x="6655378" y="1063228"/>
            <a:ext cx="2071050" cy="1767979"/>
          </a:xfrm>
        </p:spPr>
        <p:txBody>
          <a:bodyPr wrap="square" anchor="b" anchorCtr="0">
            <a:noAutofit/>
          </a:bodyPr>
          <a:lstStyle>
            <a:lvl1pPr>
              <a:lnSpc>
                <a:spcPts val="2300"/>
              </a:lnSpc>
              <a:defRPr sz="2200">
                <a:solidFill>
                  <a:schemeClr val="tx2"/>
                </a:solidFill>
              </a:defRPr>
            </a:lvl1pPr>
          </a:lstStyle>
          <a:p>
            <a:pPr lvl="0"/>
            <a:r>
              <a:rPr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6" y="1058689"/>
            <a:ext cx="7549565"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Title 11"/>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7"/>
          </p:nvPr>
        </p:nvSpPr>
        <p:spPr/>
        <p:txBody>
          <a:bodyPr/>
          <a:lstStyle/>
          <a:p>
            <a:fld id="{7B90BF40-A1D3-4889-B83A-41ABC703AEA2}" type="datetime1">
              <a:rPr lang="en-US" smtClean="0"/>
              <a:pPr/>
              <a:t>7/23/2023</a:t>
            </a:fld>
            <a:endParaRPr lang="en-US" dirty="0"/>
          </a:p>
        </p:txBody>
      </p:sp>
      <p:sp>
        <p:nvSpPr>
          <p:cNvPr id="13" name="Slide Number Placeholder 12"/>
          <p:cNvSpPr>
            <a:spLocks noGrp="1"/>
          </p:cNvSpPr>
          <p:nvPr>
            <p:ph type="sldNum" sz="quarter" idx="18"/>
          </p:nvPr>
        </p:nvSpPr>
        <p:spPr/>
        <p:txBody>
          <a:bodyPr/>
          <a:lstStyle/>
          <a:p>
            <a:fld id="{DF50BC54-82C0-411D-A966-0159842D18DA}" type="slidenum">
              <a:rPr lang="en-US" smtClean="0"/>
              <a:pPr/>
              <a:t>‹#›</a:t>
            </a:fld>
            <a:endParaRPr lang="en-US" dirty="0"/>
          </a:p>
        </p:txBody>
      </p:sp>
      <p:sp>
        <p:nvSpPr>
          <p:cNvPr id="14" name="Footer Placeholder 13"/>
          <p:cNvSpPr>
            <a:spLocks noGrp="1"/>
          </p:cNvSpPr>
          <p:nvPr>
            <p:ph type="ftr" sz="quarter" idx="19"/>
          </p:nvPr>
        </p:nvSpPr>
        <p:spPr/>
        <p:txBody>
          <a:bodyPr/>
          <a:lstStyle/>
          <a:p>
            <a:pPr>
              <a:defRPr/>
            </a:pPr>
            <a:endParaRPr lang="nl-NL" kern="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Quot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7" y="1058689"/>
            <a:ext cx="6071866"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Title 11"/>
          <p:cNvSpPr>
            <a:spLocks noGrp="1"/>
          </p:cNvSpPr>
          <p:nvPr>
            <p:ph type="title"/>
          </p:nvPr>
        </p:nvSpPr>
        <p:spPr/>
        <p:txBody>
          <a:bodyPr/>
          <a:lstStyle/>
          <a:p>
            <a:r>
              <a:rPr lang="en-US"/>
              <a:t>Click to edit Master title style</a:t>
            </a:r>
          </a:p>
        </p:txBody>
      </p:sp>
      <p:sp>
        <p:nvSpPr>
          <p:cNvPr id="8" name="Freeform 20"/>
          <p:cNvSpPr>
            <a:spLocks noChangeAspect="1"/>
          </p:cNvSpPr>
          <p:nvPr userDrawn="1"/>
        </p:nvSpPr>
        <p:spPr bwMode="auto">
          <a:xfrm>
            <a:off x="6674428" y="2875369"/>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Text Placeholder 16"/>
          <p:cNvSpPr>
            <a:spLocks noGrp="1"/>
          </p:cNvSpPr>
          <p:nvPr>
            <p:ph type="body" sz="quarter" idx="22"/>
          </p:nvPr>
        </p:nvSpPr>
        <p:spPr>
          <a:xfrm>
            <a:off x="6655378" y="1063228"/>
            <a:ext cx="2071050" cy="1767979"/>
          </a:xfrm>
        </p:spPr>
        <p:txBody>
          <a:bodyPr wrap="square" anchor="b" anchorCtr="0">
            <a:noAutofit/>
          </a:bodyPr>
          <a:lstStyle>
            <a:lvl1pPr>
              <a:lnSpc>
                <a:spcPts val="2300"/>
              </a:lnSpc>
              <a:defRPr sz="2200">
                <a:solidFill>
                  <a:schemeClr val="tx2"/>
                </a:solidFill>
              </a:defRPr>
            </a:lvl1pPr>
          </a:lstStyle>
          <a:p>
            <a:pPr lvl="0"/>
            <a:r>
              <a:rPr lang="en-US" dirty="0"/>
              <a:t>Click to edit Master text styles</a:t>
            </a:r>
          </a:p>
        </p:txBody>
      </p:sp>
      <p:sp>
        <p:nvSpPr>
          <p:cNvPr id="13" name="Date Placeholder 12"/>
          <p:cNvSpPr>
            <a:spLocks noGrp="1"/>
          </p:cNvSpPr>
          <p:nvPr>
            <p:ph type="dt" sz="half" idx="23"/>
          </p:nvPr>
        </p:nvSpPr>
        <p:spPr/>
        <p:txBody>
          <a:bodyPr/>
          <a:lstStyle/>
          <a:p>
            <a:fld id="{7B90BF40-A1D3-4889-B83A-41ABC703AEA2}" type="datetime1">
              <a:rPr lang="en-US" smtClean="0"/>
              <a:pPr/>
              <a:t>7/23/2023</a:t>
            </a:fld>
            <a:endParaRPr lang="en-US" dirty="0"/>
          </a:p>
        </p:txBody>
      </p:sp>
      <p:sp>
        <p:nvSpPr>
          <p:cNvPr id="14" name="Slide Number Placeholder 13"/>
          <p:cNvSpPr>
            <a:spLocks noGrp="1"/>
          </p:cNvSpPr>
          <p:nvPr>
            <p:ph type="sldNum" sz="quarter" idx="24"/>
          </p:nvPr>
        </p:nvSpPr>
        <p:spPr/>
        <p:txBody>
          <a:bodyPr/>
          <a:lstStyle/>
          <a:p>
            <a:fld id="{DF50BC54-82C0-411D-A966-0159842D18DA}" type="slidenum">
              <a:rPr lang="en-US" smtClean="0"/>
              <a:pPr/>
              <a:t>‹#›</a:t>
            </a:fld>
            <a:endParaRPr lang="en-US" dirty="0"/>
          </a:p>
        </p:txBody>
      </p:sp>
      <p:sp>
        <p:nvSpPr>
          <p:cNvPr id="15" name="Footer Placeholder 14"/>
          <p:cNvSpPr>
            <a:spLocks noGrp="1"/>
          </p:cNvSpPr>
          <p:nvPr>
            <p:ph type="ftr" sz="quarter" idx="25"/>
          </p:nvPr>
        </p:nvSpPr>
        <p:spPr/>
        <p:txBody>
          <a:bodyPr/>
          <a:lstStyle/>
          <a:p>
            <a:pPr>
              <a:defRPr/>
            </a:pPr>
            <a:endParaRPr lang="nl-NL" kern="0"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2033017" cy="1597025"/>
          </a:xfrm>
        </p:spPr>
        <p:txBody>
          <a:bodyPr>
            <a:normAutofit/>
          </a:bodyPr>
          <a:lstStyle>
            <a:lvl1pPr>
              <a:lnSpc>
                <a:spcPct val="100000"/>
              </a:lnSpc>
              <a:defRPr sz="800"/>
            </a:lvl1pPr>
          </a:lstStyle>
          <a:p>
            <a:endParaRPr lang="nl-NL"/>
          </a:p>
        </p:txBody>
      </p:sp>
      <p:sp>
        <p:nvSpPr>
          <p:cNvPr id="23" name="Picture Placeholder 22"/>
          <p:cNvSpPr>
            <a:spLocks noGrp="1"/>
          </p:cNvSpPr>
          <p:nvPr>
            <p:ph type="pic" sz="quarter" idx="23"/>
          </p:nvPr>
        </p:nvSpPr>
        <p:spPr>
          <a:xfrm>
            <a:off x="6744021" y="1155699"/>
            <a:ext cx="2033017" cy="1597024"/>
          </a:xfrm>
        </p:spPr>
        <p:txBody>
          <a:bodyPr>
            <a:normAutofit/>
          </a:bodyPr>
          <a:lstStyle>
            <a:lvl1pPr>
              <a:lnSpc>
                <a:spcPct val="100000"/>
              </a:lnSpc>
              <a:defRPr sz="800"/>
            </a:lvl1pPr>
          </a:lstStyle>
          <a:p>
            <a:endParaRPr lang="nl-NL"/>
          </a:p>
        </p:txBody>
      </p:sp>
      <p:sp>
        <p:nvSpPr>
          <p:cNvPr id="25" name="Picture Placeholder 24"/>
          <p:cNvSpPr>
            <a:spLocks noGrp="1"/>
          </p:cNvSpPr>
          <p:nvPr>
            <p:ph type="pic" sz="quarter" idx="24"/>
          </p:nvPr>
        </p:nvSpPr>
        <p:spPr>
          <a:xfrm>
            <a:off x="4614862" y="2808832"/>
            <a:ext cx="2033585"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6744021" y="2808831"/>
            <a:ext cx="2033017" cy="1597025"/>
          </a:xfrm>
        </p:spPr>
        <p:txBody>
          <a:bodyPr>
            <a:normAutofit/>
          </a:bodyPr>
          <a:lstStyle>
            <a:lvl1pPr>
              <a:lnSpc>
                <a:spcPct val="100000"/>
              </a:lnSpc>
              <a:defRPr sz="800"/>
            </a:lvl1pPr>
          </a:lstStyle>
          <a:p>
            <a:endParaRPr lang="nl-NL"/>
          </a:p>
        </p:txBody>
      </p:sp>
      <p:sp>
        <p:nvSpPr>
          <p:cNvPr id="16" name="Title 15"/>
          <p:cNvSpPr>
            <a:spLocks noGrp="1"/>
          </p:cNvSpPr>
          <p:nvPr>
            <p:ph type="title"/>
          </p:nvPr>
        </p:nvSpPr>
        <p:spPr/>
        <p:txBody>
          <a:bodyPr/>
          <a:lstStyle/>
          <a:p>
            <a:r>
              <a:rPr lang="en-US"/>
              <a:t>Click to edit Master title style</a:t>
            </a:r>
          </a:p>
        </p:txBody>
      </p:sp>
      <p:sp>
        <p:nvSpPr>
          <p:cNvPr id="17" name="Date Placeholder 16"/>
          <p:cNvSpPr>
            <a:spLocks noGrp="1"/>
          </p:cNvSpPr>
          <p:nvPr>
            <p:ph type="dt" sz="half" idx="26"/>
          </p:nvPr>
        </p:nvSpPr>
        <p:spPr/>
        <p:txBody>
          <a:bodyPr/>
          <a:lstStyle/>
          <a:p>
            <a:fld id="{7B90BF40-A1D3-4889-B83A-41ABC703AEA2}" type="datetime1">
              <a:rPr lang="en-US" smtClean="0"/>
              <a:pPr/>
              <a:t>7/23/2023</a:t>
            </a:fld>
            <a:endParaRPr lang="en-US" dirty="0"/>
          </a:p>
        </p:txBody>
      </p:sp>
      <p:sp>
        <p:nvSpPr>
          <p:cNvPr id="18" name="Slide Number Placeholder 17"/>
          <p:cNvSpPr>
            <a:spLocks noGrp="1"/>
          </p:cNvSpPr>
          <p:nvPr>
            <p:ph type="sldNum" sz="quarter" idx="27"/>
          </p:nvPr>
        </p:nvSpPr>
        <p:spPr/>
        <p:txBody>
          <a:bodyPr/>
          <a:lstStyle/>
          <a:p>
            <a:fld id="{DF50BC54-82C0-411D-A966-0159842D18DA}" type="slidenum">
              <a:rPr lang="en-US" smtClean="0"/>
              <a:pPr/>
              <a:t>‹#›</a:t>
            </a:fld>
            <a:endParaRPr lang="en-US" dirty="0"/>
          </a:p>
        </p:txBody>
      </p:sp>
      <p:sp>
        <p:nvSpPr>
          <p:cNvPr id="20" name="Footer Placeholder 19"/>
          <p:cNvSpPr>
            <a:spLocks noGrp="1"/>
          </p:cNvSpPr>
          <p:nvPr>
            <p:ph type="ftr" sz="quarter" idx="28"/>
          </p:nvPr>
        </p:nvSpPr>
        <p:spPr/>
        <p:txBody>
          <a:bodyPr/>
          <a:lstStyle/>
          <a:p>
            <a:pPr>
              <a:defRPr/>
            </a:pPr>
            <a:endParaRPr lang="nl-NL" kern="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4161607"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4615431" y="2808831"/>
            <a:ext cx="4161607" cy="1597025"/>
          </a:xfrm>
        </p:spPr>
        <p:txBody>
          <a:bodyPr>
            <a:normAutofit/>
          </a:bodyPr>
          <a:lstStyle>
            <a:lvl1pPr>
              <a:lnSpc>
                <a:spcPct val="100000"/>
              </a:lnSpc>
              <a:defRPr sz="800"/>
            </a:lvl1pPr>
          </a:lstStyle>
          <a:p>
            <a:endParaRPr lang="nl-NL"/>
          </a:p>
        </p:txBody>
      </p:sp>
      <p:sp>
        <p:nvSpPr>
          <p:cNvPr id="16" name="Title 15"/>
          <p:cNvSpPr>
            <a:spLocks noGrp="1"/>
          </p:cNvSpPr>
          <p:nvPr>
            <p:ph type="title"/>
          </p:nvPr>
        </p:nvSpPr>
        <p:spPr/>
        <p:txBody>
          <a:bodyPr/>
          <a:lstStyle/>
          <a:p>
            <a:r>
              <a:rPr lang="en-US"/>
              <a:t>Click to edit Master title style</a:t>
            </a:r>
          </a:p>
        </p:txBody>
      </p:sp>
      <p:sp>
        <p:nvSpPr>
          <p:cNvPr id="17" name="Date Placeholder 16"/>
          <p:cNvSpPr>
            <a:spLocks noGrp="1"/>
          </p:cNvSpPr>
          <p:nvPr>
            <p:ph type="dt" sz="half" idx="26"/>
          </p:nvPr>
        </p:nvSpPr>
        <p:spPr/>
        <p:txBody>
          <a:bodyPr/>
          <a:lstStyle/>
          <a:p>
            <a:fld id="{7B90BF40-A1D3-4889-B83A-41ABC703AEA2}" type="datetime1">
              <a:rPr lang="en-US" smtClean="0"/>
              <a:pPr/>
              <a:t>7/23/2023</a:t>
            </a:fld>
            <a:endParaRPr lang="en-US" dirty="0"/>
          </a:p>
        </p:txBody>
      </p:sp>
      <p:sp>
        <p:nvSpPr>
          <p:cNvPr id="18" name="Slide Number Placeholder 17"/>
          <p:cNvSpPr>
            <a:spLocks noGrp="1"/>
          </p:cNvSpPr>
          <p:nvPr>
            <p:ph type="sldNum" sz="quarter" idx="27"/>
          </p:nvPr>
        </p:nvSpPr>
        <p:spPr/>
        <p:txBody>
          <a:bodyPr/>
          <a:lstStyle/>
          <a:p>
            <a:fld id="{DF50BC54-82C0-411D-A966-0159842D18DA}" type="slidenum">
              <a:rPr lang="en-US" smtClean="0"/>
              <a:pPr/>
              <a:t>‹#›</a:t>
            </a:fld>
            <a:endParaRPr lang="en-US" dirty="0"/>
          </a:p>
        </p:txBody>
      </p:sp>
      <p:sp>
        <p:nvSpPr>
          <p:cNvPr id="20" name="Footer Placeholder 19"/>
          <p:cNvSpPr>
            <a:spLocks noGrp="1"/>
          </p:cNvSpPr>
          <p:nvPr>
            <p:ph type="ftr" sz="quarter" idx="28"/>
          </p:nvPr>
        </p:nvSpPr>
        <p:spPr/>
        <p:txBody>
          <a:bodyPr/>
          <a:lstStyle/>
          <a:p>
            <a:pPr>
              <a:defRPr/>
            </a:pPr>
            <a:endParaRPr lang="nl-NL" kern="0" dirty="0"/>
          </a:p>
        </p:txBody>
      </p:sp>
    </p:spTree>
    <p:extLst>
      <p:ext uri="{BB962C8B-B14F-4D97-AF65-F5344CB8AC3E}">
        <p14:creationId xmlns:p14="http://schemas.microsoft.com/office/powerpoint/2010/main" val="3914913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Title 15"/>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23"/>
          </p:nvPr>
        </p:nvSpPr>
        <p:spPr/>
        <p:txBody>
          <a:bodyPr/>
          <a:lstStyle/>
          <a:p>
            <a:fld id="{7B90BF40-A1D3-4889-B83A-41ABC703AEA2}" type="datetime1">
              <a:rPr lang="en-US" smtClean="0"/>
              <a:pPr/>
              <a:t>7/23/2023</a:t>
            </a:fld>
            <a:endParaRPr lang="en-US" dirty="0"/>
          </a:p>
        </p:txBody>
      </p:sp>
      <p:sp>
        <p:nvSpPr>
          <p:cNvPr id="10" name="Slide Number Placeholder 9"/>
          <p:cNvSpPr>
            <a:spLocks noGrp="1"/>
          </p:cNvSpPr>
          <p:nvPr>
            <p:ph type="sldNum" sz="quarter" idx="24"/>
          </p:nvPr>
        </p:nvSpPr>
        <p:spPr/>
        <p:txBody>
          <a:bodyPr/>
          <a:lstStyle/>
          <a:p>
            <a:fld id="{DF50BC54-82C0-411D-A966-0159842D18DA}" type="slidenum">
              <a:rPr lang="en-US" smtClean="0"/>
              <a:pPr/>
              <a:t>‹#›</a:t>
            </a:fld>
            <a:endParaRPr lang="en-US" dirty="0"/>
          </a:p>
        </p:txBody>
      </p:sp>
      <p:sp>
        <p:nvSpPr>
          <p:cNvPr id="11" name="Footer Placeholder 10"/>
          <p:cNvSpPr>
            <a:spLocks noGrp="1"/>
          </p:cNvSpPr>
          <p:nvPr>
            <p:ph type="ftr" sz="quarter" idx="25"/>
          </p:nvPr>
        </p:nvSpPr>
        <p:spPr/>
        <p:txBody>
          <a:bodyPr/>
          <a:lstStyle/>
          <a:p>
            <a:pPr>
              <a:defRPr/>
            </a:pPr>
            <a:endParaRPr lang="nl-NL" kern="0" dirty="0"/>
          </a:p>
        </p:txBody>
      </p:sp>
      <p:sp>
        <p:nvSpPr>
          <p:cNvPr id="13" name="Picture Placeholder 9"/>
          <p:cNvSpPr>
            <a:spLocks noGrp="1"/>
          </p:cNvSpPr>
          <p:nvPr>
            <p:ph type="pic" sz="quarter" idx="26"/>
          </p:nvPr>
        </p:nvSpPr>
        <p:spPr>
          <a:xfrm>
            <a:off x="4615431" y="1155698"/>
            <a:ext cx="4161607" cy="3250160"/>
          </a:xfrm>
          <a:prstGeom prst="round1Rect">
            <a:avLst>
              <a:gd name="adj" fmla="val 15223"/>
            </a:avLst>
          </a:prstGeom>
        </p:spPr>
        <p:txBody>
          <a:bodyPr/>
          <a:lstStyle>
            <a:lvl1pPr>
              <a:defRPr sz="8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5" name="Title 14"/>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11"/>
          </p:nvPr>
        </p:nvSpPr>
        <p:spPr/>
        <p:txBody>
          <a:bodyPr/>
          <a:lstStyle/>
          <a:p>
            <a:fld id="{DF50BC54-82C0-411D-A966-0159842D18DA}" type="slidenum">
              <a:rPr lang="en-US" smtClean="0"/>
              <a:pPr/>
              <a:t>‹#›</a:t>
            </a:fld>
            <a:endParaRPr lang="en-US" dirty="0"/>
          </a:p>
        </p:txBody>
      </p:sp>
      <p:sp>
        <p:nvSpPr>
          <p:cNvPr id="9" name="Footer Placeholder 8"/>
          <p:cNvSpPr>
            <a:spLocks noGrp="1"/>
          </p:cNvSpPr>
          <p:nvPr>
            <p:ph type="ftr" sz="quarter" idx="12"/>
          </p:nvPr>
        </p:nvSpPr>
        <p:spPr/>
        <p:txBody>
          <a:bodyPr/>
          <a:lstStyle/>
          <a:p>
            <a:pPr>
              <a:defRPr/>
            </a:pPr>
            <a:endParaRPr lang="nl-NL" kern="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7" name="Date Placeholder 6"/>
          <p:cNvSpPr>
            <a:spLocks noGrp="1"/>
          </p:cNvSpPr>
          <p:nvPr>
            <p:ph type="dt" sz="half" idx="10"/>
          </p:nvPr>
        </p:nvSpPr>
        <p:spPr/>
        <p:txBody>
          <a:body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11"/>
          </p:nvPr>
        </p:nvSpPr>
        <p:spPr/>
        <p:txBody>
          <a:bodyPr/>
          <a:lstStyle/>
          <a:p>
            <a:fld id="{DF50BC54-82C0-411D-A966-0159842D18DA}" type="slidenum">
              <a:rPr lang="en-US" smtClean="0"/>
              <a:pPr/>
              <a:t>‹#›</a:t>
            </a:fld>
            <a:endParaRPr lang="en-US" dirty="0"/>
          </a:p>
        </p:txBody>
      </p:sp>
      <p:sp>
        <p:nvSpPr>
          <p:cNvPr id="9" name="Footer Placeholder 8"/>
          <p:cNvSpPr>
            <a:spLocks noGrp="1"/>
          </p:cNvSpPr>
          <p:nvPr>
            <p:ph type="ftr" sz="quarter" idx="12"/>
          </p:nvPr>
        </p:nvSpPr>
        <p:spPr/>
        <p:txBody>
          <a:bodyPr/>
          <a:lstStyle/>
          <a:p>
            <a:pPr>
              <a:defRPr/>
            </a:pPr>
            <a:endParaRPr lang="nl-NL" kern="0"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spTree>
      <p:nvGrpSpPr>
        <p:cNvPr id="1" name=""/>
        <p:cNvGrpSpPr/>
        <p:nvPr/>
      </p:nvGrpSpPr>
      <p:grpSpPr>
        <a:xfrm>
          <a:off x="0" y="0"/>
          <a:ext cx="0" cy="0"/>
          <a:chOff x="0" y="0"/>
          <a:chExt cx="0" cy="0"/>
        </a:xfrm>
      </p:grpSpPr>
      <p:sp>
        <p:nvSpPr>
          <p:cNvPr id="14" name="Round Same Side Corner Rectangle 13"/>
          <p:cNvSpPr/>
          <p:nvPr userDrawn="1"/>
        </p:nvSpPr>
        <p:spPr>
          <a:xfrm>
            <a:off x="6186234" y="4689699"/>
            <a:ext cx="2443376" cy="45380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3" name="Text Placeholder 20"/>
          <p:cNvSpPr>
            <a:spLocks noGrp="1"/>
          </p:cNvSpPr>
          <p:nvPr>
            <p:ph type="body" sz="quarter" idx="13" hasCustomPrompt="1"/>
          </p:nvPr>
        </p:nvSpPr>
        <p:spPr>
          <a:xfrm>
            <a:off x="6349364" y="1963550"/>
            <a:ext cx="2084804" cy="1404352"/>
          </a:xfrm>
        </p:spPr>
        <p:txBody>
          <a:bodyPr>
            <a:noAutofit/>
          </a:bodyPr>
          <a:lstStyle>
            <a:lvl1pPr>
              <a:lnSpc>
                <a:spcPts val="1250"/>
              </a:lnSpc>
              <a:spcAft>
                <a:spcPts val="250"/>
              </a:spcAft>
              <a:tabLst>
                <a:tab pos="266700" algn="l"/>
              </a:tabLst>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12" name="Title 11"/>
          <p:cNvSpPr>
            <a:spLocks noGrp="1"/>
          </p:cNvSpPr>
          <p:nvPr>
            <p:ph type="title" hasCustomPrompt="1"/>
          </p:nvPr>
        </p:nvSpPr>
        <p:spPr>
          <a:xfrm>
            <a:off x="6350964" y="1722014"/>
            <a:ext cx="2084400" cy="241536"/>
          </a:xfrm>
        </p:spPr>
        <p:txBody>
          <a:bodyPr bIns="36000">
            <a:noAutofit/>
          </a:bodyPr>
          <a:lstStyle>
            <a:lvl1pPr>
              <a:lnSpc>
                <a:spcPts val="1600"/>
              </a:lnSpc>
              <a:defRPr sz="1500" cap="all" baseline="0">
                <a:solidFill>
                  <a:schemeClr val="bg2"/>
                </a:solidFill>
              </a:defRPr>
            </a:lvl1pPr>
          </a:lstStyle>
          <a:p>
            <a:r>
              <a:rPr lang="en-US" dirty="0"/>
              <a:t>Click to edit title style</a:t>
            </a:r>
          </a:p>
        </p:txBody>
      </p:sp>
      <p:sp>
        <p:nvSpPr>
          <p:cNvPr id="11" name="TextBox 10"/>
          <p:cNvSpPr txBox="1"/>
          <p:nvPr userDrawn="1"/>
        </p:nvSpPr>
        <p:spPr>
          <a:xfrm>
            <a:off x="6352768" y="4795053"/>
            <a:ext cx="2042173" cy="215444"/>
          </a:xfrm>
          <a:prstGeom prst="rect">
            <a:avLst/>
          </a:prstGeom>
        </p:spPr>
        <p:txBody>
          <a:bodyPr vert="horz" lIns="0" tIns="0" rIns="0" bIns="0" rtlCol="0" anchor="t" anchorCtr="0">
            <a:normAutofit/>
          </a:body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all" spc="20" normalizeH="0" baseline="0" noProof="0" dirty="0">
                <a:ln>
                  <a:noFill/>
                </a:ln>
                <a:solidFill>
                  <a:srgbClr val="FFFFFF"/>
                </a:solidFill>
                <a:effectLst/>
                <a:uLnTx/>
                <a:uFillTx/>
                <a:latin typeface="Calibri" pitchFamily="34" charset="0"/>
                <a:ea typeface="+mn-ea"/>
                <a:cs typeface="+mn-cs"/>
              </a:rPr>
              <a:t>CORBION.COM</a:t>
            </a:r>
            <a:endParaRPr kumimoji="0" lang="nl-NL" sz="1000" b="1" i="0" u="none" strike="noStrike" kern="1200" cap="all" spc="20" normalizeH="0" baseline="0" noProof="0" dirty="0">
              <a:ln>
                <a:noFill/>
              </a:ln>
              <a:solidFill>
                <a:srgbClr val="FFFFFF"/>
              </a:solidFill>
              <a:effectLst/>
              <a:uLnTx/>
              <a:uFillTx/>
              <a:latin typeface="Calibri" pitchFamily="34" charset="0"/>
              <a:ea typeface="+mn-ea"/>
              <a:cs typeface="+mn-cs"/>
            </a:endParaRPr>
          </a:p>
        </p:txBody>
      </p:sp>
      <p:grpSp>
        <p:nvGrpSpPr>
          <p:cNvPr id="8" name="Group 7"/>
          <p:cNvGrpSpPr/>
          <p:nvPr userDrawn="1"/>
        </p:nvGrpSpPr>
        <p:grpSpPr>
          <a:xfrm>
            <a:off x="0" y="0"/>
            <a:ext cx="3467100" cy="5143500"/>
            <a:chOff x="0" y="0"/>
            <a:chExt cx="3467100" cy="5143500"/>
          </a:xfrm>
        </p:grpSpPr>
        <p:pic>
          <p:nvPicPr>
            <p:cNvPr id="10" name="Picture 9"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5" name="Rectangle 14"/>
            <p:cNvSpPr/>
            <p:nvPr userDrawn="1"/>
          </p:nvSpPr>
          <p:spPr>
            <a:xfrm>
              <a:off x="0" y="0"/>
              <a:ext cx="3466800" cy="5143500"/>
            </a:xfrm>
            <a:prstGeom prst="rect">
              <a:avLst/>
            </a:prstGeom>
            <a:solidFill>
              <a:srgbClr val="8E2F8D">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 name="Group 2"/>
          <p:cNvGrpSpPr/>
          <p:nvPr userDrawn="1"/>
        </p:nvGrpSpPr>
        <p:grpSpPr>
          <a:xfrm>
            <a:off x="0" y="0"/>
            <a:ext cx="3467100" cy="5143500"/>
            <a:chOff x="0" y="0"/>
            <a:chExt cx="3467100" cy="5143500"/>
          </a:xfrm>
        </p:grpSpPr>
        <p:pic>
          <p:nvPicPr>
            <p:cNvPr id="5" name="Picture 4"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6" name="Rectangle 5"/>
            <p:cNvSpPr/>
            <p:nvPr userDrawn="1"/>
          </p:nvSpPr>
          <p:spPr>
            <a:xfrm>
              <a:off x="0" y="0"/>
              <a:ext cx="3466800" cy="5143500"/>
            </a:xfrm>
            <a:prstGeom prst="rect">
              <a:avLst/>
            </a:prstGeom>
            <a:solidFill>
              <a:srgbClr val="8E2F8D">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Afbeelding 6"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129" y="1957426"/>
            <a:ext cx="1483742" cy="1228647"/>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for Photos">
    <p:spTree>
      <p:nvGrpSpPr>
        <p:cNvPr id="1" name=""/>
        <p:cNvGrpSpPr/>
        <p:nvPr/>
      </p:nvGrpSpPr>
      <p:grpSpPr>
        <a:xfrm>
          <a:off x="0" y="0"/>
          <a:ext cx="0" cy="0"/>
          <a:chOff x="0" y="0"/>
          <a:chExt cx="0" cy="0"/>
        </a:xfrm>
      </p:grpSpPr>
      <p:pic>
        <p:nvPicPr>
          <p:cNvPr id="16" name="Picture 15"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8" name="Round Same Side Corner Rectangle 7"/>
          <p:cNvSpPr/>
          <p:nvPr userDrawn="1"/>
        </p:nvSpPr>
        <p:spPr>
          <a:xfrm>
            <a:off x="6186234" y="4689699"/>
            <a:ext cx="2443376" cy="453802"/>
          </a:xfrm>
          <a:prstGeom prst="round2SameRect">
            <a:avLst>
              <a:gd name="adj1" fmla="val 12687"/>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23"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Rectangle 11"/>
          <p:cNvSpPr/>
          <p:nvPr userDrawn="1"/>
        </p:nvSpPr>
        <p:spPr>
          <a:xfrm>
            <a:off x="9288780" y="0"/>
            <a:ext cx="1501140" cy="910607"/>
          </a:xfrm>
          <a:prstGeom prst="rect">
            <a:avLst/>
          </a:prstGeom>
          <a:solidFill>
            <a:srgbClr val="B9C9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US" sz="900" b="1" dirty="0">
                <a:solidFill>
                  <a:schemeClr val="tx1"/>
                </a:solidFill>
              </a:rPr>
              <a:t>Insert/replace image via</a:t>
            </a:r>
          </a:p>
          <a:p>
            <a:pPr algn="l"/>
            <a:r>
              <a:rPr lang="en-US" sz="900" b="0" dirty="0">
                <a:solidFill>
                  <a:schemeClr val="tx1"/>
                </a:solidFill>
              </a:rPr>
              <a:t>Format Background &gt; Picture</a:t>
            </a:r>
            <a:r>
              <a:rPr lang="en-US" sz="900" b="0" baseline="0" dirty="0">
                <a:solidFill>
                  <a:schemeClr val="tx1"/>
                </a:solidFill>
              </a:rPr>
              <a:t> or texture fill &gt;</a:t>
            </a:r>
          </a:p>
          <a:p>
            <a:pPr algn="l"/>
            <a:r>
              <a:rPr lang="en-US" sz="900" b="0" i="0" baseline="0" dirty="0">
                <a:solidFill>
                  <a:schemeClr val="tx1"/>
                </a:solidFill>
              </a:rPr>
              <a:t>Click “File” to browse to </a:t>
            </a:r>
            <a:r>
              <a:rPr lang="en-US" sz="900" b="0" baseline="0" dirty="0">
                <a:solidFill>
                  <a:schemeClr val="tx1"/>
                </a:solidFill>
              </a:rPr>
              <a:t>your image</a:t>
            </a:r>
            <a:endParaRPr lang="en-US" sz="900" b="0" dirty="0">
              <a:solidFill>
                <a:schemeClr val="tx1"/>
              </a:solidFill>
            </a:endParaRPr>
          </a:p>
        </p:txBody>
      </p:sp>
      <p:sp>
        <p:nvSpPr>
          <p:cNvPr id="15" name="Title 14"/>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a:t>Click to edit Master title style</a:t>
            </a:r>
          </a:p>
        </p:txBody>
      </p:sp>
      <p:sp>
        <p:nvSpPr>
          <p:cNvPr id="13"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pic>
        <p:nvPicPr>
          <p:cNvPr id="17" name="Afbeelding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8" name="Freeform 17"/>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Freeform 14"/>
          <p:cNvSpPr>
            <a:spLocks noChangeAspect="1"/>
          </p:cNvSpPr>
          <p:nvPr userDrawn="1"/>
        </p:nvSpPr>
        <p:spPr bwMode="auto">
          <a:xfrm>
            <a:off x="3559017" y="1228725"/>
            <a:ext cx="3022758" cy="3240149"/>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rgbClr val="ED981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0" name="Freeform 14"/>
          <p:cNvSpPr>
            <a:spLocks noChangeAspect="1"/>
          </p:cNvSpPr>
          <p:nvPr userDrawn="1"/>
        </p:nvSpPr>
        <p:spPr bwMode="auto">
          <a:xfrm>
            <a:off x="352426" y="1228725"/>
            <a:ext cx="3022758" cy="3240149"/>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solidFill>
            <a:srgbClr val="FFD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0" name="Text Placeholder 29"/>
          <p:cNvSpPr>
            <a:spLocks noGrp="1"/>
          </p:cNvSpPr>
          <p:nvPr>
            <p:ph type="body" sz="quarter" idx="16"/>
          </p:nvPr>
        </p:nvSpPr>
        <p:spPr>
          <a:xfrm>
            <a:off x="467544" y="1370607"/>
            <a:ext cx="2844000" cy="2937205"/>
          </a:xfrm>
        </p:spPr>
        <p:txBody>
          <a:bodyPr>
            <a:noAutofit/>
          </a:bodyPr>
          <a:lstStyle>
            <a:lvl3pPr>
              <a:spcBef>
                <a:spcPts val="8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1" name="Text Placeholder 29"/>
          <p:cNvSpPr>
            <a:spLocks noGrp="1"/>
          </p:cNvSpPr>
          <p:nvPr>
            <p:ph type="body" sz="quarter" idx="17"/>
          </p:nvPr>
        </p:nvSpPr>
        <p:spPr>
          <a:xfrm>
            <a:off x="3670151" y="1370608"/>
            <a:ext cx="2844000" cy="2937205"/>
          </a:xfrm>
        </p:spPr>
        <p:txBody>
          <a:bodyPr>
            <a:noAutofit/>
          </a:bodyPr>
          <a:lstStyle>
            <a:lvl3pPr>
              <a:spcBef>
                <a:spcPts val="8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2" name="Date Placeholder 11"/>
          <p:cNvSpPr>
            <a:spLocks noGrp="1"/>
          </p:cNvSpPr>
          <p:nvPr>
            <p:ph type="dt" sz="half" idx="19"/>
          </p:nvPr>
        </p:nvSpPr>
        <p:spPr>
          <a:xfrm>
            <a:off x="629294" y="4766470"/>
            <a:ext cx="792000" cy="274637"/>
          </a:xfrm>
          <a:prstGeom prst="rect">
            <a:avLst/>
          </a:prstGeom>
        </p:spPr>
        <p:txBody>
          <a:bodyPr/>
          <a:lstStyle/>
          <a:p>
            <a:fld id="{338849E8-1865-47F0-B8BD-87BA4A5F07B6}" type="datetime1">
              <a:rPr lang="en-US" smtClean="0"/>
              <a:pPr/>
              <a:t>7/23/2023</a:t>
            </a:fld>
            <a:endParaRPr lang="en-US" dirty="0"/>
          </a:p>
        </p:txBody>
      </p:sp>
      <p:sp>
        <p:nvSpPr>
          <p:cNvPr id="13" name="Slide Number Placeholder 12"/>
          <p:cNvSpPr>
            <a:spLocks noGrp="1"/>
          </p:cNvSpPr>
          <p:nvPr>
            <p:ph type="sldNum" sz="quarter" idx="20"/>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4" name="Footer Placeholder 13"/>
          <p:cNvSpPr>
            <a:spLocks noGrp="1"/>
          </p:cNvSpPr>
          <p:nvPr>
            <p:ph type="ftr" sz="quarter" idx="21"/>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grpSp>
        <p:nvGrpSpPr>
          <p:cNvPr id="10" name="Group 9"/>
          <p:cNvGrpSpPr/>
          <p:nvPr userDrawn="1"/>
        </p:nvGrpSpPr>
        <p:grpSpPr>
          <a:xfrm>
            <a:off x="0" y="0"/>
            <a:ext cx="3467100" cy="5143500"/>
            <a:chOff x="0" y="0"/>
            <a:chExt cx="3467100" cy="5143500"/>
          </a:xfrm>
        </p:grpSpPr>
        <p:pic>
          <p:nvPicPr>
            <p:cNvPr id="15" name="Picture 14"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6" name="Rectangle 15"/>
            <p:cNvSpPr/>
            <p:nvPr userDrawn="1"/>
          </p:nvSpPr>
          <p:spPr>
            <a:xfrm>
              <a:off x="0" y="0"/>
              <a:ext cx="3466800" cy="5143500"/>
            </a:xfrm>
            <a:prstGeom prst="rect">
              <a:avLst/>
            </a:prstGeom>
            <a:solidFill>
              <a:srgbClr val="501945">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 Same Side Corner Rectangle 13"/>
          <p:cNvSpPr/>
          <p:nvPr userDrawn="1"/>
        </p:nvSpPr>
        <p:spPr>
          <a:xfrm>
            <a:off x="6186234" y="4689699"/>
            <a:ext cx="2443376" cy="45380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20"/>
          <p:cNvSpPr>
            <a:spLocks noChangeAspect="1"/>
          </p:cNvSpPr>
          <p:nvPr userDrawn="1"/>
        </p:nvSpPr>
        <p:spPr bwMode="auto">
          <a:xfrm>
            <a:off x="6349340" y="2164814"/>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 name="Text Placeholder 20"/>
          <p:cNvSpPr>
            <a:spLocks noGrp="1"/>
          </p:cNvSpPr>
          <p:nvPr>
            <p:ph type="body" sz="quarter" idx="13" hasCustomPrompt="1"/>
          </p:nvPr>
        </p:nvSpPr>
        <p:spPr>
          <a:xfrm>
            <a:off x="6349364" y="2454494"/>
            <a:ext cx="2084804" cy="900000"/>
          </a:xfrm>
        </p:spPr>
        <p:txBody>
          <a:bodyPr>
            <a:noAutofit/>
          </a:bodyPr>
          <a:lstStyle>
            <a:lvl1pPr>
              <a:lnSpc>
                <a:spcPts val="1500"/>
              </a:lnSpc>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34" name="Text Placeholder 20"/>
          <p:cNvSpPr>
            <a:spLocks noGrp="1"/>
          </p:cNvSpPr>
          <p:nvPr>
            <p:ph type="body" sz="quarter" idx="14" hasCustomPrompt="1"/>
          </p:nvPr>
        </p:nvSpPr>
        <p:spPr>
          <a:xfrm>
            <a:off x="6349364" y="4794856"/>
            <a:ext cx="1522096" cy="273844"/>
          </a:xfrm>
        </p:spPr>
        <p:txBody>
          <a:bodyPr>
            <a:normAutofit/>
          </a:bodyPr>
          <a:lstStyle>
            <a:lvl1pPr>
              <a:lnSpc>
                <a:spcPct val="100000"/>
              </a:lnSpc>
              <a:defRPr sz="800" cap="all" baseline="0">
                <a:solidFill>
                  <a:schemeClr val="bg1"/>
                </a:solidFill>
              </a:defRPr>
            </a:lvl1pPr>
            <a:lvl2pPr>
              <a:defRPr cap="all" baseline="0"/>
            </a:lvl2pPr>
            <a:lvl3pPr>
              <a:defRPr cap="all" baseline="0"/>
            </a:lvl3pPr>
            <a:lvl4pPr>
              <a:defRPr cap="all" baseline="0"/>
            </a:lvl4pPr>
            <a:lvl5pPr>
              <a:defRPr cap="all" baseline="0"/>
            </a:lvl5pPr>
          </a:lstStyle>
          <a:p>
            <a:pPr lvl="0"/>
            <a:r>
              <a:rPr lang="en-US" dirty="0"/>
              <a:t>Presenter name</a:t>
            </a:r>
          </a:p>
        </p:txBody>
      </p:sp>
      <p:sp>
        <p:nvSpPr>
          <p:cNvPr id="12" name="Title 11"/>
          <p:cNvSpPr>
            <a:spLocks noGrp="1"/>
          </p:cNvSpPr>
          <p:nvPr>
            <p:ph type="title"/>
          </p:nvPr>
        </p:nvSpPr>
        <p:spPr>
          <a:xfrm>
            <a:off x="6350964" y="1722014"/>
            <a:ext cx="2084400" cy="442800"/>
          </a:xfrm>
        </p:spPr>
        <p:txBody>
          <a:bodyPr/>
          <a:lstStyle>
            <a:lvl1pPr>
              <a:lnSpc>
                <a:spcPts val="1600"/>
              </a:lnSpc>
              <a:defRPr sz="1500" cap="all" baseline="0">
                <a:solidFill>
                  <a:schemeClr val="tx2"/>
                </a:solidFill>
              </a:defRPr>
            </a:lvl1pPr>
          </a:lstStyle>
          <a:p>
            <a:r>
              <a:rPr lang="en-US" dirty="0"/>
              <a:t>Click to edit Master title style</a:t>
            </a:r>
          </a:p>
        </p:txBody>
      </p:sp>
      <p:sp>
        <p:nvSpPr>
          <p:cNvPr id="17" name="Date Placeholder 3"/>
          <p:cNvSpPr>
            <a:spLocks noGrp="1"/>
          </p:cNvSpPr>
          <p:nvPr>
            <p:ph type="dt" sz="half" idx="10"/>
          </p:nvPr>
        </p:nvSpPr>
        <p:spPr>
          <a:xfrm>
            <a:off x="7871460" y="4794855"/>
            <a:ext cx="565760" cy="273844"/>
          </a:xfrm>
          <a:prstGeom prst="rect">
            <a:avLst/>
          </a:prstGeom>
        </p:spPr>
        <p:txBody>
          <a:bodyPr lIns="0" tIns="0" rIns="0" bIns="0" anchor="t" anchorCtr="0"/>
          <a:lstStyle>
            <a:lvl1pPr algn="r">
              <a:defRPr sz="800" b="1">
                <a:solidFill>
                  <a:schemeClr val="bg1"/>
                </a:solidFill>
              </a:defRPr>
            </a:lvl1pPr>
          </a:lstStyle>
          <a:p>
            <a:fld id="{F8100867-F5E5-4303-9013-66C394F02534}" type="datetime1">
              <a:rPr lang="en-US" kern="0" smtClean="0"/>
              <a:pPr/>
              <a:t>7/23/2023</a:t>
            </a:fld>
            <a:endParaRPr lang="nl-NL" kern="0" dirty="0"/>
          </a:p>
        </p:txBody>
      </p:sp>
      <p:pic>
        <p:nvPicPr>
          <p:cNvPr id="18" name="Afbeelding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1" name="Text Placeholder 32"/>
          <p:cNvSpPr>
            <a:spLocks noGrp="1"/>
          </p:cNvSpPr>
          <p:nvPr>
            <p:ph type="body" sz="quarter" idx="19"/>
          </p:nvPr>
        </p:nvSpPr>
        <p:spPr>
          <a:xfrm>
            <a:off x="352425" y="708164"/>
            <a:ext cx="4176000" cy="405730"/>
          </a:xfrm>
        </p:spPr>
        <p:txBody>
          <a:bodyPr>
            <a:normAutofit/>
          </a:bodyPr>
          <a:lstStyle>
            <a:lvl1pPr>
              <a:lnSpc>
                <a:spcPct val="100000"/>
              </a:lnSpc>
              <a:defRPr kumimoji="0" lang="en-US" sz="2400" b="0" i="0" u="none" strike="noStrike" kern="0" cap="none" spc="0" normalizeH="0" baseline="0" noProof="0" dirty="0" smtClean="0">
                <a:ln>
                  <a:noFill/>
                </a:ln>
                <a:solidFill>
                  <a:schemeClr val="bg1"/>
                </a:solidFill>
                <a:effectLst/>
                <a:uLnTx/>
                <a:uFillTx/>
                <a:latin typeface="+mj-lt"/>
                <a:ea typeface="+mj-ea"/>
                <a:cs typeface="+mj-cs"/>
              </a:defRPr>
            </a:lvl1pPr>
          </a:lstStyle>
          <a:p>
            <a:pPr lvl="0"/>
            <a:r>
              <a:rPr lang="en-US" dirty="0"/>
              <a:t>Click to edit Master text styles</a:t>
            </a:r>
          </a:p>
        </p:txBody>
      </p:sp>
      <p:sp>
        <p:nvSpPr>
          <p:cNvPr id="7" name="Text Placeholder 7"/>
          <p:cNvSpPr>
            <a:spLocks noGrp="1"/>
          </p:cNvSpPr>
          <p:nvPr>
            <p:ph type="body" sz="quarter" idx="13" hasCustomPrompt="1"/>
          </p:nvPr>
        </p:nvSpPr>
        <p:spPr>
          <a:xfrm>
            <a:off x="6864675" y="114102"/>
            <a:ext cx="1915415" cy="4329856"/>
          </a:xfrm>
        </p:spPr>
        <p:txBody>
          <a:bodyPr wrap="none" lIns="0" tIns="0" rIns="0" bIns="0">
            <a:noAutofit/>
          </a:bodyPr>
          <a:lstStyle>
            <a:lvl1pPr marL="0" indent="0" algn="r">
              <a:lnSpc>
                <a:spcPct val="100000"/>
              </a:lnSpc>
              <a:spcBef>
                <a:spcPts val="0"/>
              </a:spcBef>
              <a:buNone/>
              <a:defRPr sz="28000" b="1">
                <a:solidFill>
                  <a:schemeClr val="bg1"/>
                </a:solidFill>
              </a:defRPr>
            </a:lvl1pPr>
          </a:lstStyle>
          <a:p>
            <a:pPr lvl="0"/>
            <a:r>
              <a:rPr lang="en-US" dirty="0"/>
              <a:t>x</a:t>
            </a:r>
            <a:endParaRPr lang="nl-NL" dirty="0"/>
          </a:p>
        </p:txBody>
      </p:sp>
      <p:sp>
        <p:nvSpPr>
          <p:cNvPr id="8" name="Freeform 7"/>
          <p:cNvSpPr>
            <a:spLocks/>
          </p:cNvSpPr>
          <p:nvPr userDrawn="1"/>
        </p:nvSpPr>
        <p:spPr bwMode="auto">
          <a:xfrm>
            <a:off x="365125" y="1180568"/>
            <a:ext cx="4176000" cy="79375"/>
          </a:xfrm>
          <a:custGeom>
            <a:avLst/>
            <a:gdLst/>
            <a:ahLst/>
            <a:cxnLst>
              <a:cxn ang="0">
                <a:pos x="1433" y="16"/>
              </a:cxn>
              <a:cxn ang="0">
                <a:pos x="0" y="16"/>
              </a:cxn>
              <a:cxn ang="0">
                <a:pos x="0" y="21"/>
              </a:cxn>
              <a:cxn ang="0">
                <a:pos x="1429" y="21"/>
              </a:cxn>
              <a:cxn ang="0">
                <a:pos x="1467" y="0"/>
              </a:cxn>
              <a:cxn ang="0">
                <a:pos x="1433" y="16"/>
              </a:cxn>
            </a:cxnLst>
            <a:rect l="0" t="0" r="r" b="b"/>
            <a:pathLst>
              <a:path w="1467" h="21">
                <a:moveTo>
                  <a:pt x="1433" y="16"/>
                </a:moveTo>
                <a:cubicBezTo>
                  <a:pt x="0" y="16"/>
                  <a:pt x="0" y="16"/>
                  <a:pt x="0" y="16"/>
                </a:cubicBezTo>
                <a:cubicBezTo>
                  <a:pt x="0" y="21"/>
                  <a:pt x="0" y="21"/>
                  <a:pt x="0" y="21"/>
                </a:cubicBezTo>
                <a:cubicBezTo>
                  <a:pt x="1429" y="21"/>
                  <a:pt x="1429" y="21"/>
                  <a:pt x="1429" y="21"/>
                </a:cubicBezTo>
                <a:cubicBezTo>
                  <a:pt x="1445" y="21"/>
                  <a:pt x="1459" y="13"/>
                  <a:pt x="1467" y="0"/>
                </a:cubicBezTo>
                <a:cubicBezTo>
                  <a:pt x="1459" y="10"/>
                  <a:pt x="1447" y="16"/>
                  <a:pt x="1433" y="1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Title 13"/>
          <p:cNvSpPr>
            <a:spLocks noGrp="1"/>
          </p:cNvSpPr>
          <p:nvPr>
            <p:ph type="title"/>
          </p:nvPr>
        </p:nvSpPr>
        <p:spPr>
          <a:xfrm>
            <a:off x="352426" y="330224"/>
            <a:ext cx="4176000" cy="437036"/>
          </a:xfrm>
        </p:spPr>
        <p:txBody>
          <a:bodyPr>
            <a:normAutofit/>
          </a:bodyPr>
          <a:lstStyle>
            <a:lvl1pPr>
              <a:defRPr>
                <a:solidFill>
                  <a:schemeClr val="accent5"/>
                </a:solidFill>
              </a:defRPr>
            </a:lvl1pPr>
          </a:lstStyle>
          <a:p>
            <a:r>
              <a:rPr lang="en-US" dirty="0"/>
              <a:t>Click to edit Master title style</a:t>
            </a:r>
          </a:p>
        </p:txBody>
      </p:sp>
      <p:sp>
        <p:nvSpPr>
          <p:cNvPr id="9" name="Date Placeholder 8"/>
          <p:cNvSpPr>
            <a:spLocks noGrp="1"/>
          </p:cNvSpPr>
          <p:nvPr>
            <p:ph type="dt" sz="half" idx="20"/>
          </p:nvPr>
        </p:nvSpPr>
        <p:spPr/>
        <p:txBody>
          <a:bodyPr/>
          <a:lstStyle/>
          <a:p>
            <a:fld id="{7B90BF40-A1D3-4889-B83A-41ABC703AEA2}" type="datetime1">
              <a:rPr lang="en-US" smtClean="0"/>
              <a:pPr/>
              <a:t>7/23/2023</a:t>
            </a:fld>
            <a:endParaRPr lang="en-US" dirty="0"/>
          </a:p>
        </p:txBody>
      </p:sp>
      <p:sp>
        <p:nvSpPr>
          <p:cNvPr id="13" name="Slide Number Placeholder 12"/>
          <p:cNvSpPr>
            <a:spLocks noGrp="1"/>
          </p:cNvSpPr>
          <p:nvPr>
            <p:ph type="sldNum" sz="quarter" idx="21"/>
          </p:nvPr>
        </p:nvSpPr>
        <p:spPr/>
        <p:txBody>
          <a:bodyPr/>
          <a:lstStyle/>
          <a:p>
            <a:fld id="{DF50BC54-82C0-411D-A966-0159842D18DA}" type="slidenum">
              <a:rPr lang="en-US" smtClean="0"/>
              <a:pPr/>
              <a:t>‹#›</a:t>
            </a:fld>
            <a:endParaRPr lang="en-US" dirty="0"/>
          </a:p>
        </p:txBody>
      </p:sp>
      <p:sp>
        <p:nvSpPr>
          <p:cNvPr id="15" name="Footer Placeholder 14"/>
          <p:cNvSpPr>
            <a:spLocks noGrp="1"/>
          </p:cNvSpPr>
          <p:nvPr>
            <p:ph type="ftr" sz="quarter" idx="22"/>
          </p:nvPr>
        </p:nvSpPr>
        <p:spPr/>
        <p:txBody>
          <a:bodyPr/>
          <a:lstStyle/>
          <a:p>
            <a:pPr>
              <a:defRPr/>
            </a:pPr>
            <a:endParaRPr lang="nl-NL" kern="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6" y="1058689"/>
            <a:ext cx="7549565"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Title 11"/>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7"/>
          </p:nvPr>
        </p:nvSpPr>
        <p:spPr/>
        <p:txBody>
          <a:bodyPr/>
          <a:lstStyle/>
          <a:p>
            <a:fld id="{7B90BF40-A1D3-4889-B83A-41ABC703AEA2}" type="datetime1">
              <a:rPr lang="en-US" smtClean="0"/>
              <a:pPr/>
              <a:t>7/23/2023</a:t>
            </a:fld>
            <a:endParaRPr lang="en-US" dirty="0"/>
          </a:p>
        </p:txBody>
      </p:sp>
      <p:sp>
        <p:nvSpPr>
          <p:cNvPr id="13" name="Slide Number Placeholder 12"/>
          <p:cNvSpPr>
            <a:spLocks noGrp="1"/>
          </p:cNvSpPr>
          <p:nvPr>
            <p:ph type="sldNum" sz="quarter" idx="18"/>
          </p:nvPr>
        </p:nvSpPr>
        <p:spPr/>
        <p:txBody>
          <a:bodyPr/>
          <a:lstStyle/>
          <a:p>
            <a:fld id="{DF50BC54-82C0-411D-A966-0159842D18DA}" type="slidenum">
              <a:rPr lang="en-US" smtClean="0"/>
              <a:pPr/>
              <a:t>‹#›</a:t>
            </a:fld>
            <a:endParaRPr lang="en-US" dirty="0"/>
          </a:p>
        </p:txBody>
      </p:sp>
      <p:sp>
        <p:nvSpPr>
          <p:cNvPr id="14" name="Footer Placeholder 13"/>
          <p:cNvSpPr>
            <a:spLocks noGrp="1"/>
          </p:cNvSpPr>
          <p:nvPr>
            <p:ph type="ftr" sz="quarter" idx="19"/>
          </p:nvPr>
        </p:nvSpPr>
        <p:spPr/>
        <p:txBody>
          <a:bodyPr/>
          <a:lstStyle/>
          <a:p>
            <a:pPr>
              <a:defRPr/>
            </a:pPr>
            <a:endParaRPr lang="nl-NL" kern="0"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with Quot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20" name="Text Placeholder 29"/>
          <p:cNvSpPr>
            <a:spLocks noGrp="1"/>
          </p:cNvSpPr>
          <p:nvPr>
            <p:ph type="body" sz="quarter" idx="16"/>
          </p:nvPr>
        </p:nvSpPr>
        <p:spPr>
          <a:xfrm>
            <a:off x="352427" y="1058689"/>
            <a:ext cx="6071866" cy="3249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Title 11"/>
          <p:cNvSpPr>
            <a:spLocks noGrp="1"/>
          </p:cNvSpPr>
          <p:nvPr>
            <p:ph type="title"/>
          </p:nvPr>
        </p:nvSpPr>
        <p:spPr/>
        <p:txBody>
          <a:bodyPr/>
          <a:lstStyle/>
          <a:p>
            <a:r>
              <a:rPr lang="en-US"/>
              <a:t>Click to edit Master title style</a:t>
            </a:r>
          </a:p>
        </p:txBody>
      </p:sp>
      <p:sp>
        <p:nvSpPr>
          <p:cNvPr id="8" name="Freeform 20"/>
          <p:cNvSpPr>
            <a:spLocks noChangeAspect="1"/>
          </p:cNvSpPr>
          <p:nvPr userDrawn="1"/>
        </p:nvSpPr>
        <p:spPr bwMode="auto">
          <a:xfrm>
            <a:off x="6674428" y="2875369"/>
            <a:ext cx="2052000" cy="84996"/>
          </a:xfrm>
          <a:custGeom>
            <a:avLst/>
            <a:gdLst/>
            <a:ahLst/>
            <a:cxnLst>
              <a:cxn ang="0">
                <a:pos x="0" y="27"/>
              </a:cxn>
              <a:cxn ang="0">
                <a:pos x="581" y="27"/>
              </a:cxn>
              <a:cxn ang="0">
                <a:pos x="588" y="26"/>
              </a:cxn>
              <a:cxn ang="0">
                <a:pos x="596" y="25"/>
              </a:cxn>
              <a:cxn ang="0">
                <a:pos x="610" y="22"/>
              </a:cxn>
              <a:cxn ang="0">
                <a:pos x="635" y="9"/>
              </a:cxn>
              <a:cxn ang="0">
                <a:pos x="644" y="0"/>
              </a:cxn>
              <a:cxn ang="0">
                <a:pos x="634" y="8"/>
              </a:cxn>
              <a:cxn ang="0">
                <a:pos x="609" y="18"/>
              </a:cxn>
              <a:cxn ang="0">
                <a:pos x="581" y="21"/>
              </a:cxn>
              <a:cxn ang="0">
                <a:pos x="0" y="21"/>
              </a:cxn>
              <a:cxn ang="0">
                <a:pos x="0" y="27"/>
              </a:cxn>
            </a:cxnLst>
            <a:rect l="0" t="0" r="r" b="b"/>
            <a:pathLst>
              <a:path w="644" h="27">
                <a:moveTo>
                  <a:pt x="0" y="27"/>
                </a:moveTo>
                <a:cubicBezTo>
                  <a:pt x="581" y="27"/>
                  <a:pt x="581" y="27"/>
                  <a:pt x="581" y="27"/>
                </a:cubicBezTo>
                <a:cubicBezTo>
                  <a:pt x="584" y="27"/>
                  <a:pt x="586" y="27"/>
                  <a:pt x="588" y="26"/>
                </a:cubicBezTo>
                <a:cubicBezTo>
                  <a:pt x="591" y="26"/>
                  <a:pt x="593" y="26"/>
                  <a:pt x="596" y="25"/>
                </a:cubicBezTo>
                <a:cubicBezTo>
                  <a:pt x="601" y="25"/>
                  <a:pt x="605" y="23"/>
                  <a:pt x="610" y="22"/>
                </a:cubicBezTo>
                <a:cubicBezTo>
                  <a:pt x="620" y="19"/>
                  <a:pt x="628" y="14"/>
                  <a:pt x="635" y="9"/>
                </a:cubicBezTo>
                <a:cubicBezTo>
                  <a:pt x="638" y="6"/>
                  <a:pt x="641" y="3"/>
                  <a:pt x="644" y="0"/>
                </a:cubicBezTo>
                <a:cubicBezTo>
                  <a:pt x="641" y="3"/>
                  <a:pt x="638" y="6"/>
                  <a:pt x="634" y="8"/>
                </a:cubicBezTo>
                <a:cubicBezTo>
                  <a:pt x="627" y="13"/>
                  <a:pt x="619" y="16"/>
                  <a:pt x="609" y="18"/>
                </a:cubicBezTo>
                <a:cubicBezTo>
                  <a:pt x="600" y="20"/>
                  <a:pt x="591" y="21"/>
                  <a:pt x="581" y="21"/>
                </a:cubicBezTo>
                <a:cubicBezTo>
                  <a:pt x="0" y="21"/>
                  <a:pt x="0" y="21"/>
                  <a:pt x="0" y="21"/>
                </a:cubicBezTo>
                <a:lnTo>
                  <a:pt x="0" y="27"/>
                </a:lnTo>
                <a:close/>
              </a:path>
            </a:pathLst>
          </a:custGeom>
          <a:solidFill>
            <a:srgbClr val="20201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Text Placeholder 16"/>
          <p:cNvSpPr>
            <a:spLocks noGrp="1"/>
          </p:cNvSpPr>
          <p:nvPr>
            <p:ph type="body" sz="quarter" idx="22"/>
          </p:nvPr>
        </p:nvSpPr>
        <p:spPr>
          <a:xfrm>
            <a:off x="6655378" y="1063228"/>
            <a:ext cx="2071050" cy="1767979"/>
          </a:xfrm>
        </p:spPr>
        <p:txBody>
          <a:bodyPr wrap="square" anchor="b" anchorCtr="0">
            <a:noAutofit/>
          </a:bodyPr>
          <a:lstStyle>
            <a:lvl1pPr>
              <a:lnSpc>
                <a:spcPts val="2300"/>
              </a:lnSpc>
              <a:defRPr sz="2200">
                <a:solidFill>
                  <a:schemeClr val="tx2"/>
                </a:solidFill>
              </a:defRPr>
            </a:lvl1pPr>
          </a:lstStyle>
          <a:p>
            <a:pPr lvl="0"/>
            <a:r>
              <a:rPr lang="en-US" dirty="0"/>
              <a:t>Click to edit Master text styles</a:t>
            </a:r>
          </a:p>
        </p:txBody>
      </p:sp>
      <p:sp>
        <p:nvSpPr>
          <p:cNvPr id="13" name="Date Placeholder 12"/>
          <p:cNvSpPr>
            <a:spLocks noGrp="1"/>
          </p:cNvSpPr>
          <p:nvPr>
            <p:ph type="dt" sz="half" idx="23"/>
          </p:nvPr>
        </p:nvSpPr>
        <p:spPr/>
        <p:txBody>
          <a:bodyPr/>
          <a:lstStyle/>
          <a:p>
            <a:fld id="{7B90BF40-A1D3-4889-B83A-41ABC703AEA2}" type="datetime1">
              <a:rPr lang="en-US" smtClean="0"/>
              <a:pPr/>
              <a:t>7/23/2023</a:t>
            </a:fld>
            <a:endParaRPr lang="en-US" dirty="0"/>
          </a:p>
        </p:txBody>
      </p:sp>
      <p:sp>
        <p:nvSpPr>
          <p:cNvPr id="14" name="Slide Number Placeholder 13"/>
          <p:cNvSpPr>
            <a:spLocks noGrp="1"/>
          </p:cNvSpPr>
          <p:nvPr>
            <p:ph type="sldNum" sz="quarter" idx="24"/>
          </p:nvPr>
        </p:nvSpPr>
        <p:spPr/>
        <p:txBody>
          <a:bodyPr/>
          <a:lstStyle/>
          <a:p>
            <a:fld id="{DF50BC54-82C0-411D-A966-0159842D18DA}" type="slidenum">
              <a:rPr lang="en-US" smtClean="0"/>
              <a:pPr/>
              <a:t>‹#›</a:t>
            </a:fld>
            <a:endParaRPr lang="en-US" dirty="0"/>
          </a:p>
        </p:txBody>
      </p:sp>
      <p:sp>
        <p:nvSpPr>
          <p:cNvPr id="15" name="Footer Placeholder 14"/>
          <p:cNvSpPr>
            <a:spLocks noGrp="1"/>
          </p:cNvSpPr>
          <p:nvPr>
            <p:ph type="ftr" sz="quarter" idx="25"/>
          </p:nvPr>
        </p:nvSpPr>
        <p:spPr/>
        <p:txBody>
          <a:bodyPr/>
          <a:lstStyle/>
          <a:p>
            <a:pPr>
              <a:defRPr/>
            </a:pPr>
            <a:endParaRPr lang="nl-NL" kern="0"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2033017" cy="1597025"/>
          </a:xfrm>
        </p:spPr>
        <p:txBody>
          <a:bodyPr>
            <a:normAutofit/>
          </a:bodyPr>
          <a:lstStyle>
            <a:lvl1pPr>
              <a:lnSpc>
                <a:spcPct val="100000"/>
              </a:lnSpc>
              <a:defRPr sz="800"/>
            </a:lvl1pPr>
          </a:lstStyle>
          <a:p>
            <a:endParaRPr lang="nl-NL"/>
          </a:p>
        </p:txBody>
      </p:sp>
      <p:sp>
        <p:nvSpPr>
          <p:cNvPr id="23" name="Picture Placeholder 22"/>
          <p:cNvSpPr>
            <a:spLocks noGrp="1"/>
          </p:cNvSpPr>
          <p:nvPr>
            <p:ph type="pic" sz="quarter" idx="23"/>
          </p:nvPr>
        </p:nvSpPr>
        <p:spPr>
          <a:xfrm>
            <a:off x="6744021" y="1155699"/>
            <a:ext cx="2033017" cy="1597024"/>
          </a:xfrm>
        </p:spPr>
        <p:txBody>
          <a:bodyPr>
            <a:normAutofit/>
          </a:bodyPr>
          <a:lstStyle>
            <a:lvl1pPr>
              <a:lnSpc>
                <a:spcPct val="100000"/>
              </a:lnSpc>
              <a:defRPr sz="800"/>
            </a:lvl1pPr>
          </a:lstStyle>
          <a:p>
            <a:endParaRPr lang="nl-NL"/>
          </a:p>
        </p:txBody>
      </p:sp>
      <p:sp>
        <p:nvSpPr>
          <p:cNvPr id="25" name="Picture Placeholder 24"/>
          <p:cNvSpPr>
            <a:spLocks noGrp="1"/>
          </p:cNvSpPr>
          <p:nvPr>
            <p:ph type="pic" sz="quarter" idx="24"/>
          </p:nvPr>
        </p:nvSpPr>
        <p:spPr>
          <a:xfrm>
            <a:off x="4614862" y="2808832"/>
            <a:ext cx="2033585"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6744021" y="2808831"/>
            <a:ext cx="2033017" cy="1597025"/>
          </a:xfrm>
        </p:spPr>
        <p:txBody>
          <a:bodyPr>
            <a:normAutofit/>
          </a:bodyPr>
          <a:lstStyle>
            <a:lvl1pPr>
              <a:lnSpc>
                <a:spcPct val="100000"/>
              </a:lnSpc>
              <a:defRPr sz="800"/>
            </a:lvl1pPr>
          </a:lstStyle>
          <a:p>
            <a:endParaRPr lang="nl-NL"/>
          </a:p>
        </p:txBody>
      </p:sp>
      <p:sp>
        <p:nvSpPr>
          <p:cNvPr id="16" name="Title 15"/>
          <p:cNvSpPr>
            <a:spLocks noGrp="1"/>
          </p:cNvSpPr>
          <p:nvPr>
            <p:ph type="title"/>
          </p:nvPr>
        </p:nvSpPr>
        <p:spPr/>
        <p:txBody>
          <a:bodyPr/>
          <a:lstStyle/>
          <a:p>
            <a:r>
              <a:rPr lang="en-US"/>
              <a:t>Click to edit Master title style</a:t>
            </a:r>
          </a:p>
        </p:txBody>
      </p:sp>
      <p:sp>
        <p:nvSpPr>
          <p:cNvPr id="17" name="Date Placeholder 16"/>
          <p:cNvSpPr>
            <a:spLocks noGrp="1"/>
          </p:cNvSpPr>
          <p:nvPr>
            <p:ph type="dt" sz="half" idx="26"/>
          </p:nvPr>
        </p:nvSpPr>
        <p:spPr/>
        <p:txBody>
          <a:bodyPr/>
          <a:lstStyle/>
          <a:p>
            <a:fld id="{7B90BF40-A1D3-4889-B83A-41ABC703AEA2}" type="datetime1">
              <a:rPr lang="en-US" smtClean="0"/>
              <a:pPr/>
              <a:t>7/23/2023</a:t>
            </a:fld>
            <a:endParaRPr lang="en-US" dirty="0"/>
          </a:p>
        </p:txBody>
      </p:sp>
      <p:sp>
        <p:nvSpPr>
          <p:cNvPr id="18" name="Slide Number Placeholder 17"/>
          <p:cNvSpPr>
            <a:spLocks noGrp="1"/>
          </p:cNvSpPr>
          <p:nvPr>
            <p:ph type="sldNum" sz="quarter" idx="27"/>
          </p:nvPr>
        </p:nvSpPr>
        <p:spPr/>
        <p:txBody>
          <a:bodyPr/>
          <a:lstStyle/>
          <a:p>
            <a:fld id="{DF50BC54-82C0-411D-A966-0159842D18DA}" type="slidenum">
              <a:rPr lang="en-US" smtClean="0"/>
              <a:pPr/>
              <a:t>‹#›</a:t>
            </a:fld>
            <a:endParaRPr lang="en-US" dirty="0"/>
          </a:p>
        </p:txBody>
      </p:sp>
      <p:sp>
        <p:nvSpPr>
          <p:cNvPr id="20" name="Footer Placeholder 19"/>
          <p:cNvSpPr>
            <a:spLocks noGrp="1"/>
          </p:cNvSpPr>
          <p:nvPr>
            <p:ph type="ftr" sz="quarter" idx="28"/>
          </p:nvPr>
        </p:nvSpPr>
        <p:spPr/>
        <p:txBody>
          <a:bodyPr/>
          <a:lstStyle/>
          <a:p>
            <a:pPr>
              <a:defRPr/>
            </a:pPr>
            <a:endParaRPr lang="nl-NL" kern="0"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1" name="Picture Placeholder 20"/>
          <p:cNvSpPr>
            <a:spLocks noGrp="1"/>
          </p:cNvSpPr>
          <p:nvPr>
            <p:ph type="pic" sz="quarter" idx="22"/>
          </p:nvPr>
        </p:nvSpPr>
        <p:spPr>
          <a:xfrm>
            <a:off x="4615431" y="1155698"/>
            <a:ext cx="4161607" cy="1597025"/>
          </a:xfrm>
        </p:spPr>
        <p:txBody>
          <a:bodyPr>
            <a:normAutofit/>
          </a:bodyPr>
          <a:lstStyle>
            <a:lvl1pPr>
              <a:lnSpc>
                <a:spcPct val="100000"/>
              </a:lnSpc>
              <a:defRPr sz="800"/>
            </a:lvl1pPr>
          </a:lstStyle>
          <a:p>
            <a:endParaRPr lang="nl-NL"/>
          </a:p>
        </p:txBody>
      </p:sp>
      <p:sp>
        <p:nvSpPr>
          <p:cNvPr id="28" name="Picture Placeholder 27"/>
          <p:cNvSpPr>
            <a:spLocks noGrp="1"/>
          </p:cNvSpPr>
          <p:nvPr>
            <p:ph type="pic" sz="quarter" idx="25"/>
          </p:nvPr>
        </p:nvSpPr>
        <p:spPr>
          <a:xfrm>
            <a:off x="4615431" y="2808831"/>
            <a:ext cx="4161607" cy="1597025"/>
          </a:xfrm>
        </p:spPr>
        <p:txBody>
          <a:bodyPr>
            <a:normAutofit/>
          </a:bodyPr>
          <a:lstStyle>
            <a:lvl1pPr>
              <a:lnSpc>
                <a:spcPct val="100000"/>
              </a:lnSpc>
              <a:defRPr sz="800"/>
            </a:lvl1pPr>
          </a:lstStyle>
          <a:p>
            <a:endParaRPr lang="nl-NL"/>
          </a:p>
        </p:txBody>
      </p:sp>
      <p:sp>
        <p:nvSpPr>
          <p:cNvPr id="16" name="Title 15"/>
          <p:cNvSpPr>
            <a:spLocks noGrp="1"/>
          </p:cNvSpPr>
          <p:nvPr>
            <p:ph type="title"/>
          </p:nvPr>
        </p:nvSpPr>
        <p:spPr/>
        <p:txBody>
          <a:bodyPr/>
          <a:lstStyle/>
          <a:p>
            <a:r>
              <a:rPr lang="en-US"/>
              <a:t>Click to edit Master title style</a:t>
            </a:r>
          </a:p>
        </p:txBody>
      </p:sp>
      <p:sp>
        <p:nvSpPr>
          <p:cNvPr id="17" name="Date Placeholder 16"/>
          <p:cNvSpPr>
            <a:spLocks noGrp="1"/>
          </p:cNvSpPr>
          <p:nvPr>
            <p:ph type="dt" sz="half" idx="26"/>
          </p:nvPr>
        </p:nvSpPr>
        <p:spPr/>
        <p:txBody>
          <a:bodyPr/>
          <a:lstStyle/>
          <a:p>
            <a:fld id="{7B90BF40-A1D3-4889-B83A-41ABC703AEA2}" type="datetime1">
              <a:rPr lang="en-US" smtClean="0"/>
              <a:pPr/>
              <a:t>7/23/2023</a:t>
            </a:fld>
            <a:endParaRPr lang="en-US" dirty="0"/>
          </a:p>
        </p:txBody>
      </p:sp>
      <p:sp>
        <p:nvSpPr>
          <p:cNvPr id="18" name="Slide Number Placeholder 17"/>
          <p:cNvSpPr>
            <a:spLocks noGrp="1"/>
          </p:cNvSpPr>
          <p:nvPr>
            <p:ph type="sldNum" sz="quarter" idx="27"/>
          </p:nvPr>
        </p:nvSpPr>
        <p:spPr/>
        <p:txBody>
          <a:bodyPr/>
          <a:lstStyle/>
          <a:p>
            <a:fld id="{DF50BC54-82C0-411D-A966-0159842D18DA}" type="slidenum">
              <a:rPr lang="en-US" smtClean="0"/>
              <a:pPr/>
              <a:t>‹#›</a:t>
            </a:fld>
            <a:endParaRPr lang="en-US" dirty="0"/>
          </a:p>
        </p:txBody>
      </p:sp>
      <p:sp>
        <p:nvSpPr>
          <p:cNvPr id="20" name="Footer Placeholder 19"/>
          <p:cNvSpPr>
            <a:spLocks noGrp="1"/>
          </p:cNvSpPr>
          <p:nvPr>
            <p:ph type="ftr" sz="quarter" idx="28"/>
          </p:nvPr>
        </p:nvSpPr>
        <p:spPr/>
        <p:txBody>
          <a:bodyPr/>
          <a:lstStyle/>
          <a:p>
            <a:pPr>
              <a:defRPr/>
            </a:pPr>
            <a:endParaRPr lang="nl-NL" kern="0" dirty="0"/>
          </a:p>
        </p:txBody>
      </p:sp>
    </p:spTree>
    <p:extLst>
      <p:ext uri="{BB962C8B-B14F-4D97-AF65-F5344CB8AC3E}">
        <p14:creationId xmlns:p14="http://schemas.microsoft.com/office/powerpoint/2010/main" val="2642173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Title 15"/>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23"/>
          </p:nvPr>
        </p:nvSpPr>
        <p:spPr/>
        <p:txBody>
          <a:bodyPr/>
          <a:lstStyle/>
          <a:p>
            <a:fld id="{7B90BF40-A1D3-4889-B83A-41ABC703AEA2}" type="datetime1">
              <a:rPr lang="en-US" smtClean="0"/>
              <a:pPr/>
              <a:t>7/23/2023</a:t>
            </a:fld>
            <a:endParaRPr lang="en-US" dirty="0"/>
          </a:p>
        </p:txBody>
      </p:sp>
      <p:sp>
        <p:nvSpPr>
          <p:cNvPr id="10" name="Slide Number Placeholder 9"/>
          <p:cNvSpPr>
            <a:spLocks noGrp="1"/>
          </p:cNvSpPr>
          <p:nvPr>
            <p:ph type="sldNum" sz="quarter" idx="24"/>
          </p:nvPr>
        </p:nvSpPr>
        <p:spPr/>
        <p:txBody>
          <a:bodyPr/>
          <a:lstStyle/>
          <a:p>
            <a:fld id="{DF50BC54-82C0-411D-A966-0159842D18DA}" type="slidenum">
              <a:rPr lang="en-US" smtClean="0"/>
              <a:pPr/>
              <a:t>‹#›</a:t>
            </a:fld>
            <a:endParaRPr lang="en-US" dirty="0"/>
          </a:p>
        </p:txBody>
      </p:sp>
      <p:sp>
        <p:nvSpPr>
          <p:cNvPr id="11" name="Footer Placeholder 10"/>
          <p:cNvSpPr>
            <a:spLocks noGrp="1"/>
          </p:cNvSpPr>
          <p:nvPr>
            <p:ph type="ftr" sz="quarter" idx="25"/>
          </p:nvPr>
        </p:nvSpPr>
        <p:spPr/>
        <p:txBody>
          <a:bodyPr/>
          <a:lstStyle/>
          <a:p>
            <a:pPr>
              <a:defRPr/>
            </a:pPr>
            <a:endParaRPr lang="nl-NL" kern="0" dirty="0"/>
          </a:p>
        </p:txBody>
      </p:sp>
      <p:sp>
        <p:nvSpPr>
          <p:cNvPr id="13" name="Picture Placeholder 9"/>
          <p:cNvSpPr>
            <a:spLocks noGrp="1"/>
          </p:cNvSpPr>
          <p:nvPr>
            <p:ph type="pic" sz="quarter" idx="26"/>
          </p:nvPr>
        </p:nvSpPr>
        <p:spPr>
          <a:xfrm>
            <a:off x="4615431" y="1155698"/>
            <a:ext cx="4161607" cy="3250160"/>
          </a:xfrm>
          <a:prstGeom prst="round1Rect">
            <a:avLst>
              <a:gd name="adj" fmla="val 15223"/>
            </a:avLst>
          </a:prstGeom>
        </p:spPr>
        <p:txBody>
          <a:bodyPr/>
          <a:lstStyle>
            <a:lvl1pPr>
              <a:defRPr sz="800"/>
            </a:lvl1pPr>
          </a:lstStyle>
          <a:p>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15" name="Title 14"/>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11"/>
          </p:nvPr>
        </p:nvSpPr>
        <p:spPr/>
        <p:txBody>
          <a:bodyPr/>
          <a:lstStyle/>
          <a:p>
            <a:fld id="{DF50BC54-82C0-411D-A966-0159842D18DA}" type="slidenum">
              <a:rPr lang="en-US" smtClean="0"/>
              <a:pPr/>
              <a:t>‹#›</a:t>
            </a:fld>
            <a:endParaRPr lang="en-US" dirty="0"/>
          </a:p>
        </p:txBody>
      </p:sp>
      <p:sp>
        <p:nvSpPr>
          <p:cNvPr id="9" name="Footer Placeholder 8"/>
          <p:cNvSpPr>
            <a:spLocks noGrp="1"/>
          </p:cNvSpPr>
          <p:nvPr>
            <p:ph type="ftr" sz="quarter" idx="12"/>
          </p:nvPr>
        </p:nvSpPr>
        <p:spPr/>
        <p:txBody>
          <a:bodyPr/>
          <a:lstStyle/>
          <a:p>
            <a:pPr>
              <a:defRPr/>
            </a:pPr>
            <a:endParaRPr lang="nl-NL" kern="0"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5"/>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spcBef>
                <a:spcPts val="0"/>
              </a:spcBef>
            </a:pPr>
            <a:endParaRPr lang="nl-NL"/>
          </a:p>
        </p:txBody>
      </p:sp>
      <p:sp>
        <p:nvSpPr>
          <p:cNvPr id="7" name="Date Placeholder 6"/>
          <p:cNvSpPr>
            <a:spLocks noGrp="1"/>
          </p:cNvSpPr>
          <p:nvPr>
            <p:ph type="dt" sz="half" idx="10"/>
          </p:nvPr>
        </p:nvSpPr>
        <p:spPr/>
        <p:txBody>
          <a:body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11"/>
          </p:nvPr>
        </p:nvSpPr>
        <p:spPr/>
        <p:txBody>
          <a:bodyPr/>
          <a:lstStyle/>
          <a:p>
            <a:fld id="{DF50BC54-82C0-411D-A966-0159842D18DA}" type="slidenum">
              <a:rPr lang="en-US" smtClean="0"/>
              <a:pPr/>
              <a:t>‹#›</a:t>
            </a:fld>
            <a:endParaRPr lang="en-US" dirty="0"/>
          </a:p>
        </p:txBody>
      </p:sp>
      <p:sp>
        <p:nvSpPr>
          <p:cNvPr id="9" name="Footer Placeholder 8"/>
          <p:cNvSpPr>
            <a:spLocks noGrp="1"/>
          </p:cNvSpPr>
          <p:nvPr>
            <p:ph type="ftr" sz="quarter" idx="12"/>
          </p:nvPr>
        </p:nvSpPr>
        <p:spPr/>
        <p:txBody>
          <a:bodyPr/>
          <a:lstStyle/>
          <a:p>
            <a:pPr>
              <a:defRPr/>
            </a:pPr>
            <a:endParaRPr lang="nl-NL" kern="0"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p:spTree>
      <p:nvGrpSpPr>
        <p:cNvPr id="1" name=""/>
        <p:cNvGrpSpPr/>
        <p:nvPr/>
      </p:nvGrpSpPr>
      <p:grpSpPr>
        <a:xfrm>
          <a:off x="0" y="0"/>
          <a:ext cx="0" cy="0"/>
          <a:chOff x="0" y="0"/>
          <a:chExt cx="0" cy="0"/>
        </a:xfrm>
      </p:grpSpPr>
      <p:grpSp>
        <p:nvGrpSpPr>
          <p:cNvPr id="8" name="Group 7"/>
          <p:cNvGrpSpPr/>
          <p:nvPr userDrawn="1"/>
        </p:nvGrpSpPr>
        <p:grpSpPr>
          <a:xfrm>
            <a:off x="0" y="0"/>
            <a:ext cx="3467100" cy="5143500"/>
            <a:chOff x="0" y="0"/>
            <a:chExt cx="3467100" cy="5143500"/>
          </a:xfrm>
        </p:grpSpPr>
        <p:pic>
          <p:nvPicPr>
            <p:cNvPr id="10" name="Picture 9"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15" name="Rectangle 14"/>
            <p:cNvSpPr/>
            <p:nvPr userDrawn="1"/>
          </p:nvSpPr>
          <p:spPr>
            <a:xfrm>
              <a:off x="0" y="0"/>
              <a:ext cx="3466800" cy="5143500"/>
            </a:xfrm>
            <a:prstGeom prst="rect">
              <a:avLst/>
            </a:prstGeom>
            <a:solidFill>
              <a:srgbClr val="501945">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 Same Side Corner Rectangle 13"/>
          <p:cNvSpPr/>
          <p:nvPr userDrawn="1"/>
        </p:nvSpPr>
        <p:spPr>
          <a:xfrm>
            <a:off x="6186234" y="4689699"/>
            <a:ext cx="2443376" cy="453802"/>
          </a:xfrm>
          <a:prstGeom prst="round2SameRect">
            <a:avLst>
              <a:gd name="adj1" fmla="val 12687"/>
              <a:gd name="adj2" fmla="val 0"/>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Freeform 14"/>
          <p:cNvSpPr>
            <a:spLocks/>
          </p:cNvSpPr>
          <p:nvPr userDrawn="1"/>
        </p:nvSpPr>
        <p:spPr bwMode="auto">
          <a:xfrm>
            <a:off x="6186234" y="718921"/>
            <a:ext cx="2448000" cy="2808000"/>
          </a:xfrm>
          <a:custGeom>
            <a:avLst/>
            <a:gdLst/>
            <a:ahLst/>
            <a:cxnLst>
              <a:cxn ang="0">
                <a:pos x="767" y="122"/>
              </a:cxn>
              <a:cxn ang="0">
                <a:pos x="767" y="967"/>
              </a:cxn>
              <a:cxn ang="0">
                <a:pos x="755" y="978"/>
              </a:cxn>
              <a:cxn ang="0">
                <a:pos x="14" y="978"/>
              </a:cxn>
              <a:cxn ang="0">
                <a:pos x="0" y="964"/>
              </a:cxn>
              <a:cxn ang="0">
                <a:pos x="0" y="0"/>
              </a:cxn>
              <a:cxn ang="0">
                <a:pos x="638" y="0"/>
              </a:cxn>
              <a:cxn ang="0">
                <a:pos x="767" y="122"/>
              </a:cxn>
            </a:cxnLst>
            <a:rect l="0" t="0" r="r" b="b"/>
            <a:pathLst>
              <a:path w="767" h="978">
                <a:moveTo>
                  <a:pt x="767" y="122"/>
                </a:moveTo>
                <a:cubicBezTo>
                  <a:pt x="767" y="159"/>
                  <a:pt x="767" y="967"/>
                  <a:pt x="767" y="967"/>
                </a:cubicBezTo>
                <a:cubicBezTo>
                  <a:pt x="767" y="967"/>
                  <a:pt x="767" y="978"/>
                  <a:pt x="755" y="978"/>
                </a:cubicBezTo>
                <a:cubicBezTo>
                  <a:pt x="741" y="978"/>
                  <a:pt x="28" y="978"/>
                  <a:pt x="14" y="978"/>
                </a:cubicBezTo>
                <a:cubicBezTo>
                  <a:pt x="1" y="978"/>
                  <a:pt x="0" y="964"/>
                  <a:pt x="0" y="964"/>
                </a:cubicBezTo>
                <a:cubicBezTo>
                  <a:pt x="0" y="0"/>
                  <a:pt x="0" y="0"/>
                  <a:pt x="0" y="0"/>
                </a:cubicBezTo>
                <a:cubicBezTo>
                  <a:pt x="0" y="0"/>
                  <a:pt x="559" y="0"/>
                  <a:pt x="638" y="0"/>
                </a:cubicBezTo>
                <a:cubicBezTo>
                  <a:pt x="693" y="0"/>
                  <a:pt x="767" y="66"/>
                  <a:pt x="767" y="122"/>
                </a:cubicBezTo>
                <a:close/>
              </a:path>
            </a:pathLst>
          </a:custGeom>
          <a:gradFill>
            <a:gsLst>
              <a:gs pos="75000">
                <a:schemeClr val="bg1"/>
              </a:gs>
              <a:gs pos="100000">
                <a:schemeClr val="bg1">
                  <a:alpha val="8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3" name="Text Placeholder 20"/>
          <p:cNvSpPr>
            <a:spLocks noGrp="1"/>
          </p:cNvSpPr>
          <p:nvPr>
            <p:ph type="body" sz="quarter" idx="13" hasCustomPrompt="1"/>
          </p:nvPr>
        </p:nvSpPr>
        <p:spPr>
          <a:xfrm>
            <a:off x="6349364" y="1963550"/>
            <a:ext cx="2084804" cy="1404352"/>
          </a:xfrm>
        </p:spPr>
        <p:txBody>
          <a:bodyPr>
            <a:noAutofit/>
          </a:bodyPr>
          <a:lstStyle>
            <a:lvl1pPr>
              <a:lnSpc>
                <a:spcPts val="1250"/>
              </a:lnSpc>
              <a:spcAft>
                <a:spcPts val="250"/>
              </a:spcAft>
              <a:tabLst>
                <a:tab pos="266700" algn="l"/>
              </a:tabLst>
              <a:defRPr sz="1250" b="0" cap="none" baseline="0">
                <a:solidFill>
                  <a:schemeClr val="tx1"/>
                </a:solidFill>
              </a:defRPr>
            </a:lvl1pPr>
            <a:lvl2pPr>
              <a:defRPr cap="all" baseline="0"/>
            </a:lvl2pPr>
            <a:lvl3pPr>
              <a:defRPr cap="all" baseline="0"/>
            </a:lvl3pPr>
            <a:lvl4pPr>
              <a:defRPr cap="all" baseline="0"/>
            </a:lvl4pPr>
            <a:lvl5pPr>
              <a:defRPr cap="all" baseline="0"/>
            </a:lvl5pPr>
          </a:lstStyle>
          <a:p>
            <a:pPr lvl="0"/>
            <a:r>
              <a:rPr lang="en-US" dirty="0"/>
              <a:t>Click to edit Text</a:t>
            </a:r>
          </a:p>
        </p:txBody>
      </p:sp>
      <p:sp>
        <p:nvSpPr>
          <p:cNvPr id="12" name="Title 11"/>
          <p:cNvSpPr>
            <a:spLocks noGrp="1"/>
          </p:cNvSpPr>
          <p:nvPr>
            <p:ph type="title" hasCustomPrompt="1"/>
          </p:nvPr>
        </p:nvSpPr>
        <p:spPr>
          <a:xfrm>
            <a:off x="6350964" y="1722014"/>
            <a:ext cx="2084400" cy="241536"/>
          </a:xfrm>
        </p:spPr>
        <p:txBody>
          <a:bodyPr bIns="36000">
            <a:noAutofit/>
          </a:bodyPr>
          <a:lstStyle>
            <a:lvl1pPr>
              <a:lnSpc>
                <a:spcPts val="1600"/>
              </a:lnSpc>
              <a:defRPr sz="1500" cap="all" baseline="0">
                <a:solidFill>
                  <a:schemeClr val="bg2"/>
                </a:solidFill>
              </a:defRPr>
            </a:lvl1pPr>
          </a:lstStyle>
          <a:p>
            <a:r>
              <a:rPr lang="en-US" dirty="0"/>
              <a:t>Click to edit title style</a:t>
            </a:r>
          </a:p>
        </p:txBody>
      </p:sp>
      <p:sp>
        <p:nvSpPr>
          <p:cNvPr id="11" name="TextBox 10"/>
          <p:cNvSpPr txBox="1"/>
          <p:nvPr userDrawn="1"/>
        </p:nvSpPr>
        <p:spPr>
          <a:xfrm>
            <a:off x="6352768" y="4795053"/>
            <a:ext cx="2042173" cy="215444"/>
          </a:xfrm>
          <a:prstGeom prst="rect">
            <a:avLst/>
          </a:prstGeom>
        </p:spPr>
        <p:txBody>
          <a:bodyPr vert="horz" lIns="0" tIns="0" rIns="0" bIns="0" rtlCol="0" anchor="t" anchorCtr="0">
            <a:normAutofit/>
          </a:body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all" spc="20" normalizeH="0" baseline="0" noProof="0" dirty="0">
                <a:ln>
                  <a:noFill/>
                </a:ln>
                <a:solidFill>
                  <a:srgbClr val="FFFFFF"/>
                </a:solidFill>
                <a:effectLst/>
                <a:uLnTx/>
                <a:uFillTx/>
                <a:latin typeface="Calibri" pitchFamily="34" charset="0"/>
                <a:ea typeface="+mn-ea"/>
                <a:cs typeface="+mn-cs"/>
              </a:rPr>
              <a:t>CORBION.COM</a:t>
            </a:r>
            <a:endParaRPr kumimoji="0" lang="nl-NL" sz="1000" b="1" i="0" u="none" strike="noStrike" kern="1200" cap="all" spc="20" normalizeH="0" baseline="0" noProof="0" dirty="0">
              <a:ln>
                <a:noFill/>
              </a:ln>
              <a:solidFill>
                <a:srgbClr val="FFFFFF"/>
              </a:solidFill>
              <a:effectLst/>
              <a:uLnTx/>
              <a:uFillTx/>
              <a:latin typeface="Calibri" pitchFamily="34" charset="0"/>
              <a:ea typeface="+mn-ea"/>
              <a:cs typeface="+mn-cs"/>
            </a:endParaRPr>
          </a:p>
        </p:txBody>
      </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9977" y="846784"/>
            <a:ext cx="898447" cy="74397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4 imag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1" name="Picture Placeholder 20"/>
          <p:cNvSpPr>
            <a:spLocks noGrp="1"/>
          </p:cNvSpPr>
          <p:nvPr>
            <p:ph type="pic" sz="quarter" idx="22"/>
          </p:nvPr>
        </p:nvSpPr>
        <p:spPr>
          <a:xfrm>
            <a:off x="4615431" y="1155698"/>
            <a:ext cx="2033017" cy="1597025"/>
          </a:xfrm>
        </p:spPr>
        <p:txBody>
          <a:bodyPr>
            <a:normAutofit/>
          </a:bodyPr>
          <a:lstStyle>
            <a:lvl1pPr>
              <a:lnSpc>
                <a:spcPct val="100000"/>
              </a:lnSpc>
              <a:defRPr sz="800"/>
            </a:lvl1pPr>
          </a:lstStyle>
          <a:p>
            <a:r>
              <a:rPr lang="en-US"/>
              <a:t>Click icon to add picture</a:t>
            </a:r>
            <a:endParaRPr lang="nl-NL"/>
          </a:p>
        </p:txBody>
      </p:sp>
      <p:sp>
        <p:nvSpPr>
          <p:cNvPr id="23" name="Picture Placeholder 22"/>
          <p:cNvSpPr>
            <a:spLocks noGrp="1"/>
          </p:cNvSpPr>
          <p:nvPr>
            <p:ph type="pic" sz="quarter" idx="23"/>
          </p:nvPr>
        </p:nvSpPr>
        <p:spPr>
          <a:xfrm>
            <a:off x="6744021" y="1155699"/>
            <a:ext cx="2033017" cy="1597024"/>
          </a:xfrm>
        </p:spPr>
        <p:txBody>
          <a:bodyPr>
            <a:normAutofit/>
          </a:bodyPr>
          <a:lstStyle>
            <a:lvl1pPr>
              <a:lnSpc>
                <a:spcPct val="100000"/>
              </a:lnSpc>
              <a:defRPr sz="800"/>
            </a:lvl1pPr>
          </a:lstStyle>
          <a:p>
            <a:r>
              <a:rPr lang="en-US"/>
              <a:t>Click icon to add picture</a:t>
            </a:r>
            <a:endParaRPr lang="nl-NL"/>
          </a:p>
        </p:txBody>
      </p:sp>
      <p:sp>
        <p:nvSpPr>
          <p:cNvPr id="25" name="Picture Placeholder 24"/>
          <p:cNvSpPr>
            <a:spLocks noGrp="1"/>
          </p:cNvSpPr>
          <p:nvPr>
            <p:ph type="pic" sz="quarter" idx="24"/>
          </p:nvPr>
        </p:nvSpPr>
        <p:spPr>
          <a:xfrm>
            <a:off x="4614862" y="2808832"/>
            <a:ext cx="2033585" cy="1597025"/>
          </a:xfrm>
        </p:spPr>
        <p:txBody>
          <a:bodyPr>
            <a:normAutofit/>
          </a:bodyPr>
          <a:lstStyle>
            <a:lvl1pPr>
              <a:lnSpc>
                <a:spcPct val="100000"/>
              </a:lnSpc>
              <a:defRPr sz="800"/>
            </a:lvl1pPr>
          </a:lstStyle>
          <a:p>
            <a:r>
              <a:rPr lang="en-US"/>
              <a:t>Click icon to add picture</a:t>
            </a:r>
            <a:endParaRPr lang="nl-NL"/>
          </a:p>
        </p:txBody>
      </p:sp>
      <p:sp>
        <p:nvSpPr>
          <p:cNvPr id="28" name="Picture Placeholder 27"/>
          <p:cNvSpPr>
            <a:spLocks noGrp="1"/>
          </p:cNvSpPr>
          <p:nvPr>
            <p:ph type="pic" sz="quarter" idx="25"/>
          </p:nvPr>
        </p:nvSpPr>
        <p:spPr>
          <a:xfrm>
            <a:off x="6744021" y="2808831"/>
            <a:ext cx="2033017" cy="1597025"/>
          </a:xfrm>
        </p:spPr>
        <p:txBody>
          <a:bodyPr>
            <a:normAutofit/>
          </a:bodyPr>
          <a:lstStyle>
            <a:lvl1pPr>
              <a:lnSpc>
                <a:spcPct val="100000"/>
              </a:lnSpc>
              <a:defRPr sz="800"/>
            </a:lvl1pPr>
          </a:lstStyle>
          <a:p>
            <a:r>
              <a:rPr lang="en-US"/>
              <a:t>Click icon to add picture</a:t>
            </a:r>
            <a:endParaRPr lang="nl-NL"/>
          </a:p>
        </p:txBody>
      </p:sp>
      <p:sp>
        <p:nvSpPr>
          <p:cNvPr id="13" name="Date Placeholder 12"/>
          <p:cNvSpPr>
            <a:spLocks noGrp="1"/>
          </p:cNvSpPr>
          <p:nvPr>
            <p:ph type="dt" sz="half" idx="26"/>
          </p:nvPr>
        </p:nvSpPr>
        <p:spPr>
          <a:xfrm>
            <a:off x="629294" y="4766470"/>
            <a:ext cx="792000" cy="274637"/>
          </a:xfrm>
          <a:prstGeom prst="rect">
            <a:avLst/>
          </a:prstGeom>
        </p:spPr>
        <p:txBody>
          <a:bodyPr/>
          <a:lstStyle/>
          <a:p>
            <a:fld id="{6525A67A-285F-4CBB-A3C2-4E1C829B3961}" type="datetime1">
              <a:rPr lang="en-US" smtClean="0"/>
              <a:pPr/>
              <a:t>7/23/2023</a:t>
            </a:fld>
            <a:endParaRPr lang="en-US" dirty="0"/>
          </a:p>
        </p:txBody>
      </p:sp>
      <p:sp>
        <p:nvSpPr>
          <p:cNvPr id="14" name="Slide Number Placeholder 13"/>
          <p:cNvSpPr>
            <a:spLocks noGrp="1"/>
          </p:cNvSpPr>
          <p:nvPr>
            <p:ph type="sldNum" sz="quarter" idx="27"/>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 name="Group 2"/>
          <p:cNvGrpSpPr/>
          <p:nvPr userDrawn="1"/>
        </p:nvGrpSpPr>
        <p:grpSpPr>
          <a:xfrm>
            <a:off x="0" y="0"/>
            <a:ext cx="3467100" cy="5143500"/>
            <a:chOff x="0" y="0"/>
            <a:chExt cx="3467100" cy="5143500"/>
          </a:xfrm>
        </p:grpSpPr>
        <p:pic>
          <p:nvPicPr>
            <p:cNvPr id="5" name="Picture 4" descr="dots.png"/>
            <p:cNvPicPr>
              <a:picLocks noChangeAspect="1"/>
            </p:cNvPicPr>
            <p:nvPr userDrawn="1"/>
          </p:nvPicPr>
          <p:blipFill>
            <a:blip r:embed="rId2" cstate="screen"/>
            <a:stretch>
              <a:fillRect/>
            </a:stretch>
          </p:blipFill>
          <p:spPr>
            <a:xfrm>
              <a:off x="0" y="0"/>
              <a:ext cx="3467100" cy="5143500"/>
            </a:xfrm>
            <a:prstGeom prst="rect">
              <a:avLst/>
            </a:prstGeom>
          </p:spPr>
        </p:pic>
        <p:sp>
          <p:nvSpPr>
            <p:cNvPr id="6" name="Rectangle 5"/>
            <p:cNvSpPr/>
            <p:nvPr userDrawn="1"/>
          </p:nvSpPr>
          <p:spPr>
            <a:xfrm>
              <a:off x="0" y="0"/>
              <a:ext cx="3466800" cy="5143500"/>
            </a:xfrm>
            <a:prstGeom prst="rect">
              <a:avLst/>
            </a:prstGeom>
            <a:solidFill>
              <a:srgbClr val="501945">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Afbeelding 6" descr="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129" y="1957426"/>
            <a:ext cx="1483742" cy="1228647"/>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urple box (big, left)">
    <p:spTree>
      <p:nvGrpSpPr>
        <p:cNvPr id="1" name=""/>
        <p:cNvGrpSpPr/>
        <p:nvPr/>
      </p:nvGrpSpPr>
      <p:grpSpPr>
        <a:xfrm>
          <a:off x="0" y="0"/>
          <a:ext cx="0" cy="0"/>
          <a:chOff x="0" y="0"/>
          <a:chExt cx="0" cy="0"/>
        </a:xfrm>
      </p:grpSpPr>
      <p:pic>
        <p:nvPicPr>
          <p:cNvPr id="2" name="Afbeelding 1" descr="1417015 PPT Text kader Purple long.png"/>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90889C7-A8BB-EE46-8EFF-D605637299E5}"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err="1"/>
              <a:t>Llorro</a:t>
            </a:r>
            <a:r>
              <a:rPr lang="en-US" noProof="0" dirty="0"/>
              <a:t> </a:t>
            </a:r>
            <a:r>
              <a:rPr lang="en-US" noProof="0" dirty="0" err="1"/>
              <a:t>maximi</a:t>
            </a:r>
            <a:r>
              <a:rPr lang="en-US" noProof="0" dirty="0"/>
              <a:t>, </a:t>
            </a:r>
            <a:r>
              <a:rPr lang="en-US" noProof="0" dirty="0" err="1"/>
              <a:t>illuptur</a:t>
            </a:r>
            <a:r>
              <a:rPr lang="en-US" noProof="0" dirty="0"/>
              <a:t>, </a:t>
            </a:r>
            <a:r>
              <a:rPr lang="en-US" noProof="0" dirty="0" err="1"/>
              <a:t>ommoluptas</a:t>
            </a:r>
            <a:r>
              <a:rPr lang="en-US" noProof="0" dirty="0"/>
              <a:t> </a:t>
            </a:r>
            <a:r>
              <a:rPr lang="en-US" noProof="0" dirty="0" err="1"/>
              <a:t>dit</a:t>
            </a:r>
            <a:r>
              <a:rPr lang="en-US" noProof="0" dirty="0"/>
              <a:t> </a:t>
            </a:r>
            <a:r>
              <a:rPr lang="en-US" noProof="0" dirty="0" err="1"/>
              <a:t>eum</a:t>
            </a:r>
            <a:r>
              <a:rPr lang="en-US" noProof="0" dirty="0"/>
              <a:t> ex </a:t>
            </a:r>
            <a:r>
              <a:rPr lang="en-US" noProof="0" dirty="0" err="1"/>
              <a:t>eaquibus</a:t>
            </a:r>
            <a:r>
              <a:rPr lang="en-US" noProof="0" dirty="0"/>
              <a:t> arum </a:t>
            </a:r>
            <a:r>
              <a:rPr lang="en-US" noProof="0" dirty="0" err="1"/>
              <a:t>nis</a:t>
            </a:r>
            <a:r>
              <a:rPr lang="en-US" noProof="0" dirty="0"/>
              <a:t> </a:t>
            </a:r>
            <a:r>
              <a:rPr lang="en-US" noProof="0" dirty="0" err="1"/>
              <a:t>elles</a:t>
            </a:r>
            <a:r>
              <a:rPr lang="en-US" noProof="0" dirty="0"/>
              <a:t> </a:t>
            </a:r>
            <a:r>
              <a:rPr lang="en-US" noProof="0" dirty="0" err="1"/>
              <a:t>doluptam</a:t>
            </a:r>
            <a:r>
              <a:rPr lang="en-US" noProof="0" dirty="0"/>
              <a:t> vid </a:t>
            </a:r>
            <a:r>
              <a:rPr lang="en-US" noProof="0" dirty="0" err="1"/>
              <a:t>mincit</a:t>
            </a:r>
            <a:r>
              <a:rPr lang="en-US" noProof="0" dirty="0"/>
              <a:t> qui o. </a:t>
            </a:r>
          </a:p>
        </p:txBody>
      </p:sp>
    </p:spTree>
    <p:extLst>
      <p:ext uri="{BB962C8B-B14F-4D97-AF65-F5344CB8AC3E}">
        <p14:creationId xmlns:p14="http://schemas.microsoft.com/office/powerpoint/2010/main" val="2433138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hit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202561A-89C3-FA4C-953D-2304BC02AA9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err="1"/>
              <a:t>Llorro</a:t>
            </a:r>
            <a:r>
              <a:rPr lang="en-US" noProof="0" dirty="0"/>
              <a:t> </a:t>
            </a:r>
            <a:r>
              <a:rPr lang="en-US" noProof="0" dirty="0" err="1"/>
              <a:t>maximi</a:t>
            </a:r>
            <a:r>
              <a:rPr lang="en-US" noProof="0" dirty="0"/>
              <a:t>, </a:t>
            </a:r>
            <a:r>
              <a:rPr lang="en-US" noProof="0" dirty="0" err="1"/>
              <a:t>illuptur</a:t>
            </a:r>
            <a:r>
              <a:rPr lang="en-US" noProof="0" dirty="0"/>
              <a:t>, </a:t>
            </a:r>
            <a:r>
              <a:rPr lang="en-US" noProof="0" dirty="0" err="1"/>
              <a:t>ommoluptas</a:t>
            </a:r>
            <a:r>
              <a:rPr lang="en-US" noProof="0" dirty="0"/>
              <a:t> </a:t>
            </a:r>
            <a:r>
              <a:rPr lang="en-US" noProof="0" dirty="0" err="1"/>
              <a:t>dit</a:t>
            </a:r>
            <a:r>
              <a:rPr lang="en-US" noProof="0" dirty="0"/>
              <a:t> </a:t>
            </a:r>
            <a:r>
              <a:rPr lang="en-US" noProof="0" dirty="0" err="1"/>
              <a:t>eum</a:t>
            </a:r>
            <a:r>
              <a:rPr lang="en-US" noProof="0" dirty="0"/>
              <a:t> ex </a:t>
            </a:r>
            <a:r>
              <a:rPr lang="en-US" noProof="0" dirty="0" err="1"/>
              <a:t>eaquibus</a:t>
            </a:r>
            <a:r>
              <a:rPr lang="en-US" noProof="0" dirty="0"/>
              <a:t> arum </a:t>
            </a:r>
            <a:r>
              <a:rPr lang="en-US" noProof="0" dirty="0" err="1"/>
              <a:t>nis</a:t>
            </a:r>
            <a:r>
              <a:rPr lang="en-US" noProof="0" dirty="0"/>
              <a:t> </a:t>
            </a:r>
            <a:r>
              <a:rPr lang="en-US" noProof="0" dirty="0" err="1"/>
              <a:t>elles</a:t>
            </a:r>
            <a:r>
              <a:rPr lang="en-US" noProof="0" dirty="0"/>
              <a:t> </a:t>
            </a:r>
            <a:r>
              <a:rPr lang="en-US" noProof="0" dirty="0" err="1"/>
              <a:t>doluptam</a:t>
            </a:r>
            <a:r>
              <a:rPr lang="en-US" noProof="0" dirty="0"/>
              <a:t> vid </a:t>
            </a:r>
            <a:r>
              <a:rPr lang="en-US" noProof="0" dirty="0" err="1"/>
              <a:t>mincit</a:t>
            </a:r>
            <a:r>
              <a:rPr lang="en-US" noProof="0" dirty="0"/>
              <a:t> qui o. </a:t>
            </a:r>
          </a:p>
        </p:txBody>
      </p:sp>
    </p:spTree>
    <p:extLst>
      <p:ext uri="{BB962C8B-B14F-4D97-AF65-F5344CB8AC3E}">
        <p14:creationId xmlns:p14="http://schemas.microsoft.com/office/powerpoint/2010/main" val="2145522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urpl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9E43BE07-70CE-EB45-8135-0E1F97404B0E}"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806774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B2676B8-B04B-4C4B-84E2-79971C37B86F}" type="datetime1">
              <a:rPr lang="en-US" smtClean="0"/>
              <a:pPr defTabSz="685800">
                <a:defRPr/>
              </a:pPr>
              <a:t>7/23/2023</a:t>
            </a:fld>
            <a:endParaRPr lang="en-US"/>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819710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urpl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6BC7F93-3588-B04A-80C5-4F258F0E891F}"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6589447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EFDA73D-5F33-DF4C-9720-692CBE78B3EF}"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388735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urpl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C815691F-5F8F-DA48-8F9F-BF21DD7D32CA}"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9331482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81AB1F9-6FA7-0844-94B1-1F1FDAC72DD1}"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err="1"/>
              <a:t>Llorro</a:t>
            </a:r>
            <a:r>
              <a:rPr lang="nl-NL" dirty="0"/>
              <a:t> </a:t>
            </a:r>
            <a:r>
              <a:rPr lang="nl-NL" dirty="0" err="1"/>
              <a:t>maximi</a:t>
            </a:r>
            <a:r>
              <a:rPr lang="nl-NL" dirty="0"/>
              <a:t>, </a:t>
            </a:r>
            <a:r>
              <a:rPr lang="nl-NL" dirty="0" err="1"/>
              <a:t>illuptur</a:t>
            </a:r>
            <a:r>
              <a:rPr lang="nl-NL" dirty="0"/>
              <a:t>, </a:t>
            </a:r>
            <a:r>
              <a:rPr lang="nl-NL" dirty="0" err="1"/>
              <a:t>ommoluptas</a:t>
            </a:r>
            <a:r>
              <a:rPr lang="nl-NL" dirty="0"/>
              <a:t> dit </a:t>
            </a:r>
            <a:r>
              <a:rPr lang="nl-NL" dirty="0" err="1"/>
              <a:t>eum</a:t>
            </a:r>
            <a:r>
              <a:rPr lang="nl-NL" dirty="0"/>
              <a:t> ex </a:t>
            </a:r>
            <a:r>
              <a:rPr lang="nl-NL" dirty="0" err="1"/>
              <a:t>eaquibus</a:t>
            </a:r>
            <a:r>
              <a:rPr lang="nl-NL" dirty="0"/>
              <a:t> </a:t>
            </a:r>
            <a:r>
              <a:rPr lang="nl-NL" dirty="0" err="1"/>
              <a:t>arum</a:t>
            </a:r>
            <a:r>
              <a:rPr lang="nl-NL" dirty="0"/>
              <a:t> nis </a:t>
            </a:r>
            <a:r>
              <a:rPr lang="nl-NL" dirty="0" err="1"/>
              <a:t>elles</a:t>
            </a:r>
            <a:r>
              <a:rPr lang="nl-NL" dirty="0"/>
              <a:t> </a:t>
            </a:r>
            <a:r>
              <a:rPr lang="nl-NL" dirty="0" err="1"/>
              <a:t>doluptam</a:t>
            </a:r>
            <a:r>
              <a:rPr lang="nl-NL" dirty="0"/>
              <a:t> </a:t>
            </a:r>
            <a:r>
              <a:rPr lang="nl-NL" dirty="0" err="1"/>
              <a:t>vid</a:t>
            </a:r>
            <a:r>
              <a:rPr lang="nl-NL" dirty="0"/>
              <a:t> </a:t>
            </a:r>
            <a:r>
              <a:rPr lang="nl-NL" dirty="0" err="1"/>
              <a:t>mincit</a:t>
            </a:r>
            <a:r>
              <a:rPr lang="nl-NL" dirty="0"/>
              <a:t> </a:t>
            </a:r>
            <a:r>
              <a:rPr lang="nl-NL" dirty="0" err="1"/>
              <a:t>qui</a:t>
            </a:r>
            <a:r>
              <a:rPr lang="nl-NL" dirty="0"/>
              <a:t> o. </a:t>
            </a:r>
          </a:p>
        </p:txBody>
      </p:sp>
    </p:spTree>
    <p:extLst>
      <p:ext uri="{BB962C8B-B14F-4D97-AF65-F5344CB8AC3E}">
        <p14:creationId xmlns:p14="http://schemas.microsoft.com/office/powerpoint/2010/main" val="236732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rpl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648DF9F-190E-F548-B9DD-D449EE8E5FE6}"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12686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2 imag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3" name="Picture Placeholder 22"/>
          <p:cNvSpPr>
            <a:spLocks noGrp="1"/>
          </p:cNvSpPr>
          <p:nvPr>
            <p:ph type="pic" sz="quarter" idx="23"/>
          </p:nvPr>
        </p:nvSpPr>
        <p:spPr>
          <a:xfrm>
            <a:off x="4614863" y="1155699"/>
            <a:ext cx="4162176" cy="1597024"/>
          </a:xfrm>
        </p:spPr>
        <p:txBody>
          <a:bodyPr>
            <a:normAutofit/>
          </a:bodyPr>
          <a:lstStyle>
            <a:lvl1pPr>
              <a:lnSpc>
                <a:spcPct val="100000"/>
              </a:lnSpc>
              <a:defRPr sz="800"/>
            </a:lvl1pPr>
          </a:lstStyle>
          <a:p>
            <a:r>
              <a:rPr lang="en-US"/>
              <a:t>Click icon to add picture</a:t>
            </a:r>
            <a:endParaRPr lang="nl-NL"/>
          </a:p>
        </p:txBody>
      </p:sp>
      <p:sp>
        <p:nvSpPr>
          <p:cNvPr id="25" name="Picture Placeholder 24"/>
          <p:cNvSpPr>
            <a:spLocks noGrp="1"/>
          </p:cNvSpPr>
          <p:nvPr>
            <p:ph type="pic" sz="quarter" idx="24"/>
          </p:nvPr>
        </p:nvSpPr>
        <p:spPr>
          <a:xfrm>
            <a:off x="4614862" y="2808832"/>
            <a:ext cx="4162177" cy="1597025"/>
          </a:xfrm>
        </p:spPr>
        <p:txBody>
          <a:bodyPr>
            <a:normAutofit/>
          </a:bodyPr>
          <a:lstStyle>
            <a:lvl1pPr>
              <a:lnSpc>
                <a:spcPct val="100000"/>
              </a:lnSpc>
              <a:defRPr sz="800"/>
            </a:lvl1pPr>
          </a:lstStyle>
          <a:p>
            <a:r>
              <a:rPr lang="en-US"/>
              <a:t>Click icon to add picture</a:t>
            </a:r>
            <a:endParaRPr lang="nl-NL"/>
          </a:p>
        </p:txBody>
      </p:sp>
      <p:sp>
        <p:nvSpPr>
          <p:cNvPr id="13" name="Date Placeholder 12"/>
          <p:cNvSpPr>
            <a:spLocks noGrp="1"/>
          </p:cNvSpPr>
          <p:nvPr>
            <p:ph type="dt" sz="half" idx="26"/>
          </p:nvPr>
        </p:nvSpPr>
        <p:spPr>
          <a:xfrm>
            <a:off x="629294" y="4766470"/>
            <a:ext cx="792000" cy="274637"/>
          </a:xfrm>
          <a:prstGeom prst="rect">
            <a:avLst/>
          </a:prstGeom>
        </p:spPr>
        <p:txBody>
          <a:bodyPr/>
          <a:lstStyle/>
          <a:p>
            <a:fld id="{6525A67A-285F-4CBB-A3C2-4E1C829B3961}" type="datetime1">
              <a:rPr lang="en-US" smtClean="0"/>
              <a:pPr/>
              <a:t>7/23/2023</a:t>
            </a:fld>
            <a:endParaRPr lang="en-US" dirty="0"/>
          </a:p>
        </p:txBody>
      </p:sp>
      <p:sp>
        <p:nvSpPr>
          <p:cNvPr id="14" name="Slide Number Placeholder 13"/>
          <p:cNvSpPr>
            <a:spLocks noGrp="1"/>
          </p:cNvSpPr>
          <p:nvPr>
            <p:ph type="sldNum" sz="quarter" idx="27"/>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8"/>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6202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F850D0C-D813-E84A-8373-7E14F37F82CD}"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331937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urpl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9E279813-DED7-BB43-B95E-50365E78EB70}"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8496199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hit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67D491B8-0247-4D40-9278-12C67306FA60}"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8E2F8D"/>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8E2F8D"/>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430256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urquois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B9A9E800-EED3-2744-AFA6-96A203659DD8}"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7232708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White box (big, lef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8C035803-F6C2-8847-89A8-A077F790F094}"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705494" y="1257300"/>
            <a:ext cx="3714106" cy="29146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9419530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urquois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430CC990-4355-824F-BC22-CE9BDA4E8AA4}"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644132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White box (big, right)">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DEA92A17-CF21-7F4B-86BB-617A82CDAEDB}"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29146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385580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urquois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E6D1C893-C595-F94F-9BD9-2DF4135FF46C}"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1644405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White box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8F4B8F6-0BB4-974A-9793-D77F41A8BD52}"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1257300"/>
            <a:ext cx="3714106" cy="97155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err="1"/>
              <a:t>Llorro</a:t>
            </a:r>
            <a:r>
              <a:rPr lang="nl-NL" dirty="0"/>
              <a:t> </a:t>
            </a:r>
            <a:r>
              <a:rPr lang="nl-NL" dirty="0" err="1"/>
              <a:t>maximi</a:t>
            </a:r>
            <a:r>
              <a:rPr lang="nl-NL" dirty="0"/>
              <a:t>, </a:t>
            </a:r>
            <a:r>
              <a:rPr lang="nl-NL" dirty="0" err="1"/>
              <a:t>illuptur</a:t>
            </a:r>
            <a:r>
              <a:rPr lang="nl-NL" dirty="0"/>
              <a:t>, </a:t>
            </a:r>
            <a:r>
              <a:rPr lang="nl-NL" dirty="0" err="1"/>
              <a:t>ommoluptas</a:t>
            </a:r>
            <a:r>
              <a:rPr lang="nl-NL" dirty="0"/>
              <a:t> dit </a:t>
            </a:r>
            <a:r>
              <a:rPr lang="nl-NL" dirty="0" err="1"/>
              <a:t>eum</a:t>
            </a:r>
            <a:r>
              <a:rPr lang="nl-NL" dirty="0"/>
              <a:t> ex </a:t>
            </a:r>
            <a:r>
              <a:rPr lang="nl-NL" dirty="0" err="1"/>
              <a:t>eaquibus</a:t>
            </a:r>
            <a:r>
              <a:rPr lang="nl-NL" dirty="0"/>
              <a:t> </a:t>
            </a:r>
            <a:r>
              <a:rPr lang="nl-NL" dirty="0" err="1"/>
              <a:t>arum</a:t>
            </a:r>
            <a:r>
              <a:rPr lang="nl-NL" dirty="0"/>
              <a:t> nis </a:t>
            </a:r>
            <a:r>
              <a:rPr lang="nl-NL" dirty="0" err="1"/>
              <a:t>elles</a:t>
            </a:r>
            <a:r>
              <a:rPr lang="nl-NL" dirty="0"/>
              <a:t> </a:t>
            </a:r>
            <a:r>
              <a:rPr lang="nl-NL" dirty="0" err="1"/>
              <a:t>doluptam</a:t>
            </a:r>
            <a:r>
              <a:rPr lang="nl-NL" dirty="0"/>
              <a:t> </a:t>
            </a:r>
            <a:r>
              <a:rPr lang="nl-NL" dirty="0" err="1"/>
              <a:t>vid</a:t>
            </a:r>
            <a:r>
              <a:rPr lang="nl-NL" dirty="0"/>
              <a:t> </a:t>
            </a:r>
            <a:r>
              <a:rPr lang="nl-NL" dirty="0" err="1"/>
              <a:t>mincit</a:t>
            </a:r>
            <a:r>
              <a:rPr lang="nl-NL" dirty="0"/>
              <a:t> </a:t>
            </a:r>
            <a:r>
              <a:rPr lang="nl-NL" dirty="0" err="1"/>
              <a:t>qui</a:t>
            </a:r>
            <a:r>
              <a:rPr lang="nl-NL" dirty="0"/>
              <a:t> o. </a:t>
            </a:r>
          </a:p>
        </p:txBody>
      </p:sp>
    </p:spTree>
    <p:extLst>
      <p:ext uri="{BB962C8B-B14F-4D97-AF65-F5344CB8AC3E}">
        <p14:creationId xmlns:p14="http://schemas.microsoft.com/office/powerpoint/2010/main" val="1152827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urquois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15374C99-C102-7746-B6CC-F11397C5C3B4}"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83917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a:off x="251520" y="256874"/>
            <a:ext cx="8640000" cy="4212000"/>
          </a:xfrm>
          <a:custGeom>
            <a:avLst/>
            <a:gdLst/>
            <a:ahLst/>
            <a:cxnLst>
              <a:cxn ang="0">
                <a:pos x="2720" y="137"/>
              </a:cxn>
              <a:cxn ang="0">
                <a:pos x="2720" y="1106"/>
              </a:cxn>
              <a:cxn ang="0">
                <a:pos x="2705" y="1123"/>
              </a:cxn>
              <a:cxn ang="0">
                <a:pos x="15" y="1123"/>
              </a:cxn>
              <a:cxn ang="0">
                <a:pos x="0" y="1104"/>
              </a:cxn>
              <a:cxn ang="0">
                <a:pos x="0" y="0"/>
              </a:cxn>
              <a:cxn ang="0">
                <a:pos x="2594" y="0"/>
              </a:cxn>
              <a:cxn ang="0">
                <a:pos x="2720" y="137"/>
              </a:cxn>
            </a:cxnLst>
            <a:rect l="0" t="0" r="r" b="b"/>
            <a:pathLst>
              <a:path w="2720" h="1123">
                <a:moveTo>
                  <a:pt x="2720" y="137"/>
                </a:moveTo>
                <a:cubicBezTo>
                  <a:pt x="2720" y="236"/>
                  <a:pt x="2720" y="1096"/>
                  <a:pt x="2720" y="1106"/>
                </a:cubicBezTo>
                <a:cubicBezTo>
                  <a:pt x="2720" y="1119"/>
                  <a:pt x="2714" y="1123"/>
                  <a:pt x="2705" y="1123"/>
                </a:cubicBezTo>
                <a:cubicBezTo>
                  <a:pt x="2696" y="1123"/>
                  <a:pt x="27" y="1123"/>
                  <a:pt x="15" y="1123"/>
                </a:cubicBezTo>
                <a:cubicBezTo>
                  <a:pt x="2" y="1123"/>
                  <a:pt x="0" y="1118"/>
                  <a:pt x="0" y="1104"/>
                </a:cubicBezTo>
                <a:cubicBezTo>
                  <a:pt x="0" y="1090"/>
                  <a:pt x="0" y="0"/>
                  <a:pt x="0" y="0"/>
                </a:cubicBezTo>
                <a:cubicBezTo>
                  <a:pt x="0" y="0"/>
                  <a:pt x="2556" y="0"/>
                  <a:pt x="2594" y="0"/>
                </a:cubicBezTo>
                <a:cubicBezTo>
                  <a:pt x="2632" y="0"/>
                  <a:pt x="2720" y="39"/>
                  <a:pt x="2720" y="1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9" name="Text Placeholder 18"/>
          <p:cNvSpPr>
            <a:spLocks noGrp="1"/>
          </p:cNvSpPr>
          <p:nvPr>
            <p:ph type="body" sz="quarter" idx="21"/>
          </p:nvPr>
        </p:nvSpPr>
        <p:spPr>
          <a:xfrm>
            <a:off x="630611" y="1058689"/>
            <a:ext cx="3884240" cy="3347169"/>
          </a:xfrm>
        </p:spPr>
        <p:txBody>
          <a:bodyPr>
            <a:noAutofit/>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Date Placeholder 12"/>
          <p:cNvSpPr>
            <a:spLocks noGrp="1"/>
          </p:cNvSpPr>
          <p:nvPr>
            <p:ph type="dt" sz="half" idx="23"/>
          </p:nvPr>
        </p:nvSpPr>
        <p:spPr>
          <a:xfrm>
            <a:off x="629294" y="4766470"/>
            <a:ext cx="792000" cy="274637"/>
          </a:xfrm>
          <a:prstGeom prst="rect">
            <a:avLst/>
          </a:prstGeom>
        </p:spPr>
        <p:txBody>
          <a:bodyPr/>
          <a:lstStyle/>
          <a:p>
            <a:fld id="{4FADDA82-1986-4293-96BA-87346AAA47E3}" type="datetime1">
              <a:rPr lang="en-US" smtClean="0"/>
              <a:pPr/>
              <a:t>7/23/2023</a:t>
            </a:fld>
            <a:endParaRPr lang="en-US" dirty="0"/>
          </a:p>
        </p:txBody>
      </p:sp>
      <p:sp>
        <p:nvSpPr>
          <p:cNvPr id="14" name="Slide Number Placeholder 13"/>
          <p:cNvSpPr>
            <a:spLocks noGrp="1"/>
          </p:cNvSpPr>
          <p:nvPr>
            <p:ph type="sldNum" sz="quarter" idx="24"/>
          </p:nvPr>
        </p:nvSpPr>
        <p:spPr>
          <a:xfrm>
            <a:off x="265236" y="4767263"/>
            <a:ext cx="248400" cy="274637"/>
          </a:xfrm>
          <a:prstGeom prst="rect">
            <a:avLst/>
          </a:prstGeom>
        </p:spPr>
        <p:txBody>
          <a:bodyPr/>
          <a:lstStyle/>
          <a:p>
            <a:fld id="{DF50BC54-82C0-411D-A966-0159842D18DA}" type="slidenum">
              <a:rPr lang="en-US" smtClean="0"/>
              <a:pPr/>
              <a:t>‹#›</a:t>
            </a:fld>
            <a:endParaRPr lang="en-US"/>
          </a:p>
        </p:txBody>
      </p:sp>
      <p:sp>
        <p:nvSpPr>
          <p:cNvPr id="15" name="Footer Placeholder 14"/>
          <p:cNvSpPr>
            <a:spLocks noGrp="1"/>
          </p:cNvSpPr>
          <p:nvPr>
            <p:ph type="ftr" sz="quarter" idx="25"/>
          </p:nvPr>
        </p:nvSpPr>
        <p:spPr>
          <a:xfrm>
            <a:off x="1421294" y="4767263"/>
            <a:ext cx="5002998" cy="273844"/>
          </a:xfrm>
          <a:prstGeom prst="rect">
            <a:avLst/>
          </a:prstGeom>
        </p:spPr>
        <p:txBody>
          <a:bodyPr/>
          <a:lstStyle>
            <a:lvl1pPr>
              <a:defRPr>
                <a:solidFill>
                  <a:srgbClr val="FFFFFF"/>
                </a:solidFill>
              </a:defRPr>
            </a:lvl1pPr>
          </a:lstStyle>
          <a:p>
            <a:pPr>
              <a:defRPr/>
            </a:pPr>
            <a:endParaRPr lang="nl-NL" kern="0" dirty="0"/>
          </a:p>
        </p:txBody>
      </p:sp>
      <p:sp>
        <p:nvSpPr>
          <p:cNvPr id="16" name="Title 15"/>
          <p:cNvSpPr>
            <a:spLocks noGrp="1"/>
          </p:cNvSpPr>
          <p:nvPr>
            <p:ph type="title"/>
          </p:nvPr>
        </p:nvSpPr>
        <p:spPr/>
        <p:txBody>
          <a:bodyPr/>
          <a:lstStyle/>
          <a:p>
            <a:r>
              <a:rPr lang="en-US"/>
              <a:t>Click to edit Master title style</a:t>
            </a:r>
          </a:p>
        </p:txBody>
      </p:sp>
      <p:sp>
        <p:nvSpPr>
          <p:cNvPr id="9" name="Picture Placeholder 9"/>
          <p:cNvSpPr>
            <a:spLocks noGrp="1"/>
          </p:cNvSpPr>
          <p:nvPr>
            <p:ph type="pic" sz="quarter" idx="26"/>
          </p:nvPr>
        </p:nvSpPr>
        <p:spPr>
          <a:xfrm>
            <a:off x="4615431" y="1155698"/>
            <a:ext cx="4161607" cy="3250160"/>
          </a:xfrm>
          <a:prstGeom prst="round1Rect">
            <a:avLst>
              <a:gd name="adj" fmla="val 15223"/>
            </a:avLst>
          </a:prstGeom>
        </p:spPr>
        <p:txBody>
          <a:bodyPr/>
          <a:lstStyle>
            <a:lvl1pPr>
              <a:defRPr sz="800"/>
            </a:lvl1pPr>
          </a:lstStyle>
          <a:p>
            <a:r>
              <a:rPr lang="en-US"/>
              <a:t>Click icon to add picture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White box (right upper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5F1A2B7D-F229-F644-A957-B489F7807253}"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102870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949350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urquois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53D3FF61-5D5E-1148-A6B1-1B66DC305559}"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1628111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White box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CDD9FDC5-D7EC-1B46-A884-6E90C8606A60}"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4" name="Afbeelding 13"/>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15" name="Title Placeholder 1"/>
          <p:cNvSpPr>
            <a:spLocks noGrp="1"/>
          </p:cNvSpPr>
          <p:nvPr>
            <p:ph type="title"/>
          </p:nvPr>
        </p:nvSpPr>
        <p:spPr>
          <a:xfrm>
            <a:off x="705494" y="2514601"/>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3247605"/>
            <a:ext cx="3714106" cy="1038646"/>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106258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urquois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DA1C402-A63D-D042-A97C-6D6A7466297F}"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FFFFFF"/>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FFFFFF"/>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42025397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White box (right bottom corner)">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9525"/>
            <a:ext cx="9144000" cy="5143500"/>
          </a:xfrm>
          <a:prstGeom prst="rect">
            <a:avLst/>
          </a:prstGeom>
        </p:spPr>
      </p:pic>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31609AD4-4762-164D-A5EE-D18028A38041}"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2514601"/>
            <a:ext cx="3714106" cy="733004"/>
          </a:xfrm>
          <a:prstGeom prst="rect">
            <a:avLst/>
          </a:prstGeom>
        </p:spPr>
        <p:txBody>
          <a:bodyPr vert="horz" lIns="0" tIns="0" rIns="0" bIns="0" rtlCol="0">
            <a:noAutofit/>
          </a:bodyPr>
          <a:lstStyle>
            <a:lvl1pPr algn="l">
              <a:lnSpc>
                <a:spcPct val="90000"/>
              </a:lnSpc>
              <a:defRPr sz="2100">
                <a:solidFill>
                  <a:srgbClr val="07B1D3"/>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3247604"/>
            <a:ext cx="3714106" cy="1028700"/>
          </a:xfrm>
        </p:spPr>
        <p:txBody>
          <a:bodyPr lIns="0" tIns="0" rIns="0" bIns="0">
            <a:normAutofit/>
          </a:bodyPr>
          <a:lstStyle>
            <a:lvl1pPr marL="0" indent="0" algn="l">
              <a:lnSpc>
                <a:spcPct val="90000"/>
              </a:lnSpc>
              <a:buNone/>
              <a:defRPr sz="1200">
                <a:solidFill>
                  <a:srgbClr val="07B1D3"/>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2623422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text (big, left)">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847CFE54-3289-E04F-A8FB-DF027BB2E969}"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7054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705494" y="1257300"/>
            <a:ext cx="3714106" cy="29146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2425793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text (big, right)">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E6044B68-7691-1E41-AF21-D6DAD7C0E892}"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29146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092850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text (left upper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2172C0F8-A6C8-3F49-B646-66E0FA52ABD0}"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5" name="Title Placeholder 1"/>
          <p:cNvSpPr>
            <a:spLocks noGrp="1"/>
          </p:cNvSpPr>
          <p:nvPr>
            <p:ph type="title"/>
          </p:nvPr>
        </p:nvSpPr>
        <p:spPr>
          <a:xfrm>
            <a:off x="7054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1257300"/>
            <a:ext cx="3714106" cy="97155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err="1"/>
              <a:t>Llorro</a:t>
            </a:r>
            <a:r>
              <a:rPr lang="nl-NL" dirty="0"/>
              <a:t> </a:t>
            </a:r>
            <a:r>
              <a:rPr lang="nl-NL" dirty="0" err="1"/>
              <a:t>maximi</a:t>
            </a:r>
            <a:r>
              <a:rPr lang="nl-NL" dirty="0"/>
              <a:t>, </a:t>
            </a:r>
            <a:r>
              <a:rPr lang="nl-NL" dirty="0" err="1"/>
              <a:t>illuptur</a:t>
            </a:r>
            <a:r>
              <a:rPr lang="nl-NL" dirty="0"/>
              <a:t>, </a:t>
            </a:r>
            <a:r>
              <a:rPr lang="nl-NL" dirty="0" err="1"/>
              <a:t>ommoluptas</a:t>
            </a:r>
            <a:r>
              <a:rPr lang="nl-NL" dirty="0"/>
              <a:t> dit </a:t>
            </a:r>
            <a:r>
              <a:rPr lang="nl-NL" dirty="0" err="1"/>
              <a:t>eum</a:t>
            </a:r>
            <a:r>
              <a:rPr lang="nl-NL" dirty="0"/>
              <a:t> ex </a:t>
            </a:r>
            <a:r>
              <a:rPr lang="nl-NL" dirty="0" err="1"/>
              <a:t>eaquibus</a:t>
            </a:r>
            <a:r>
              <a:rPr lang="nl-NL" dirty="0"/>
              <a:t> </a:t>
            </a:r>
            <a:r>
              <a:rPr lang="nl-NL" dirty="0" err="1"/>
              <a:t>arum</a:t>
            </a:r>
            <a:r>
              <a:rPr lang="nl-NL" dirty="0"/>
              <a:t> nis </a:t>
            </a:r>
            <a:r>
              <a:rPr lang="nl-NL" dirty="0" err="1"/>
              <a:t>elles</a:t>
            </a:r>
            <a:r>
              <a:rPr lang="nl-NL" dirty="0"/>
              <a:t> </a:t>
            </a:r>
            <a:r>
              <a:rPr lang="nl-NL" dirty="0" err="1"/>
              <a:t>doluptam</a:t>
            </a:r>
            <a:r>
              <a:rPr lang="nl-NL" dirty="0"/>
              <a:t> </a:t>
            </a:r>
            <a:r>
              <a:rPr lang="nl-NL" dirty="0" err="1"/>
              <a:t>vid</a:t>
            </a:r>
            <a:r>
              <a:rPr lang="nl-NL" dirty="0"/>
              <a:t> </a:t>
            </a:r>
            <a:r>
              <a:rPr lang="nl-NL" dirty="0" err="1"/>
              <a:t>mincit</a:t>
            </a:r>
            <a:r>
              <a:rPr lang="nl-NL" dirty="0"/>
              <a:t> </a:t>
            </a:r>
            <a:r>
              <a:rPr lang="nl-NL" dirty="0" err="1"/>
              <a:t>qui</a:t>
            </a:r>
            <a:r>
              <a:rPr lang="nl-NL" dirty="0"/>
              <a:t> o. </a:t>
            </a:r>
          </a:p>
        </p:txBody>
      </p:sp>
    </p:spTree>
    <p:extLst>
      <p:ext uri="{BB962C8B-B14F-4D97-AF65-F5344CB8AC3E}">
        <p14:creationId xmlns:p14="http://schemas.microsoft.com/office/powerpoint/2010/main" val="3764856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ite text (right uppercorner) ">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DAA3C24D-1D41-4941-8CC5-923E05782B67}"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1" name="Title Placeholder 1"/>
          <p:cNvSpPr>
            <a:spLocks noGrp="1"/>
          </p:cNvSpPr>
          <p:nvPr>
            <p:ph type="title"/>
          </p:nvPr>
        </p:nvSpPr>
        <p:spPr>
          <a:xfrm>
            <a:off x="4744094" y="524296"/>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2" name="Subtitel 2"/>
          <p:cNvSpPr>
            <a:spLocks noGrp="1"/>
          </p:cNvSpPr>
          <p:nvPr>
            <p:ph type="subTitle" idx="1" hasCustomPrompt="1"/>
          </p:nvPr>
        </p:nvSpPr>
        <p:spPr>
          <a:xfrm>
            <a:off x="4744094" y="1257300"/>
            <a:ext cx="3714106" cy="1028700"/>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Llorro maximi, illuptur, ommoluptas dit eum ex eaquibus arum nis elles doluptam vid mincit qui o. </a:t>
            </a:r>
          </a:p>
        </p:txBody>
      </p:sp>
    </p:spTree>
    <p:extLst>
      <p:ext uri="{BB962C8B-B14F-4D97-AF65-F5344CB8AC3E}">
        <p14:creationId xmlns:p14="http://schemas.microsoft.com/office/powerpoint/2010/main" val="3265129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hite text (left bottom corner)">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F429B26D-72EB-364F-8BEE-8379D83CC10A}" type="datetime1">
              <a:rPr lang="nl-NL" smtClean="0"/>
              <a:pPr defTabSz="685800">
                <a:defRPr/>
              </a:pPr>
              <a:t>23-7-2023</a:t>
            </a:fld>
            <a:endParaRPr lang="en-US" dirty="0"/>
          </a:p>
        </p:txBody>
      </p:sp>
      <p:sp>
        <p:nvSpPr>
          <p:cNvPr id="8"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9"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0"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sp>
        <p:nvSpPr>
          <p:cNvPr id="15" name="Title Placeholder 1"/>
          <p:cNvSpPr>
            <a:spLocks noGrp="1"/>
          </p:cNvSpPr>
          <p:nvPr>
            <p:ph type="title"/>
          </p:nvPr>
        </p:nvSpPr>
        <p:spPr>
          <a:xfrm>
            <a:off x="705494" y="2514601"/>
            <a:ext cx="3714106" cy="733004"/>
          </a:xfrm>
          <a:prstGeom prst="rect">
            <a:avLst/>
          </a:prstGeom>
          <a:effectLst>
            <a:outerShdw blurRad="63500" dist="25400" dir="3600000" algn="tl" rotWithShape="0">
              <a:srgbClr val="000000">
                <a:alpha val="50000"/>
              </a:srgbClr>
            </a:outerShdw>
          </a:effectLst>
        </p:spPr>
        <p:txBody>
          <a:bodyPr vert="horz" lIns="0" tIns="0" rIns="0" bIns="0" rtlCol="0">
            <a:noAutofit/>
          </a:bodyPr>
          <a:lstStyle>
            <a:lvl1pPr algn="l">
              <a:lnSpc>
                <a:spcPct val="90000"/>
              </a:lnSpc>
              <a:defRPr sz="2100">
                <a:solidFill>
                  <a:schemeClr val="bg1"/>
                </a:solidFill>
                <a:effectLst/>
              </a:defRPr>
            </a:lvl1p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6" name="Subtitel 2"/>
          <p:cNvSpPr>
            <a:spLocks noGrp="1"/>
          </p:cNvSpPr>
          <p:nvPr>
            <p:ph type="subTitle" idx="1" hasCustomPrompt="1"/>
          </p:nvPr>
        </p:nvSpPr>
        <p:spPr>
          <a:xfrm>
            <a:off x="705494" y="3247605"/>
            <a:ext cx="3714106" cy="1038646"/>
          </a:xfrm>
          <a:effectLst>
            <a:outerShdw blurRad="63500" dist="25400" dir="3600000" algn="tl" rotWithShape="0">
              <a:srgbClr val="000000">
                <a:alpha val="50000"/>
              </a:srgbClr>
            </a:outerShdw>
          </a:effectLst>
        </p:spPr>
        <p:txBody>
          <a:bodyPr lIns="0" tIns="0" rIns="0" bIns="0">
            <a:normAutofit/>
          </a:bodyPr>
          <a:lstStyle>
            <a:lvl1pPr marL="0" indent="0" algn="l">
              <a:lnSpc>
                <a:spcPct val="90000"/>
              </a:lnSpc>
              <a:buNone/>
              <a:defRPr sz="1200">
                <a:solidFill>
                  <a:schemeClr val="bg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err="1"/>
              <a:t>Llorro</a:t>
            </a:r>
            <a:r>
              <a:rPr lang="nl-NL" dirty="0"/>
              <a:t> </a:t>
            </a:r>
            <a:r>
              <a:rPr lang="nl-NL" dirty="0" err="1"/>
              <a:t>maximi</a:t>
            </a:r>
            <a:r>
              <a:rPr lang="nl-NL" dirty="0"/>
              <a:t>, </a:t>
            </a:r>
            <a:r>
              <a:rPr lang="nl-NL" dirty="0" err="1"/>
              <a:t>illuptur</a:t>
            </a:r>
            <a:r>
              <a:rPr lang="nl-NL" dirty="0"/>
              <a:t>, </a:t>
            </a:r>
            <a:r>
              <a:rPr lang="nl-NL" dirty="0" err="1"/>
              <a:t>ommoluptas</a:t>
            </a:r>
            <a:r>
              <a:rPr lang="nl-NL" dirty="0"/>
              <a:t> dit </a:t>
            </a:r>
            <a:r>
              <a:rPr lang="nl-NL" dirty="0" err="1"/>
              <a:t>eum</a:t>
            </a:r>
            <a:r>
              <a:rPr lang="nl-NL" dirty="0"/>
              <a:t> ex </a:t>
            </a:r>
            <a:r>
              <a:rPr lang="nl-NL" dirty="0" err="1"/>
              <a:t>eaquibus</a:t>
            </a:r>
            <a:r>
              <a:rPr lang="nl-NL" dirty="0"/>
              <a:t> </a:t>
            </a:r>
            <a:r>
              <a:rPr lang="nl-NL" dirty="0" err="1"/>
              <a:t>arum</a:t>
            </a:r>
            <a:r>
              <a:rPr lang="nl-NL" dirty="0"/>
              <a:t> </a:t>
            </a:r>
            <a:r>
              <a:rPr lang="en-US" noProof="0" dirty="0" err="1"/>
              <a:t>nis</a:t>
            </a:r>
            <a:r>
              <a:rPr lang="nl-NL" dirty="0"/>
              <a:t> </a:t>
            </a:r>
            <a:r>
              <a:rPr lang="nl-NL" dirty="0" err="1"/>
              <a:t>elles</a:t>
            </a:r>
            <a:r>
              <a:rPr lang="nl-NL" dirty="0"/>
              <a:t> </a:t>
            </a:r>
            <a:r>
              <a:rPr lang="nl-NL" dirty="0" err="1"/>
              <a:t>doluptam</a:t>
            </a:r>
            <a:r>
              <a:rPr lang="nl-NL" dirty="0"/>
              <a:t> </a:t>
            </a:r>
            <a:r>
              <a:rPr lang="nl-NL" dirty="0" err="1"/>
              <a:t>vid</a:t>
            </a:r>
            <a:r>
              <a:rPr lang="nl-NL" dirty="0"/>
              <a:t> </a:t>
            </a:r>
            <a:r>
              <a:rPr lang="nl-NL" dirty="0" err="1"/>
              <a:t>mincit</a:t>
            </a:r>
            <a:r>
              <a:rPr lang="nl-NL" dirty="0"/>
              <a:t> </a:t>
            </a:r>
            <a:r>
              <a:rPr lang="nl-NL" dirty="0" err="1"/>
              <a:t>qui</a:t>
            </a:r>
            <a:r>
              <a:rPr lang="nl-NL" dirty="0"/>
              <a:t> o. </a:t>
            </a:r>
          </a:p>
        </p:txBody>
      </p:sp>
    </p:spTree>
    <p:extLst>
      <p:ext uri="{BB962C8B-B14F-4D97-AF65-F5344CB8AC3E}">
        <p14:creationId xmlns:p14="http://schemas.microsoft.com/office/powerpoint/2010/main" val="188168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34" Type="http://schemas.openxmlformats.org/officeDocument/2006/relationships/image" Target="../media/image1.png"/><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image" Target="../media/image10.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image" Target="../media/image9.jpg"/><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theme" Target="../theme/theme10.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image" Target="../media/image1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theme" Target="../theme/theme11.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image" Target="../media/image42.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image" Target="../media/image1.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image" Target="../media/image10.png"/><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image" Target="../media/image9.jp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theme" Target="../theme/theme6.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7.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3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image" Target="../media/image1.png"/><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theme" Target="../theme/theme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image" Target="../media/image10.png"/><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image" Target="../media/image9.jpg"/><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theme" Target="../theme/theme9.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image" Target="../media/image11.png"/><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image" Target="../media/image3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330224"/>
            <a:ext cx="6071866" cy="733004"/>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dirty="0"/>
          </a:p>
        </p:txBody>
      </p:sp>
      <p:sp>
        <p:nvSpPr>
          <p:cNvPr id="3" name="Text Placeholder 2"/>
          <p:cNvSpPr>
            <a:spLocks noGrp="1"/>
          </p:cNvSpPr>
          <p:nvPr>
            <p:ph type="body" idx="1"/>
          </p:nvPr>
        </p:nvSpPr>
        <p:spPr>
          <a:xfrm>
            <a:off x="352426" y="1058689"/>
            <a:ext cx="7549565" cy="32491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Freeform 8"/>
          <p:cNvSpPr>
            <a:spLocks/>
          </p:cNvSpPr>
          <p:nvPr userDrawn="1"/>
        </p:nvSpPr>
        <p:spPr bwMode="auto">
          <a:xfrm>
            <a:off x="270570" y="4635599"/>
            <a:ext cx="8640000" cy="79375"/>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14" name="Picture 11" descr="logo2.png"/>
          <p:cNvPicPr>
            <a:picLocks noChangeAspect="1"/>
          </p:cNvPicPr>
          <p:nvPr userDrawn="1"/>
        </p:nvPicPr>
        <p:blipFill>
          <a:blip r:embed="rId19"/>
          <a:stretch>
            <a:fillRect/>
          </a:stretch>
        </p:blipFill>
        <p:spPr>
          <a:xfrm>
            <a:off x="7798594" y="4602956"/>
            <a:ext cx="1053786" cy="448815"/>
          </a:xfrm>
          <a:prstGeom prst="rect">
            <a:avLst/>
          </a:prstGeom>
        </p:spPr>
      </p:pic>
      <p:sp>
        <p:nvSpPr>
          <p:cNvPr id="19" name="Date Placeholder 6"/>
          <p:cNvSpPr>
            <a:spLocks noGrp="1"/>
          </p:cNvSpPr>
          <p:nvPr>
            <p:ph type="dt" sz="half" idx="2"/>
          </p:nvPr>
        </p:nvSpPr>
        <p:spPr>
          <a:xfrm>
            <a:off x="629294" y="4766470"/>
            <a:ext cx="792000" cy="274637"/>
          </a:xfrm>
          <a:prstGeom prst="rect">
            <a:avLst/>
          </a:prstGeom>
        </p:spPr>
        <p:txBody>
          <a:bodyPr vert="horz" lIns="0" tIns="0" rIns="0" bIns="0" rtlCol="0" anchor="t" anchorCtr="0"/>
          <a:lstStyle>
            <a:lvl1pPr algn="l">
              <a:defRPr sz="800">
                <a:solidFill>
                  <a:schemeClr val="bg1"/>
                </a:solidFill>
              </a:defRPr>
            </a:lvl1pPr>
          </a:lstStyle>
          <a:p>
            <a:fld id="{7B90BF40-A1D3-4889-B83A-41ABC703AEA2}" type="datetime1">
              <a:rPr lang="en-US" smtClean="0"/>
              <a:pPr/>
              <a:t>7/23/2023</a:t>
            </a:fld>
            <a:endParaRPr lang="en-US" dirty="0"/>
          </a:p>
        </p:txBody>
      </p:sp>
      <p:sp>
        <p:nvSpPr>
          <p:cNvPr id="20" name="Slide Number Placeholder 7"/>
          <p:cNvSpPr>
            <a:spLocks noGrp="1"/>
          </p:cNvSpPr>
          <p:nvPr>
            <p:ph type="sldNum" sz="quarter" idx="4"/>
          </p:nvPr>
        </p:nvSpPr>
        <p:spPr>
          <a:xfrm>
            <a:off x="265236" y="4767263"/>
            <a:ext cx="248400" cy="274637"/>
          </a:xfrm>
          <a:prstGeom prst="rect">
            <a:avLst/>
          </a:prstGeom>
        </p:spPr>
        <p:txBody>
          <a:bodyPr vert="horz" lIns="0" tIns="0" rIns="0" bIns="0" rtlCol="0" anchor="t" anchorCtr="0"/>
          <a:lstStyle>
            <a:lvl1pPr algn="l">
              <a:defRPr sz="800">
                <a:solidFill>
                  <a:schemeClr val="bg1"/>
                </a:solidFill>
              </a:defRPr>
            </a:lvl1pPr>
          </a:lstStyle>
          <a:p>
            <a:fld id="{DF50BC54-82C0-411D-A966-0159842D18DA}" type="slidenum">
              <a:rPr lang="en-US" smtClean="0"/>
              <a:pPr/>
              <a:t>‹#›</a:t>
            </a:fld>
            <a:endParaRPr lang="en-US" dirty="0"/>
          </a:p>
        </p:txBody>
      </p:sp>
      <p:sp>
        <p:nvSpPr>
          <p:cNvPr id="21" name="Footer Placeholder 3"/>
          <p:cNvSpPr>
            <a:spLocks noGrp="1"/>
          </p:cNvSpPr>
          <p:nvPr>
            <p:ph type="ftr" sz="quarter" idx="3"/>
          </p:nvPr>
        </p:nvSpPr>
        <p:spPr>
          <a:xfrm>
            <a:off x="1421294" y="4767263"/>
            <a:ext cx="5002998" cy="273844"/>
          </a:xfrm>
          <a:prstGeom prst="rect">
            <a:avLst/>
          </a:prstGeom>
        </p:spPr>
        <p:txBody>
          <a:bodyPr lIns="0" tIns="0" rIns="0" bIns="0" anchor="t" anchorCtr="0"/>
          <a:lstStyle>
            <a:lvl1pPr algn="l">
              <a:spcBef>
                <a:spcPts val="0"/>
              </a:spcBef>
              <a:defRPr sz="800" b="0" cap="all" baseline="0">
                <a:solidFill>
                  <a:srgbClr val="FFFFFF"/>
                </a:solidFill>
              </a:defRPr>
            </a:lvl1pPr>
          </a:lstStyle>
          <a:p>
            <a:pPr>
              <a:defRPr/>
            </a:pPr>
            <a:endParaRPr lang="nl-NL" kern="0" dirty="0"/>
          </a:p>
        </p:txBody>
      </p:sp>
      <p:sp>
        <p:nvSpPr>
          <p:cNvPr id="22" name="TextBox 15"/>
          <p:cNvSpPr txBox="1"/>
          <p:nvPr userDrawn="1"/>
        </p:nvSpPr>
        <p:spPr>
          <a:xfrm>
            <a:off x="521294" y="4767263"/>
            <a:ext cx="90000" cy="273600"/>
          </a:xfrm>
          <a:prstGeom prst="rect">
            <a:avLst/>
          </a:prstGeom>
        </p:spPr>
        <p:txBody>
          <a:bodyPr lIns="0" tIns="0" rIns="0" bIns="0" anchor="t" anchorCtr="0"/>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0" dirty="0">
                <a:solidFill>
                  <a:schemeClr val="bg1"/>
                </a:solidFill>
                <a:latin typeface="+mn-lt"/>
                <a:ea typeface="+mn-ea"/>
                <a:cs typeface="+mn-cs"/>
              </a:rPr>
              <a:t>©</a:t>
            </a: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5" r:id="rId3"/>
    <p:sldLayoutId id="2147483654" r:id="rId4"/>
    <p:sldLayoutId id="2147483709" r:id="rId5"/>
    <p:sldLayoutId id="2147483650" r:id="rId6"/>
    <p:sldLayoutId id="2147483652" r:id="rId7"/>
    <p:sldLayoutId id="2147483823" r:id="rId8"/>
    <p:sldLayoutId id="2147483653" r:id="rId9"/>
    <p:sldLayoutId id="2147483655" r:id="rId10"/>
    <p:sldLayoutId id="2147483656" r:id="rId11"/>
    <p:sldLayoutId id="2147483708" r:id="rId12"/>
    <p:sldLayoutId id="2147483657" r:id="rId13"/>
    <p:sldLayoutId id="2147483707" r:id="rId14"/>
    <p:sldLayoutId id="2147483705" r:id="rId15"/>
    <p:sldLayoutId id="2147483706" r:id="rId16"/>
    <p:sldLayoutId id="2147483658" r:id="rId17"/>
  </p:sldLayoutIdLst>
  <p:hf hdr="0" ftr="0"/>
  <p:txStyles>
    <p:title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indent="0" algn="l" defTabSz="914400" rtl="0" eaLnBrk="1" latinLnBrk="0" hangingPunct="1">
        <a:lnSpc>
          <a:spcPts val="1900"/>
        </a:lnSpc>
        <a:spcBef>
          <a:spcPts val="0"/>
        </a:spcBef>
        <a:buFont typeface="Arial" pitchFamily="34" charset="0"/>
        <a:buNone/>
        <a:defRPr sz="1800" b="1" kern="1200">
          <a:solidFill>
            <a:schemeClr val="tx1"/>
          </a:solidFill>
          <a:latin typeface="+mn-lt"/>
          <a:ea typeface="+mn-ea"/>
          <a:cs typeface="+mn-cs"/>
        </a:defRPr>
      </a:lvl1pPr>
      <a:lvl2pPr marL="0" indent="0" algn="l" defTabSz="914400" rtl="0" eaLnBrk="1" latinLnBrk="0" hangingPunct="1">
        <a:lnSpc>
          <a:spcPts val="1900"/>
        </a:lnSpc>
        <a:spcBef>
          <a:spcPts val="0"/>
        </a:spcBef>
        <a:buFont typeface="Arial" pitchFamily="34" charset="0"/>
        <a:buNone/>
        <a:defRPr sz="1800" kern="1200">
          <a:solidFill>
            <a:schemeClr val="tx1"/>
          </a:solidFill>
          <a:latin typeface="+mn-lt"/>
          <a:ea typeface="+mn-ea"/>
          <a:cs typeface="+mn-cs"/>
        </a:defRPr>
      </a:lvl2pPr>
      <a:lvl3pPr marL="180975" indent="-180975" algn="l" defTabSz="914400" rtl="0" eaLnBrk="1" latinLnBrk="0" hangingPunct="1">
        <a:lnSpc>
          <a:spcPts val="1900"/>
        </a:lnSpc>
        <a:spcBef>
          <a:spcPts val="1200"/>
        </a:spcBef>
        <a:buFont typeface="Arial" pitchFamily="34" charset="0"/>
        <a:buChar char="•"/>
        <a:defRPr sz="1800" kern="1200">
          <a:solidFill>
            <a:schemeClr val="tx1"/>
          </a:solidFill>
          <a:latin typeface="+mn-lt"/>
          <a:ea typeface="+mn-ea"/>
          <a:cs typeface="+mn-cs"/>
        </a:defRPr>
      </a:lvl3pPr>
      <a:lvl4pPr marL="714375" indent="-266700" algn="l" defTabSz="914400" rtl="0" eaLnBrk="1" latinLnBrk="0" hangingPunct="1">
        <a:lnSpc>
          <a:spcPts val="1900"/>
        </a:lnSpc>
        <a:spcBef>
          <a:spcPts val="0"/>
        </a:spcBef>
        <a:buFont typeface="Arial" pitchFamily="34" charset="0"/>
        <a:buChar char="-"/>
        <a:defRPr sz="1800" kern="1200">
          <a:solidFill>
            <a:schemeClr val="tx1"/>
          </a:solidFill>
          <a:latin typeface="+mn-lt"/>
          <a:ea typeface="+mn-ea"/>
          <a:cs typeface="+mn-cs"/>
        </a:defRPr>
      </a:lvl4pPr>
      <a:lvl5pPr marL="1162050" indent="-266700" algn="l" defTabSz="914400" rtl="0" eaLnBrk="1" latinLnBrk="0" hangingPunct="1">
        <a:lnSpc>
          <a:spcPts val="1900"/>
        </a:lnSpc>
        <a:spcBef>
          <a:spcPts val="0"/>
        </a:spcBef>
        <a:buFont typeface="Corbel" pitchFamily="34" charset="0"/>
        <a:buChar char="º"/>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2"/>
          <a:stretch>
            <a:fillRect/>
          </a:stretch>
        </a:blipFill>
        <a:effectLst/>
      </p:bgPr>
    </p:bg>
    <p:spTree>
      <p:nvGrpSpPr>
        <p:cNvPr id="1" name=""/>
        <p:cNvGrpSpPr/>
        <p:nvPr/>
      </p:nvGrpSpPr>
      <p:grpSpPr>
        <a:xfrm>
          <a:off x="0" y="0"/>
          <a:ext cx="0" cy="0"/>
          <a:chOff x="0" y="0"/>
          <a:chExt cx="0" cy="0"/>
        </a:xfrm>
      </p:grpSpPr>
      <p:pic>
        <p:nvPicPr>
          <p:cNvPr id="19" name="Afbeelding 18"/>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err="1"/>
              <a:t>Klik</a:t>
            </a:r>
            <a:r>
              <a:rPr lang="en-US" noProof="0"/>
              <a:t> om de </a:t>
            </a:r>
            <a:r>
              <a:rPr lang="en-US" noProof="0" err="1"/>
              <a:t>tekststijl</a:t>
            </a:r>
            <a:r>
              <a:rPr lang="en-US" noProof="0"/>
              <a:t> van het model </a:t>
            </a:r>
            <a:r>
              <a:rPr lang="en-US" noProof="0" err="1"/>
              <a:t>te</a:t>
            </a:r>
            <a:r>
              <a:rPr lang="en-US" noProof="0"/>
              <a:t> </a:t>
            </a:r>
            <a:r>
              <a:rPr lang="en-US" noProof="0" err="1"/>
              <a:t>bewerken</a:t>
            </a:r>
            <a:endParaRPr lang="en-US" noProof="0"/>
          </a:p>
          <a:p>
            <a:pPr lvl="1"/>
            <a:r>
              <a:rPr lang="en-US" noProof="0" err="1"/>
              <a:t>Tweede</a:t>
            </a:r>
            <a:r>
              <a:rPr lang="en-US" noProof="0"/>
              <a:t> </a:t>
            </a:r>
            <a:r>
              <a:rPr lang="en-US" noProof="0" err="1"/>
              <a:t>niveau</a:t>
            </a:r>
            <a:endParaRPr lang="en-US" noProof="0"/>
          </a:p>
          <a:p>
            <a:pPr lvl="2"/>
            <a:r>
              <a:rPr lang="en-US" noProof="0" err="1"/>
              <a:t>Derde</a:t>
            </a:r>
            <a:r>
              <a:rPr lang="en-US" noProof="0"/>
              <a:t> </a:t>
            </a:r>
            <a:r>
              <a:rPr lang="en-US" noProof="0" err="1"/>
              <a:t>niveau</a:t>
            </a:r>
            <a:endParaRPr lang="en-US" noProof="0"/>
          </a:p>
          <a:p>
            <a:pPr lvl="3"/>
            <a:r>
              <a:rPr lang="en-US" noProof="0" err="1"/>
              <a:t>Vierde</a:t>
            </a:r>
            <a:r>
              <a:rPr lang="en-US" noProof="0"/>
              <a:t> </a:t>
            </a:r>
            <a:r>
              <a:rPr lang="en-US" noProof="0" err="1"/>
              <a:t>niveau</a:t>
            </a:r>
            <a:endParaRPr lang="en-US" noProof="0"/>
          </a:p>
          <a:p>
            <a:pPr lvl="4"/>
            <a:r>
              <a:rPr lang="en-US" noProof="0" err="1"/>
              <a:t>Vijfde</a:t>
            </a:r>
            <a:r>
              <a:rPr lang="en-US" noProof="0"/>
              <a:t> </a:t>
            </a:r>
            <a:r>
              <a:rPr lang="en-US" noProof="0" err="1"/>
              <a:t>niveau</a:t>
            </a:r>
            <a:endParaRPr lang="en-US" noProof="0"/>
          </a:p>
        </p:txBody>
      </p:sp>
      <p:sp>
        <p:nvSpPr>
          <p:cNvPr id="9" name="Title Placeholder 1"/>
          <p:cNvSpPr>
            <a:spLocks noGrp="1"/>
          </p:cNvSpPr>
          <p:nvPr>
            <p:ph type="title"/>
          </p:nvPr>
        </p:nvSpPr>
        <p:spPr>
          <a:xfrm>
            <a:off x="352425" y="247669"/>
            <a:ext cx="7973062" cy="733004"/>
          </a:xfrm>
          <a:prstGeom prst="rect">
            <a:avLst/>
          </a:prstGeom>
        </p:spPr>
        <p:txBody>
          <a:bodyPr vert="horz"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1"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71F8DD32-5E58-2143-B8E1-D6CBBA8DC8A6}" type="datetime1">
              <a:rPr lang="en-US" noProof="0" smtClean="0"/>
              <a:pPr defTabSz="685800">
                <a:defRPr/>
              </a:pPr>
              <a:t>7/23/2023</a:t>
            </a:fld>
            <a:endParaRPr lang="en-US" noProof="0"/>
          </a:p>
        </p:txBody>
      </p:sp>
      <p:sp>
        <p:nvSpPr>
          <p:cNvPr id="12"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13"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4"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7" name="Picture 9" descr="logo2.png"/>
          <p:cNvPicPr>
            <a:picLocks noChangeAspect="1"/>
          </p:cNvPicPr>
          <p:nvPr userDrawn="1"/>
        </p:nvPicPr>
        <p:blipFill>
          <a:blip r:embed="rId34"/>
          <a:stretch>
            <a:fillRect/>
          </a:stretch>
        </p:blipFill>
        <p:spPr>
          <a:xfrm>
            <a:off x="7956375" y="4738093"/>
            <a:ext cx="864097" cy="336611"/>
          </a:xfrm>
          <a:prstGeom prst="rect">
            <a:avLst/>
          </a:prstGeom>
        </p:spPr>
      </p:pic>
      <p:sp>
        <p:nvSpPr>
          <p:cNvPr id="18" name="Freeform 12"/>
          <p:cNvSpPr>
            <a:spLocks/>
          </p:cNvSpPr>
          <p:nvPr userDrawn="1"/>
        </p:nvSpPr>
        <p:spPr bwMode="auto">
          <a:xfrm>
            <a:off x="270570" y="4762575"/>
            <a:ext cx="8640000" cy="59531"/>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 name="Imagen 1">
            <a:extLst>
              <a:ext uri="{FF2B5EF4-FFF2-40B4-BE49-F238E27FC236}">
                <a16:creationId xmlns:a16="http://schemas.microsoft.com/office/drawing/2014/main" id="{C4376AB6-813B-4E6B-B4D0-B7EA7DF48293}"/>
              </a:ext>
            </a:extLst>
          </p:cNvPr>
          <p:cNvPicPr>
            <a:picLocks noChangeAspect="1"/>
          </p:cNvPicPr>
          <p:nvPr userDrawn="1"/>
        </p:nvPicPr>
        <p:blipFill>
          <a:blip r:embed="rId35"/>
          <a:stretch>
            <a:fillRect/>
          </a:stretch>
        </p:blipFill>
        <p:spPr>
          <a:xfrm>
            <a:off x="9396536" y="4518"/>
            <a:ext cx="1499746" cy="1219306"/>
          </a:xfrm>
          <a:prstGeom prst="rect">
            <a:avLst/>
          </a:prstGeom>
        </p:spPr>
      </p:pic>
    </p:spTree>
    <p:extLst>
      <p:ext uri="{BB962C8B-B14F-4D97-AF65-F5344CB8AC3E}">
        <p14:creationId xmlns:p14="http://schemas.microsoft.com/office/powerpoint/2010/main" val="213266632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Lst>
  <p:hf hdr="0" ftr="0"/>
  <p:txStyles>
    <p:titleStyle>
      <a:lvl1pPr algn="ctr" defTabSz="342900" rtl="0" eaLnBrk="1" latinLnBrk="0" hangingPunct="1">
        <a:lnSpc>
          <a:spcPct val="90000"/>
        </a:lnSpc>
        <a:spcBef>
          <a:spcPct val="0"/>
        </a:spcBef>
        <a:buNone/>
        <a:defRPr sz="1800" b="1" kern="1200">
          <a:solidFill>
            <a:schemeClr val="bg1"/>
          </a:solidFill>
          <a:effectLst>
            <a:outerShdw blurRad="50800" dist="25400" dir="2400000" algn="tl" rotWithShape="0">
              <a:srgbClr val="000000">
                <a:alpha val="40000"/>
              </a:srgbClr>
            </a:outerShdw>
          </a:effectLst>
          <a:latin typeface="+mj-lt"/>
          <a:ea typeface="+mj-ea"/>
          <a:cs typeface="+mj-cs"/>
        </a:defRPr>
      </a:lvl1pPr>
    </p:titleStyle>
    <p:bodyStyle>
      <a:lvl1pPr marL="257175" indent="-257175" algn="l" defTabSz="342900" rtl="0" eaLnBrk="1" latinLnBrk="0" hangingPunct="1">
        <a:lnSpc>
          <a:spcPct val="90000"/>
        </a:lnSpc>
        <a:spcBef>
          <a:spcPct val="20000"/>
        </a:spcBef>
        <a:buFont typeface="Arial"/>
        <a:buChar char="•"/>
        <a:defRPr sz="2400" kern="1200">
          <a:solidFill>
            <a:srgbClr val="FFFFFF"/>
          </a:solidFill>
          <a:effectLst>
            <a:outerShdw blurRad="50800" dist="25400" dir="2400000" algn="tl" rotWithShape="0">
              <a:srgbClr val="000000">
                <a:alpha val="40000"/>
              </a:srgbClr>
            </a:outerShdw>
          </a:effectLst>
          <a:latin typeface="+mn-lt"/>
          <a:ea typeface="+mn-ea"/>
          <a:cs typeface="+mn-cs"/>
        </a:defRPr>
      </a:lvl1pPr>
      <a:lvl2pPr marL="557213" indent="-214313" algn="l" defTabSz="342900" rtl="0" eaLnBrk="1" latinLnBrk="0" hangingPunct="1">
        <a:lnSpc>
          <a:spcPct val="90000"/>
        </a:lnSpc>
        <a:spcBef>
          <a:spcPct val="20000"/>
        </a:spcBef>
        <a:buFont typeface="Arial"/>
        <a:buChar char="–"/>
        <a:defRPr sz="2100" kern="1200">
          <a:solidFill>
            <a:srgbClr val="FFFFFF"/>
          </a:solidFill>
          <a:effectLst>
            <a:outerShdw blurRad="50800" dist="25400" dir="2400000" algn="tl" rotWithShape="0">
              <a:srgbClr val="000000">
                <a:alpha val="40000"/>
              </a:srgbClr>
            </a:outerShdw>
          </a:effectLst>
          <a:latin typeface="+mn-lt"/>
          <a:ea typeface="+mn-ea"/>
          <a:cs typeface="+mn-cs"/>
        </a:defRPr>
      </a:lvl2pPr>
      <a:lvl3pPr marL="857250" indent="-171450" algn="l" defTabSz="342900" rtl="0" eaLnBrk="1" latinLnBrk="0" hangingPunct="1">
        <a:lnSpc>
          <a:spcPct val="90000"/>
        </a:lnSpc>
        <a:spcBef>
          <a:spcPct val="20000"/>
        </a:spcBef>
        <a:buFont typeface="Arial"/>
        <a:buChar char="•"/>
        <a:defRPr sz="1800" kern="1200">
          <a:solidFill>
            <a:srgbClr val="FFFFFF"/>
          </a:solidFill>
          <a:effectLst>
            <a:outerShdw blurRad="50800" dist="25400" dir="2400000" algn="tl" rotWithShape="0">
              <a:srgbClr val="000000">
                <a:alpha val="40000"/>
              </a:srgbClr>
            </a:outerShdw>
          </a:effectLst>
          <a:latin typeface="+mn-lt"/>
          <a:ea typeface="+mn-ea"/>
          <a:cs typeface="+mn-cs"/>
        </a:defRPr>
      </a:lvl3pPr>
      <a:lvl4pPr marL="1200150" indent="-171450" algn="l" defTabSz="342900" rtl="0" eaLnBrk="1" latinLnBrk="0" hangingPunct="1">
        <a:lnSpc>
          <a:spcPct val="90000"/>
        </a:lnSpc>
        <a:spcBef>
          <a:spcPct val="20000"/>
        </a:spcBef>
        <a:buFont typeface="Arial"/>
        <a:buChar char="–"/>
        <a:defRPr sz="1500" kern="1200">
          <a:solidFill>
            <a:srgbClr val="FFFFFF"/>
          </a:solidFill>
          <a:effectLst>
            <a:outerShdw blurRad="50800" dist="25400" dir="2400000" algn="tl" rotWithShape="0">
              <a:srgbClr val="000000">
                <a:alpha val="40000"/>
              </a:srgbClr>
            </a:outerShdw>
          </a:effectLst>
          <a:latin typeface="+mn-lt"/>
          <a:ea typeface="+mn-ea"/>
          <a:cs typeface="+mn-cs"/>
        </a:defRPr>
      </a:lvl4pPr>
      <a:lvl5pPr marL="1543050" indent="-171450" algn="l" defTabSz="342900" rtl="0" eaLnBrk="1" latinLnBrk="0" hangingPunct="1">
        <a:lnSpc>
          <a:spcPct val="90000"/>
        </a:lnSpc>
        <a:spcBef>
          <a:spcPct val="20000"/>
        </a:spcBef>
        <a:buFont typeface="Arial"/>
        <a:buChar char="»"/>
        <a:defRPr sz="1500" kern="1200">
          <a:solidFill>
            <a:srgbClr val="FFFFFF"/>
          </a:solidFill>
          <a:effectLst>
            <a:outerShdw blurRad="50800" dist="25400" dir="2400000" algn="tl" rotWithShape="0">
              <a:srgbClr val="000000">
                <a:alpha val="40000"/>
              </a:srgbClr>
            </a:outerShdw>
          </a:effectLst>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5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5" y="247669"/>
            <a:ext cx="7973062" cy="733004"/>
          </a:xfrm>
          <a:prstGeom prst="rect">
            <a:avLst/>
          </a:prstGeom>
        </p:spPr>
        <p:txBody>
          <a:bodyPr vert="horz"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3" name="Text Placeholder 2"/>
          <p:cNvSpPr>
            <a:spLocks noGrp="1"/>
          </p:cNvSpPr>
          <p:nvPr>
            <p:ph type="body" idx="1"/>
          </p:nvPr>
        </p:nvSpPr>
        <p:spPr>
          <a:xfrm>
            <a:off x="352427" y="1058689"/>
            <a:ext cx="7973061" cy="3457277"/>
          </a:xfrm>
          <a:prstGeom prst="rect">
            <a:avLst/>
          </a:prstGeom>
        </p:spPr>
        <p:txBody>
          <a:bodyPr vert="horz" lIns="0" tIns="0" rIns="0" bIns="0" rtlCol="0">
            <a:noAutofit/>
          </a:bodyPr>
          <a:lstStyle/>
          <a:p>
            <a:pPr marL="0" marR="0" lvl="0" indent="0" algn="l" defTabSz="685800" rtl="0" eaLnBrk="1" fontAlgn="auto" latinLnBrk="0" hangingPunct="1">
              <a:lnSpc>
                <a:spcPts val="1425"/>
              </a:lnSpc>
              <a:spcBef>
                <a:spcPts val="900"/>
              </a:spcBef>
              <a:spcAft>
                <a:spcPts val="0"/>
              </a:spcAft>
              <a:buClrTx/>
              <a:buSzTx/>
              <a:buFont typeface="Arial" pitchFamily="34" charset="0"/>
              <a:buNone/>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Click to edit Master text styles</a:t>
            </a:r>
          </a:p>
          <a:p>
            <a:pPr marL="0" marR="0" lvl="0" indent="0" algn="l" defTabSz="685800" rtl="0" eaLnBrk="1" fontAlgn="auto" latinLnBrk="0" hangingPunct="1">
              <a:lnSpc>
                <a:spcPts val="1425"/>
              </a:lnSpc>
              <a:spcBef>
                <a:spcPts val="900"/>
              </a:spcBef>
              <a:spcAft>
                <a:spcPts val="0"/>
              </a:spcAft>
              <a:buClrTx/>
              <a:buSzTx/>
              <a:buFont typeface="Arial" pitchFamily="34" charset="0"/>
              <a:buNone/>
              <a:tabLst/>
              <a:defRPr/>
            </a:pPr>
            <a:endParaRPr kumimoji="0" lang="en-US" sz="1350" b="0" i="0" u="none" strike="noStrike" kern="1200" cap="none" spc="0" normalizeH="0" baseline="0" noProof="0">
              <a:ln>
                <a:noFill/>
              </a:ln>
              <a:solidFill>
                <a:srgbClr val="262826"/>
              </a:solidFill>
              <a:effectLst/>
              <a:uLnTx/>
              <a:uFillTx/>
              <a:latin typeface="+mn-lt"/>
              <a:ea typeface="+mn-ea"/>
              <a:cs typeface="+mn-cs"/>
            </a:endParaRPr>
          </a:p>
          <a:p>
            <a:pPr marL="214313" marR="0" lvl="1" indent="-214313" algn="l" defTabSz="685800" rtl="0" eaLnBrk="1" fontAlgn="auto" latinLnBrk="0" hangingPunct="1">
              <a:lnSpc>
                <a:spcPts val="1425"/>
              </a:lnSpc>
              <a:spcBef>
                <a:spcPts val="675"/>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First</a:t>
            </a:r>
          </a:p>
          <a:p>
            <a:pPr marL="426600" marR="0" lvl="2" indent="-213300" algn="l" defTabSz="685800" rtl="0" eaLnBrk="1" fontAlgn="auto" latinLnBrk="0" hangingPunct="1">
              <a:lnSpc>
                <a:spcPts val="1425"/>
              </a:lnSpc>
              <a:spcBef>
                <a:spcPts val="450"/>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Second level</a:t>
            </a:r>
          </a:p>
          <a:p>
            <a:pPr marL="639900" marR="0" lvl="3" indent="-200025" algn="l" defTabSz="685800" rtl="0" eaLnBrk="1" fontAlgn="auto" latinLnBrk="0" hangingPunct="1">
              <a:lnSpc>
                <a:spcPts val="1425"/>
              </a:lnSpc>
              <a:spcBef>
                <a:spcPts val="225"/>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Third level</a:t>
            </a:r>
          </a:p>
          <a:p>
            <a:pPr marL="839700" marR="0" lvl="4" indent="-200025" algn="l" defTabSz="685800" rtl="0" eaLnBrk="1" fontAlgn="auto" latinLnBrk="0" hangingPunct="1">
              <a:lnSpc>
                <a:spcPts val="1425"/>
              </a:lnSpc>
              <a:spcBef>
                <a:spcPts val="0"/>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Fourth level</a:t>
            </a:r>
          </a:p>
          <a:p>
            <a:pPr marL="1039416" marR="0" lvl="5" indent="-182166" algn="l" defTabSz="685800" rtl="0" eaLnBrk="1" fontAlgn="auto" latinLnBrk="0" hangingPunct="1">
              <a:lnSpc>
                <a:spcPts val="1425"/>
              </a:lnSpc>
              <a:spcBef>
                <a:spcPts val="0"/>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Fifth level</a:t>
            </a:r>
          </a:p>
        </p:txBody>
      </p:sp>
      <p:sp>
        <p:nvSpPr>
          <p:cNvPr id="14"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chemeClr val="bg1"/>
                </a:solidFill>
              </a:defRPr>
            </a:lvl1pPr>
          </a:lstStyle>
          <a:p>
            <a:fld id="{5B87A296-A4E3-4AF3-B42C-82F5F2CC8959}" type="datetime1">
              <a:rPr lang="en-US" smtClean="0"/>
              <a:t>7/23/2023</a:t>
            </a:fld>
            <a:endParaRPr lang="en-US"/>
          </a:p>
        </p:txBody>
      </p:sp>
      <p:sp>
        <p:nvSpPr>
          <p:cNvPr id="15"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fld id="{DF50BC54-82C0-411D-A966-0159842D18DA}" type="slidenum">
              <a:rPr lang="en-US" smtClean="0"/>
              <a:pPr/>
              <a:t>‹#›</a:t>
            </a:fld>
            <a:endParaRPr lang="en-US"/>
          </a:p>
        </p:txBody>
      </p:sp>
      <p:sp>
        <p:nvSpPr>
          <p:cNvPr id="17"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chemeClr val="bg1"/>
                </a:solidFill>
              </a:defRPr>
            </a:lvl1pPr>
          </a:lstStyle>
          <a:p>
            <a:pPr>
              <a:defRPr/>
            </a:pPr>
            <a:endParaRPr lang="en-US" kern="0" noProof="0"/>
          </a:p>
        </p:txBody>
      </p:sp>
      <p:sp>
        <p:nvSpPr>
          <p:cNvPr id="18" name="TextBox 15"/>
          <p:cNvSpPr txBox="1"/>
          <p:nvPr userDrawn="1"/>
        </p:nvSpPr>
        <p:spPr>
          <a:xfrm>
            <a:off x="521294" y="4860728"/>
            <a:ext cx="90000" cy="205200"/>
          </a:xfrm>
          <a:prstGeom prst="rect">
            <a:avLst/>
          </a:prstGeom>
        </p:spPr>
        <p:txBody>
          <a:bodyPr lIns="0" tIns="0" rIns="0" bIns="0" anchor="t" anchorCtr="0"/>
          <a:lstStyle/>
          <a:p>
            <a:pPr marL="0" marR="0" indent="0" algn="l" defTabSz="685800" rtl="0" eaLnBrk="1" fontAlgn="auto" latinLnBrk="0" hangingPunct="1">
              <a:lnSpc>
                <a:spcPct val="100000"/>
              </a:lnSpc>
              <a:spcBef>
                <a:spcPts val="0"/>
              </a:spcBef>
              <a:spcAft>
                <a:spcPts val="0"/>
              </a:spcAft>
              <a:buClrTx/>
              <a:buSzTx/>
              <a:buFontTx/>
              <a:buNone/>
              <a:tabLst/>
              <a:defRPr/>
            </a:pPr>
            <a:r>
              <a:rPr lang="en-US" sz="600" b="0" kern="0">
                <a:solidFill>
                  <a:schemeClr val="bg1"/>
                </a:solidFill>
                <a:latin typeface="+mn-lt"/>
                <a:ea typeface="+mn-ea"/>
                <a:cs typeface="+mn-cs"/>
              </a:rPr>
              <a:t>©</a:t>
            </a:r>
          </a:p>
        </p:txBody>
      </p:sp>
      <p:sp>
        <p:nvSpPr>
          <p:cNvPr id="19" name="Freeform 12"/>
          <p:cNvSpPr>
            <a:spLocks/>
          </p:cNvSpPr>
          <p:nvPr userDrawn="1"/>
        </p:nvSpPr>
        <p:spPr bwMode="auto">
          <a:xfrm>
            <a:off x="270570" y="4762575"/>
            <a:ext cx="8640000" cy="59531"/>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a:ln>
                <a:noFill/>
              </a:ln>
              <a:solidFill>
                <a:sysClr val="windowText" lastClr="000000"/>
              </a:solidFill>
              <a:effectLst/>
              <a:uLnTx/>
              <a:uFillTx/>
            </a:endParaRPr>
          </a:p>
        </p:txBody>
      </p:sp>
      <p:pic>
        <p:nvPicPr>
          <p:cNvPr id="23" name="Picture 9" descr="logo2.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798595" y="4738093"/>
            <a:ext cx="1053784" cy="336611"/>
          </a:xfrm>
          <a:prstGeom prst="rect">
            <a:avLst/>
          </a:prstGeom>
        </p:spPr>
      </p:pic>
    </p:spTree>
    <p:extLst>
      <p:ext uri="{BB962C8B-B14F-4D97-AF65-F5344CB8AC3E}">
        <p14:creationId xmlns:p14="http://schemas.microsoft.com/office/powerpoint/2010/main" val="41843328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hf hdr="0" ftr="0"/>
  <p:txStyles>
    <p:titleStyle>
      <a:lvl1pPr algn="l" defTabSz="685800" rtl="0" eaLnBrk="1" latinLnBrk="0" hangingPunct="1">
        <a:spcBef>
          <a:spcPct val="0"/>
        </a:spcBef>
        <a:buNone/>
        <a:defRPr kumimoji="0" lang="nl-NL" sz="18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marR="0" indent="0" algn="l" defTabSz="685800" rtl="0" eaLnBrk="1" fontAlgn="auto" latinLnBrk="0" hangingPunct="1">
        <a:lnSpc>
          <a:spcPts val="1425"/>
        </a:lnSpc>
        <a:spcBef>
          <a:spcPts val="900"/>
        </a:spcBef>
        <a:spcAft>
          <a:spcPts val="0"/>
        </a:spcAft>
        <a:buClrTx/>
        <a:buSzTx/>
        <a:buFont typeface="Arial" pitchFamily="34" charset="0"/>
        <a:buNone/>
        <a:tabLst/>
        <a:defRPr sz="1350" b="1" kern="1200">
          <a:solidFill>
            <a:schemeClr val="tx1"/>
          </a:solidFill>
          <a:latin typeface="+mn-lt"/>
          <a:ea typeface="+mn-ea"/>
          <a:cs typeface="+mn-cs"/>
        </a:defRPr>
      </a:lvl1pPr>
      <a:lvl2pPr marL="214313" marR="0" indent="-214313" algn="l" defTabSz="685800" rtl="0" eaLnBrk="1" fontAlgn="auto" latinLnBrk="0" hangingPunct="1">
        <a:lnSpc>
          <a:spcPct val="100000"/>
        </a:lnSpc>
        <a:spcBef>
          <a:spcPts val="900"/>
        </a:spcBef>
        <a:spcAft>
          <a:spcPts val="0"/>
        </a:spcAft>
        <a:buClrTx/>
        <a:buSzTx/>
        <a:buFont typeface="Arial" pitchFamily="34" charset="0"/>
        <a:buChar char="•"/>
        <a:tabLst/>
        <a:defRPr sz="1350" kern="1200">
          <a:solidFill>
            <a:schemeClr val="tx1"/>
          </a:solidFill>
          <a:latin typeface="+mn-lt"/>
          <a:ea typeface="+mn-ea"/>
          <a:cs typeface="+mn-cs"/>
        </a:defRPr>
      </a:lvl2pPr>
      <a:lvl3pPr marL="426600" marR="0" indent="-213300" algn="l" defTabSz="685800" rtl="0" eaLnBrk="1" fontAlgn="auto" latinLnBrk="0" hangingPunct="1">
        <a:lnSpc>
          <a:spcPct val="100000"/>
        </a:lnSpc>
        <a:spcBef>
          <a:spcPts val="675"/>
        </a:spcBef>
        <a:spcAft>
          <a:spcPts val="0"/>
        </a:spcAft>
        <a:buClrTx/>
        <a:buSzTx/>
        <a:buFont typeface="Arial" pitchFamily="34" charset="0"/>
        <a:buChar char="•"/>
        <a:tabLst/>
        <a:defRPr sz="1350" kern="1200">
          <a:solidFill>
            <a:schemeClr val="tx1"/>
          </a:solidFill>
          <a:latin typeface="+mn-lt"/>
          <a:ea typeface="+mn-ea"/>
          <a:cs typeface="+mn-cs"/>
        </a:defRPr>
      </a:lvl3pPr>
      <a:lvl4pPr marL="639900" marR="0" indent="-200025" algn="l" defTabSz="685800" rtl="0" eaLnBrk="1" fontAlgn="auto" latinLnBrk="0" hangingPunct="1">
        <a:lnSpc>
          <a:spcPct val="100000"/>
        </a:lnSpc>
        <a:spcBef>
          <a:spcPts val="225"/>
        </a:spcBef>
        <a:spcAft>
          <a:spcPts val="0"/>
        </a:spcAft>
        <a:buClrTx/>
        <a:buSzTx/>
        <a:buFont typeface="Arial" pitchFamily="34" charset="0"/>
        <a:buChar char="•"/>
        <a:tabLst/>
        <a:defRPr sz="1350" kern="1200">
          <a:solidFill>
            <a:schemeClr val="tx1"/>
          </a:solidFill>
          <a:latin typeface="+mn-lt"/>
          <a:ea typeface="+mn-ea"/>
          <a:cs typeface="+mn-cs"/>
        </a:defRPr>
      </a:lvl4pPr>
      <a:lvl5pPr marL="839700" marR="0" indent="-200025" algn="l" defTabSz="685800" rtl="0" eaLnBrk="1" fontAlgn="auto" latinLnBrk="0" hangingPunct="1">
        <a:lnSpc>
          <a:spcPct val="100000"/>
        </a:lnSpc>
        <a:spcBef>
          <a:spcPts val="0"/>
        </a:spcBef>
        <a:spcAft>
          <a:spcPts val="0"/>
        </a:spcAft>
        <a:buClrTx/>
        <a:buSzTx/>
        <a:buFont typeface="Arial" pitchFamily="34" charset="0"/>
        <a:buChar char="•"/>
        <a:tabLst/>
        <a:defRPr sz="1350" kern="1200">
          <a:solidFill>
            <a:schemeClr val="tx1"/>
          </a:solidFill>
          <a:latin typeface="+mn-lt"/>
          <a:ea typeface="+mn-ea"/>
          <a:cs typeface="+mn-cs"/>
        </a:defRPr>
      </a:lvl5pPr>
      <a:lvl6pPr marL="1039416" marR="0" indent="-182166" algn="l" defTabSz="685800" rtl="0" eaLnBrk="1" fontAlgn="auto" latinLnBrk="0" hangingPunct="1">
        <a:lnSpc>
          <a:spcPct val="100000"/>
        </a:lnSpc>
        <a:spcBef>
          <a:spcPts val="0"/>
        </a:spcBef>
        <a:spcAft>
          <a:spcPts val="0"/>
        </a:spcAft>
        <a:buClrTx/>
        <a:buSzTx/>
        <a:buFont typeface="Arial" pitchFamily="34" charset="0"/>
        <a:buChar char="•"/>
        <a:tabLst/>
        <a:defRPr sz="12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4F4"/>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0" y="0"/>
            <a:ext cx="3467100" cy="5143500"/>
            <a:chOff x="0" y="0"/>
            <a:chExt cx="3467100" cy="5143500"/>
          </a:xfrm>
        </p:grpSpPr>
        <p:pic>
          <p:nvPicPr>
            <p:cNvPr id="17" name="Picture 16" descr="dots.png"/>
            <p:cNvPicPr>
              <a:picLocks noChangeAspect="1"/>
            </p:cNvPicPr>
            <p:nvPr userDrawn="1"/>
          </p:nvPicPr>
          <p:blipFill>
            <a:blip r:embed="rId19" cstate="screen">
              <a:lum bright="-40000"/>
            </a:blip>
            <a:stretch>
              <a:fillRect/>
            </a:stretch>
          </p:blipFill>
          <p:spPr>
            <a:xfrm>
              <a:off x="0" y="0"/>
              <a:ext cx="3467100" cy="5143500"/>
            </a:xfrm>
            <a:prstGeom prst="rect">
              <a:avLst/>
            </a:prstGeom>
          </p:spPr>
        </p:pic>
        <p:sp>
          <p:nvSpPr>
            <p:cNvPr id="18" name="Rectangle 17"/>
            <p:cNvSpPr/>
            <p:nvPr userDrawn="1"/>
          </p:nvSpPr>
          <p:spPr>
            <a:xfrm>
              <a:off x="0" y="0"/>
              <a:ext cx="3466800" cy="5143500"/>
            </a:xfrm>
            <a:prstGeom prst="rect">
              <a:avLst/>
            </a:prstGeom>
            <a:solidFill>
              <a:srgbClr val="F5F4F4">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logo2.png"/>
          <p:cNvPicPr>
            <a:picLocks noChangeAspect="1"/>
          </p:cNvPicPr>
          <p:nvPr userDrawn="1"/>
        </p:nvPicPr>
        <p:blipFill>
          <a:blip r:embed="rId20"/>
          <a:stretch>
            <a:fillRect/>
          </a:stretch>
        </p:blipFill>
        <p:spPr>
          <a:xfrm>
            <a:off x="7798594" y="4602956"/>
            <a:ext cx="1053786" cy="448816"/>
          </a:xfrm>
          <a:prstGeom prst="rect">
            <a:avLst/>
          </a:prstGeom>
        </p:spPr>
      </p:pic>
      <p:sp>
        <p:nvSpPr>
          <p:cNvPr id="2" name="Title Placeholder 1"/>
          <p:cNvSpPr>
            <a:spLocks noGrp="1"/>
          </p:cNvSpPr>
          <p:nvPr>
            <p:ph type="title"/>
          </p:nvPr>
        </p:nvSpPr>
        <p:spPr>
          <a:xfrm>
            <a:off x="352426" y="330224"/>
            <a:ext cx="6071866" cy="733004"/>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3" name="Text Placeholder 2"/>
          <p:cNvSpPr>
            <a:spLocks noGrp="1"/>
          </p:cNvSpPr>
          <p:nvPr>
            <p:ph type="body" idx="1"/>
          </p:nvPr>
        </p:nvSpPr>
        <p:spPr>
          <a:xfrm>
            <a:off x="352426" y="1058689"/>
            <a:ext cx="7549565" cy="32491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p:cNvSpPr>
            <a:spLocks noGrp="1"/>
          </p:cNvSpPr>
          <p:nvPr>
            <p:ph type="dt" sz="half" idx="2"/>
          </p:nvPr>
        </p:nvSpPr>
        <p:spPr>
          <a:xfrm>
            <a:off x="629294" y="4766470"/>
            <a:ext cx="792000" cy="274637"/>
          </a:xfrm>
          <a:prstGeom prst="rect">
            <a:avLst/>
          </a:prstGeom>
        </p:spPr>
        <p:txBody>
          <a:bodyPr vert="horz" lIns="0" tIns="0" rIns="0" bIns="0" rtlCol="0" anchor="t" anchorCtr="0"/>
          <a:lstStyle>
            <a:lvl1pPr algn="l">
              <a:defRPr sz="800">
                <a:solidFill>
                  <a:schemeClr val="tx1"/>
                </a:solidFill>
              </a:defRPr>
            </a:lvl1p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4"/>
          </p:nvPr>
        </p:nvSpPr>
        <p:spPr>
          <a:xfrm>
            <a:off x="265236" y="4767263"/>
            <a:ext cx="248400" cy="274637"/>
          </a:xfrm>
          <a:prstGeom prst="rect">
            <a:avLst/>
          </a:prstGeom>
        </p:spPr>
        <p:txBody>
          <a:bodyPr vert="horz" lIns="0" tIns="0" rIns="0" bIns="0" rtlCol="0" anchor="t" anchorCtr="0"/>
          <a:lstStyle>
            <a:lvl1pPr algn="l">
              <a:defRPr sz="800">
                <a:solidFill>
                  <a:schemeClr val="tx1"/>
                </a:solidFill>
              </a:defRPr>
            </a:lvl1pPr>
          </a:lstStyle>
          <a:p>
            <a:fld id="{DF50BC54-82C0-411D-A966-0159842D18DA}" type="slidenum">
              <a:rPr lang="en-US" smtClean="0"/>
              <a:pPr/>
              <a:t>‹#›</a:t>
            </a:fld>
            <a:endParaRPr lang="en-US" dirty="0"/>
          </a:p>
        </p:txBody>
      </p:sp>
      <p:sp>
        <p:nvSpPr>
          <p:cNvPr id="9" name="Freeform 8"/>
          <p:cNvSpPr>
            <a:spLocks/>
          </p:cNvSpPr>
          <p:nvPr userDrawn="1"/>
        </p:nvSpPr>
        <p:spPr bwMode="auto">
          <a:xfrm>
            <a:off x="270570" y="4635599"/>
            <a:ext cx="8640000" cy="79375"/>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rgbClr val="26282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1" name="Footer Placeholder 3"/>
          <p:cNvSpPr>
            <a:spLocks noGrp="1"/>
          </p:cNvSpPr>
          <p:nvPr>
            <p:ph type="ftr" sz="quarter" idx="3"/>
          </p:nvPr>
        </p:nvSpPr>
        <p:spPr>
          <a:xfrm>
            <a:off x="1421294" y="4767263"/>
            <a:ext cx="5002998" cy="273844"/>
          </a:xfrm>
          <a:prstGeom prst="rect">
            <a:avLst/>
          </a:prstGeom>
        </p:spPr>
        <p:txBody>
          <a:bodyPr lIns="0" tIns="0" rIns="0" bIns="0" anchor="t" anchorCtr="0"/>
          <a:lstStyle>
            <a:lvl1pPr algn="l">
              <a:spcBef>
                <a:spcPts val="0"/>
              </a:spcBef>
              <a:defRPr sz="800" b="0" cap="all" baseline="0">
                <a:solidFill>
                  <a:schemeClr val="tx1"/>
                </a:solidFill>
              </a:defRPr>
            </a:lvl1pPr>
          </a:lstStyle>
          <a:p>
            <a:pPr>
              <a:defRPr/>
            </a:pPr>
            <a:endParaRPr lang="nl-NL" kern="0" dirty="0">
              <a:solidFill>
                <a:srgbClr val="262826"/>
              </a:solidFill>
            </a:endParaRPr>
          </a:p>
        </p:txBody>
      </p:sp>
      <p:sp>
        <p:nvSpPr>
          <p:cNvPr id="16" name="TextBox 15"/>
          <p:cNvSpPr txBox="1"/>
          <p:nvPr userDrawn="1"/>
        </p:nvSpPr>
        <p:spPr>
          <a:xfrm>
            <a:off x="521294" y="4767263"/>
            <a:ext cx="90000" cy="273600"/>
          </a:xfrm>
          <a:prstGeom prst="rect">
            <a:avLst/>
          </a:prstGeom>
        </p:spPr>
        <p:txBody>
          <a:bodyPr lIns="0" tIns="0" rIns="0" bIns="0" anchor="t" anchorCtr="0"/>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0" dirty="0">
                <a:solidFill>
                  <a:srgbClr val="262826"/>
                </a:solidFill>
                <a:latin typeface="+mn-lt"/>
                <a:ea typeface="+mn-ea"/>
                <a:cs typeface="+mn-cs"/>
              </a:rPr>
              <a:t>©</a:t>
            </a:r>
          </a:p>
        </p:txBody>
      </p:sp>
    </p:spTree>
    <p:extLst>
      <p:ext uri="{BB962C8B-B14F-4D97-AF65-F5344CB8AC3E}">
        <p14:creationId xmlns:p14="http://schemas.microsoft.com/office/powerpoint/2010/main" val="75042513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824"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hf hdr="0" ftr="0"/>
  <p:txStyles>
    <p:title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indent="0" algn="l" defTabSz="914400" rtl="0" eaLnBrk="1" latinLnBrk="0" hangingPunct="1">
        <a:lnSpc>
          <a:spcPts val="1900"/>
        </a:lnSpc>
        <a:spcBef>
          <a:spcPts val="0"/>
        </a:spcBef>
        <a:buFont typeface="Arial" pitchFamily="34" charset="0"/>
        <a:buNone/>
        <a:defRPr sz="1800" b="1" kern="1200">
          <a:solidFill>
            <a:schemeClr val="tx1"/>
          </a:solidFill>
          <a:latin typeface="+mn-lt"/>
          <a:ea typeface="+mn-ea"/>
          <a:cs typeface="+mn-cs"/>
        </a:defRPr>
      </a:lvl1pPr>
      <a:lvl2pPr marL="0" indent="0" algn="l" defTabSz="914400" rtl="0" eaLnBrk="1" latinLnBrk="0" hangingPunct="1">
        <a:lnSpc>
          <a:spcPts val="1900"/>
        </a:lnSpc>
        <a:spcBef>
          <a:spcPts val="0"/>
        </a:spcBef>
        <a:buFont typeface="Arial" pitchFamily="34" charset="0"/>
        <a:buNone/>
        <a:defRPr sz="1800" kern="1200">
          <a:solidFill>
            <a:schemeClr val="tx1"/>
          </a:solidFill>
          <a:latin typeface="+mn-lt"/>
          <a:ea typeface="+mn-ea"/>
          <a:cs typeface="+mn-cs"/>
        </a:defRPr>
      </a:lvl2pPr>
      <a:lvl3pPr marL="180975" indent="-180975" algn="l" defTabSz="914400" rtl="0" eaLnBrk="1" latinLnBrk="0" hangingPunct="1">
        <a:lnSpc>
          <a:spcPts val="1900"/>
        </a:lnSpc>
        <a:spcBef>
          <a:spcPts val="1200"/>
        </a:spcBef>
        <a:buFont typeface="Arial" pitchFamily="34" charset="0"/>
        <a:buChar char="•"/>
        <a:defRPr sz="1800" kern="1200">
          <a:solidFill>
            <a:schemeClr val="tx1"/>
          </a:solidFill>
          <a:latin typeface="+mn-lt"/>
          <a:ea typeface="+mn-ea"/>
          <a:cs typeface="+mn-cs"/>
        </a:defRPr>
      </a:lvl3pPr>
      <a:lvl4pPr marL="714375" indent="-266700" algn="l" defTabSz="914400" rtl="0" eaLnBrk="1" latinLnBrk="0" hangingPunct="1">
        <a:lnSpc>
          <a:spcPts val="1900"/>
        </a:lnSpc>
        <a:spcBef>
          <a:spcPts val="0"/>
        </a:spcBef>
        <a:buFont typeface="Arial" pitchFamily="34" charset="0"/>
        <a:buChar char="-"/>
        <a:defRPr sz="1800" kern="1200">
          <a:solidFill>
            <a:schemeClr val="tx1"/>
          </a:solidFill>
          <a:latin typeface="+mn-lt"/>
          <a:ea typeface="+mn-ea"/>
          <a:cs typeface="+mn-cs"/>
        </a:defRPr>
      </a:lvl4pPr>
      <a:lvl5pPr marL="1162050" indent="-266700" algn="l" defTabSz="914400" rtl="0" eaLnBrk="1" latinLnBrk="0" hangingPunct="1">
        <a:lnSpc>
          <a:spcPts val="1900"/>
        </a:lnSpc>
        <a:spcBef>
          <a:spcPts val="0"/>
        </a:spcBef>
        <a:buFont typeface="Corbel" pitchFamily="34" charset="0"/>
        <a:buChar char="º"/>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3467100" cy="5143500"/>
            <a:chOff x="0" y="0"/>
            <a:chExt cx="3467100" cy="5143500"/>
          </a:xfrm>
        </p:grpSpPr>
        <p:pic>
          <p:nvPicPr>
            <p:cNvPr id="13" name="Picture 12" descr="dots.png"/>
            <p:cNvPicPr>
              <a:picLocks noChangeAspect="1"/>
            </p:cNvPicPr>
            <p:nvPr userDrawn="1"/>
          </p:nvPicPr>
          <p:blipFill>
            <a:blip r:embed="rId14" cstate="screen"/>
            <a:stretch>
              <a:fillRect/>
            </a:stretch>
          </p:blipFill>
          <p:spPr>
            <a:xfrm>
              <a:off x="0" y="0"/>
              <a:ext cx="3467100" cy="5143500"/>
            </a:xfrm>
            <a:prstGeom prst="rect">
              <a:avLst/>
            </a:prstGeom>
          </p:spPr>
        </p:pic>
        <p:sp>
          <p:nvSpPr>
            <p:cNvPr id="14" name="Rectangle 13"/>
            <p:cNvSpPr/>
            <p:nvPr userDrawn="1"/>
          </p:nvSpPr>
          <p:spPr>
            <a:xfrm>
              <a:off x="0" y="0"/>
              <a:ext cx="3466800" cy="5143500"/>
            </a:xfrm>
            <a:prstGeom prst="rect">
              <a:avLst/>
            </a:prstGeom>
            <a:solidFill>
              <a:schemeClr val="accent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logo2.png"/>
          <p:cNvPicPr>
            <a:picLocks noChangeAspect="1"/>
          </p:cNvPicPr>
          <p:nvPr userDrawn="1"/>
        </p:nvPicPr>
        <p:blipFill>
          <a:blip r:embed="rId15"/>
          <a:stretch>
            <a:fillRect/>
          </a:stretch>
        </p:blipFill>
        <p:spPr>
          <a:xfrm>
            <a:off x="7798594" y="4602956"/>
            <a:ext cx="1053786" cy="448815"/>
          </a:xfrm>
          <a:prstGeom prst="rect">
            <a:avLst/>
          </a:prstGeom>
        </p:spPr>
      </p:pic>
      <p:sp>
        <p:nvSpPr>
          <p:cNvPr id="2" name="Title Placeholder 1"/>
          <p:cNvSpPr>
            <a:spLocks noGrp="1"/>
          </p:cNvSpPr>
          <p:nvPr>
            <p:ph type="title"/>
          </p:nvPr>
        </p:nvSpPr>
        <p:spPr>
          <a:xfrm>
            <a:off x="352426" y="330224"/>
            <a:ext cx="6071866" cy="733004"/>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3" name="Text Placeholder 2"/>
          <p:cNvSpPr>
            <a:spLocks noGrp="1"/>
          </p:cNvSpPr>
          <p:nvPr>
            <p:ph type="body" idx="1"/>
          </p:nvPr>
        </p:nvSpPr>
        <p:spPr>
          <a:xfrm>
            <a:off x="352426" y="1058689"/>
            <a:ext cx="7549565" cy="32491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p:cNvSpPr>
            <a:spLocks noGrp="1"/>
          </p:cNvSpPr>
          <p:nvPr>
            <p:ph type="dt" sz="half" idx="2"/>
          </p:nvPr>
        </p:nvSpPr>
        <p:spPr>
          <a:xfrm>
            <a:off x="629294" y="4766470"/>
            <a:ext cx="792000" cy="274637"/>
          </a:xfrm>
          <a:prstGeom prst="rect">
            <a:avLst/>
          </a:prstGeom>
        </p:spPr>
        <p:txBody>
          <a:bodyPr vert="horz" lIns="0" tIns="0" rIns="0" bIns="0" rtlCol="0" anchor="t" anchorCtr="0"/>
          <a:lstStyle>
            <a:lvl1pPr algn="l">
              <a:defRPr sz="800">
                <a:solidFill>
                  <a:schemeClr val="bg1"/>
                </a:solidFill>
              </a:defRPr>
            </a:lvl1p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4"/>
          </p:nvPr>
        </p:nvSpPr>
        <p:spPr>
          <a:xfrm>
            <a:off x="265236" y="4767263"/>
            <a:ext cx="248400" cy="274637"/>
          </a:xfrm>
          <a:prstGeom prst="rect">
            <a:avLst/>
          </a:prstGeom>
        </p:spPr>
        <p:txBody>
          <a:bodyPr vert="horz" lIns="0" tIns="0" rIns="0" bIns="0" rtlCol="0" anchor="t" anchorCtr="0"/>
          <a:lstStyle>
            <a:lvl1pPr algn="l">
              <a:defRPr sz="800">
                <a:solidFill>
                  <a:schemeClr val="bg1"/>
                </a:solidFill>
              </a:defRPr>
            </a:lvl1pPr>
          </a:lstStyle>
          <a:p>
            <a:fld id="{DF50BC54-82C0-411D-A966-0159842D18DA}" type="slidenum">
              <a:rPr lang="en-US" smtClean="0"/>
              <a:pPr/>
              <a:t>‹#›</a:t>
            </a:fld>
            <a:endParaRPr lang="en-US" dirty="0"/>
          </a:p>
        </p:txBody>
      </p:sp>
      <p:sp>
        <p:nvSpPr>
          <p:cNvPr id="9" name="Freeform 8"/>
          <p:cNvSpPr>
            <a:spLocks/>
          </p:cNvSpPr>
          <p:nvPr userDrawn="1"/>
        </p:nvSpPr>
        <p:spPr bwMode="auto">
          <a:xfrm>
            <a:off x="270570" y="4635599"/>
            <a:ext cx="8640000" cy="79375"/>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1" name="Footer Placeholder 3"/>
          <p:cNvSpPr>
            <a:spLocks noGrp="1"/>
          </p:cNvSpPr>
          <p:nvPr>
            <p:ph type="ftr" sz="quarter" idx="3"/>
          </p:nvPr>
        </p:nvSpPr>
        <p:spPr>
          <a:xfrm>
            <a:off x="1421294" y="4767263"/>
            <a:ext cx="5002998" cy="273844"/>
          </a:xfrm>
          <a:prstGeom prst="rect">
            <a:avLst/>
          </a:prstGeom>
        </p:spPr>
        <p:txBody>
          <a:bodyPr lIns="0" tIns="0" rIns="0" bIns="0" anchor="t" anchorCtr="0"/>
          <a:lstStyle>
            <a:lvl1pPr algn="l">
              <a:spcBef>
                <a:spcPts val="0"/>
              </a:spcBef>
              <a:defRPr sz="800" b="0" cap="all" baseline="0">
                <a:solidFill>
                  <a:schemeClr val="bg1"/>
                </a:solidFill>
              </a:defRPr>
            </a:lvl1pPr>
          </a:lstStyle>
          <a:p>
            <a:pPr>
              <a:defRPr/>
            </a:pPr>
            <a:endParaRPr lang="nl-NL" kern="0" dirty="0"/>
          </a:p>
        </p:txBody>
      </p:sp>
      <p:sp>
        <p:nvSpPr>
          <p:cNvPr id="16" name="TextBox 15"/>
          <p:cNvSpPr txBox="1"/>
          <p:nvPr userDrawn="1"/>
        </p:nvSpPr>
        <p:spPr>
          <a:xfrm>
            <a:off x="521294" y="4767263"/>
            <a:ext cx="90000" cy="273600"/>
          </a:xfrm>
          <a:prstGeom prst="rect">
            <a:avLst/>
          </a:prstGeom>
        </p:spPr>
        <p:txBody>
          <a:bodyPr lIns="0" tIns="0" rIns="0" bIns="0" anchor="t" anchorCtr="0"/>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0" dirty="0">
                <a:solidFill>
                  <a:schemeClr val="bg1"/>
                </a:solidFill>
                <a:latin typeface="+mn-lt"/>
                <a:ea typeface="+mn-ea"/>
                <a:cs typeface="+mn-cs"/>
              </a:rPr>
              <a:t>©</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825" r:id="rId7"/>
    <p:sldLayoutId id="2147483746" r:id="rId8"/>
    <p:sldLayoutId id="2147483747" r:id="rId9"/>
    <p:sldLayoutId id="2147483748" r:id="rId10"/>
    <p:sldLayoutId id="2147483749" r:id="rId11"/>
    <p:sldLayoutId id="2147483750" r:id="rId12"/>
  </p:sldLayoutIdLst>
  <p:hf hdr="0" ftr="0"/>
  <p:txStyles>
    <p:title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indent="0" algn="l" defTabSz="914400" rtl="0" eaLnBrk="1" latinLnBrk="0" hangingPunct="1">
        <a:lnSpc>
          <a:spcPts val="1900"/>
        </a:lnSpc>
        <a:spcBef>
          <a:spcPts val="0"/>
        </a:spcBef>
        <a:buFont typeface="Arial" pitchFamily="34" charset="0"/>
        <a:buNone/>
        <a:defRPr sz="1800" b="1" kern="1200">
          <a:solidFill>
            <a:schemeClr val="tx1"/>
          </a:solidFill>
          <a:latin typeface="+mn-lt"/>
          <a:ea typeface="+mn-ea"/>
          <a:cs typeface="+mn-cs"/>
        </a:defRPr>
      </a:lvl1pPr>
      <a:lvl2pPr marL="0" indent="0" algn="l" defTabSz="914400" rtl="0" eaLnBrk="1" latinLnBrk="0" hangingPunct="1">
        <a:lnSpc>
          <a:spcPts val="1900"/>
        </a:lnSpc>
        <a:spcBef>
          <a:spcPts val="0"/>
        </a:spcBef>
        <a:buFont typeface="Arial" pitchFamily="34" charset="0"/>
        <a:buNone/>
        <a:defRPr sz="1800" kern="1200">
          <a:solidFill>
            <a:schemeClr val="tx1"/>
          </a:solidFill>
          <a:latin typeface="+mn-lt"/>
          <a:ea typeface="+mn-ea"/>
          <a:cs typeface="+mn-cs"/>
        </a:defRPr>
      </a:lvl2pPr>
      <a:lvl3pPr marL="180975" indent="-180975" algn="l" defTabSz="914400" rtl="0" eaLnBrk="1" latinLnBrk="0" hangingPunct="1">
        <a:lnSpc>
          <a:spcPts val="1900"/>
        </a:lnSpc>
        <a:spcBef>
          <a:spcPts val="1200"/>
        </a:spcBef>
        <a:buFont typeface="Arial" pitchFamily="34" charset="0"/>
        <a:buChar char="•"/>
        <a:defRPr sz="1800" kern="1200">
          <a:solidFill>
            <a:schemeClr val="tx1"/>
          </a:solidFill>
          <a:latin typeface="+mn-lt"/>
          <a:ea typeface="+mn-ea"/>
          <a:cs typeface="+mn-cs"/>
        </a:defRPr>
      </a:lvl3pPr>
      <a:lvl4pPr marL="714375" indent="-266700" algn="l" defTabSz="914400" rtl="0" eaLnBrk="1" latinLnBrk="0" hangingPunct="1">
        <a:lnSpc>
          <a:spcPts val="1900"/>
        </a:lnSpc>
        <a:spcBef>
          <a:spcPts val="0"/>
        </a:spcBef>
        <a:buFont typeface="Arial" pitchFamily="34" charset="0"/>
        <a:buChar char="-"/>
        <a:defRPr sz="1800" kern="1200">
          <a:solidFill>
            <a:schemeClr val="tx1"/>
          </a:solidFill>
          <a:latin typeface="+mn-lt"/>
          <a:ea typeface="+mn-ea"/>
          <a:cs typeface="+mn-cs"/>
        </a:defRPr>
      </a:lvl4pPr>
      <a:lvl5pPr marL="1162050" indent="-266700" algn="l" defTabSz="914400" rtl="0" eaLnBrk="1" latinLnBrk="0" hangingPunct="1">
        <a:lnSpc>
          <a:spcPts val="1900"/>
        </a:lnSpc>
        <a:spcBef>
          <a:spcPts val="0"/>
        </a:spcBef>
        <a:buFont typeface="Corbel" pitchFamily="34" charset="0"/>
        <a:buChar char="º"/>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3467100" cy="5143500"/>
            <a:chOff x="0" y="0"/>
            <a:chExt cx="3467100" cy="5143500"/>
          </a:xfrm>
        </p:grpSpPr>
        <p:pic>
          <p:nvPicPr>
            <p:cNvPr id="13" name="Picture 12" descr="dots.png"/>
            <p:cNvPicPr>
              <a:picLocks noChangeAspect="1"/>
            </p:cNvPicPr>
            <p:nvPr userDrawn="1"/>
          </p:nvPicPr>
          <p:blipFill>
            <a:blip r:embed="rId14" cstate="screen"/>
            <a:stretch>
              <a:fillRect/>
            </a:stretch>
          </p:blipFill>
          <p:spPr>
            <a:xfrm>
              <a:off x="0" y="0"/>
              <a:ext cx="3467100" cy="5143500"/>
            </a:xfrm>
            <a:prstGeom prst="rect">
              <a:avLst/>
            </a:prstGeom>
          </p:spPr>
        </p:pic>
        <p:sp>
          <p:nvSpPr>
            <p:cNvPr id="14" name="Rectangle 13"/>
            <p:cNvSpPr/>
            <p:nvPr userDrawn="1"/>
          </p:nvSpPr>
          <p:spPr>
            <a:xfrm>
              <a:off x="0" y="0"/>
              <a:ext cx="3466800" cy="5143500"/>
            </a:xfrm>
            <a:prstGeom prst="rect">
              <a:avLst/>
            </a:prstGeom>
            <a:solidFill>
              <a:srgbClr val="8E2F8D">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logo2.png"/>
          <p:cNvPicPr>
            <a:picLocks noChangeAspect="1"/>
          </p:cNvPicPr>
          <p:nvPr userDrawn="1"/>
        </p:nvPicPr>
        <p:blipFill>
          <a:blip r:embed="rId15"/>
          <a:stretch>
            <a:fillRect/>
          </a:stretch>
        </p:blipFill>
        <p:spPr>
          <a:xfrm>
            <a:off x="7798594" y="4602956"/>
            <a:ext cx="1053786" cy="448815"/>
          </a:xfrm>
          <a:prstGeom prst="rect">
            <a:avLst/>
          </a:prstGeom>
        </p:spPr>
      </p:pic>
      <p:sp>
        <p:nvSpPr>
          <p:cNvPr id="2" name="Title Placeholder 1"/>
          <p:cNvSpPr>
            <a:spLocks noGrp="1"/>
          </p:cNvSpPr>
          <p:nvPr>
            <p:ph type="title"/>
          </p:nvPr>
        </p:nvSpPr>
        <p:spPr>
          <a:xfrm>
            <a:off x="352426" y="330224"/>
            <a:ext cx="6071866" cy="733004"/>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3" name="Text Placeholder 2"/>
          <p:cNvSpPr>
            <a:spLocks noGrp="1"/>
          </p:cNvSpPr>
          <p:nvPr>
            <p:ph type="body" idx="1"/>
          </p:nvPr>
        </p:nvSpPr>
        <p:spPr>
          <a:xfrm>
            <a:off x="352426" y="1058689"/>
            <a:ext cx="7549565" cy="32491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p:cNvSpPr>
            <a:spLocks noGrp="1"/>
          </p:cNvSpPr>
          <p:nvPr>
            <p:ph type="dt" sz="half" idx="2"/>
          </p:nvPr>
        </p:nvSpPr>
        <p:spPr>
          <a:xfrm>
            <a:off x="629294" y="4766470"/>
            <a:ext cx="792000" cy="274637"/>
          </a:xfrm>
          <a:prstGeom prst="rect">
            <a:avLst/>
          </a:prstGeom>
        </p:spPr>
        <p:txBody>
          <a:bodyPr vert="horz" lIns="0" tIns="0" rIns="0" bIns="0" rtlCol="0" anchor="t" anchorCtr="0"/>
          <a:lstStyle>
            <a:lvl1pPr algn="l">
              <a:defRPr sz="800">
                <a:solidFill>
                  <a:schemeClr val="bg1"/>
                </a:solidFill>
              </a:defRPr>
            </a:lvl1p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4"/>
          </p:nvPr>
        </p:nvSpPr>
        <p:spPr>
          <a:xfrm>
            <a:off x="265236" y="4767263"/>
            <a:ext cx="248400" cy="274637"/>
          </a:xfrm>
          <a:prstGeom prst="rect">
            <a:avLst/>
          </a:prstGeom>
        </p:spPr>
        <p:txBody>
          <a:bodyPr vert="horz" lIns="0" tIns="0" rIns="0" bIns="0" rtlCol="0" anchor="t" anchorCtr="0"/>
          <a:lstStyle>
            <a:lvl1pPr algn="l">
              <a:defRPr sz="800">
                <a:solidFill>
                  <a:schemeClr val="bg1"/>
                </a:solidFill>
              </a:defRPr>
            </a:lvl1pPr>
          </a:lstStyle>
          <a:p>
            <a:fld id="{DF50BC54-82C0-411D-A966-0159842D18DA}" type="slidenum">
              <a:rPr lang="en-US" smtClean="0"/>
              <a:pPr/>
              <a:t>‹#›</a:t>
            </a:fld>
            <a:endParaRPr lang="en-US" dirty="0"/>
          </a:p>
        </p:txBody>
      </p:sp>
      <p:sp>
        <p:nvSpPr>
          <p:cNvPr id="9" name="Freeform 8"/>
          <p:cNvSpPr>
            <a:spLocks/>
          </p:cNvSpPr>
          <p:nvPr userDrawn="1"/>
        </p:nvSpPr>
        <p:spPr bwMode="auto">
          <a:xfrm>
            <a:off x="270570" y="4635599"/>
            <a:ext cx="8640000" cy="79375"/>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1" name="Footer Placeholder 3"/>
          <p:cNvSpPr>
            <a:spLocks noGrp="1"/>
          </p:cNvSpPr>
          <p:nvPr>
            <p:ph type="ftr" sz="quarter" idx="3"/>
          </p:nvPr>
        </p:nvSpPr>
        <p:spPr>
          <a:xfrm>
            <a:off x="1421294" y="4767263"/>
            <a:ext cx="5002998" cy="273844"/>
          </a:xfrm>
          <a:prstGeom prst="rect">
            <a:avLst/>
          </a:prstGeom>
        </p:spPr>
        <p:txBody>
          <a:bodyPr lIns="0" tIns="0" rIns="0" bIns="0" anchor="t" anchorCtr="0"/>
          <a:lstStyle>
            <a:lvl1pPr algn="l">
              <a:spcBef>
                <a:spcPts val="0"/>
              </a:spcBef>
              <a:defRPr sz="800" b="0" cap="all" baseline="0">
                <a:solidFill>
                  <a:schemeClr val="bg1"/>
                </a:solidFill>
              </a:defRPr>
            </a:lvl1pPr>
          </a:lstStyle>
          <a:p>
            <a:pPr>
              <a:defRPr/>
            </a:pPr>
            <a:endParaRPr lang="nl-NL" kern="0" dirty="0"/>
          </a:p>
        </p:txBody>
      </p:sp>
      <p:sp>
        <p:nvSpPr>
          <p:cNvPr id="16" name="TextBox 15"/>
          <p:cNvSpPr txBox="1"/>
          <p:nvPr userDrawn="1"/>
        </p:nvSpPr>
        <p:spPr>
          <a:xfrm>
            <a:off x="521294" y="4767263"/>
            <a:ext cx="90000" cy="273600"/>
          </a:xfrm>
          <a:prstGeom prst="rect">
            <a:avLst/>
          </a:prstGeom>
        </p:spPr>
        <p:txBody>
          <a:bodyPr lIns="0" tIns="0" rIns="0" bIns="0" anchor="t" anchorCtr="0"/>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0" dirty="0">
                <a:solidFill>
                  <a:schemeClr val="bg1"/>
                </a:solidFill>
                <a:latin typeface="+mn-lt"/>
                <a:ea typeface="+mn-ea"/>
                <a:cs typeface="+mn-cs"/>
              </a:rPr>
              <a:t>©</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826" r:id="rId7"/>
    <p:sldLayoutId id="2147483734" r:id="rId8"/>
    <p:sldLayoutId id="2147483735" r:id="rId9"/>
    <p:sldLayoutId id="2147483736" r:id="rId10"/>
    <p:sldLayoutId id="2147483737" r:id="rId11"/>
    <p:sldLayoutId id="2147483738" r:id="rId12"/>
  </p:sldLayoutIdLst>
  <p:hf hdr="0" ftr="0"/>
  <p:txStyles>
    <p:title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indent="0" algn="l" defTabSz="914400" rtl="0" eaLnBrk="1" latinLnBrk="0" hangingPunct="1">
        <a:lnSpc>
          <a:spcPts val="1900"/>
        </a:lnSpc>
        <a:spcBef>
          <a:spcPts val="0"/>
        </a:spcBef>
        <a:buFont typeface="Arial" pitchFamily="34" charset="0"/>
        <a:buNone/>
        <a:defRPr sz="1800" b="1" kern="1200">
          <a:solidFill>
            <a:schemeClr val="tx1"/>
          </a:solidFill>
          <a:latin typeface="+mn-lt"/>
          <a:ea typeface="+mn-ea"/>
          <a:cs typeface="+mn-cs"/>
        </a:defRPr>
      </a:lvl1pPr>
      <a:lvl2pPr marL="0" indent="0" algn="l" defTabSz="914400" rtl="0" eaLnBrk="1" latinLnBrk="0" hangingPunct="1">
        <a:lnSpc>
          <a:spcPts val="1900"/>
        </a:lnSpc>
        <a:spcBef>
          <a:spcPts val="0"/>
        </a:spcBef>
        <a:buFont typeface="Arial" pitchFamily="34" charset="0"/>
        <a:buNone/>
        <a:defRPr sz="1800" kern="1200">
          <a:solidFill>
            <a:schemeClr val="tx1"/>
          </a:solidFill>
          <a:latin typeface="+mn-lt"/>
          <a:ea typeface="+mn-ea"/>
          <a:cs typeface="+mn-cs"/>
        </a:defRPr>
      </a:lvl2pPr>
      <a:lvl3pPr marL="180975" indent="-180975" algn="l" defTabSz="914400" rtl="0" eaLnBrk="1" latinLnBrk="0" hangingPunct="1">
        <a:lnSpc>
          <a:spcPts val="1900"/>
        </a:lnSpc>
        <a:spcBef>
          <a:spcPts val="1200"/>
        </a:spcBef>
        <a:buFont typeface="Arial" pitchFamily="34" charset="0"/>
        <a:buChar char="•"/>
        <a:defRPr sz="1800" kern="1200">
          <a:solidFill>
            <a:schemeClr val="tx1"/>
          </a:solidFill>
          <a:latin typeface="+mn-lt"/>
          <a:ea typeface="+mn-ea"/>
          <a:cs typeface="+mn-cs"/>
        </a:defRPr>
      </a:lvl3pPr>
      <a:lvl4pPr marL="714375" indent="-266700" algn="l" defTabSz="914400" rtl="0" eaLnBrk="1" latinLnBrk="0" hangingPunct="1">
        <a:lnSpc>
          <a:spcPts val="1900"/>
        </a:lnSpc>
        <a:spcBef>
          <a:spcPts val="0"/>
        </a:spcBef>
        <a:buFont typeface="Arial" pitchFamily="34" charset="0"/>
        <a:buChar char="-"/>
        <a:defRPr sz="1800" kern="1200">
          <a:solidFill>
            <a:schemeClr val="tx1"/>
          </a:solidFill>
          <a:latin typeface="+mn-lt"/>
          <a:ea typeface="+mn-ea"/>
          <a:cs typeface="+mn-cs"/>
        </a:defRPr>
      </a:lvl4pPr>
      <a:lvl5pPr marL="1162050" indent="-266700" algn="l" defTabSz="914400" rtl="0" eaLnBrk="1" latinLnBrk="0" hangingPunct="1">
        <a:lnSpc>
          <a:spcPts val="1900"/>
        </a:lnSpc>
        <a:spcBef>
          <a:spcPts val="0"/>
        </a:spcBef>
        <a:buFont typeface="Corbel" pitchFamily="34" charset="0"/>
        <a:buChar char="º"/>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511A48"/>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3467100" cy="5143500"/>
            <a:chOff x="0" y="0"/>
            <a:chExt cx="3467100" cy="5143500"/>
          </a:xfrm>
        </p:grpSpPr>
        <p:pic>
          <p:nvPicPr>
            <p:cNvPr id="13" name="Picture 12" descr="dots.png"/>
            <p:cNvPicPr>
              <a:picLocks noChangeAspect="1"/>
            </p:cNvPicPr>
            <p:nvPr userDrawn="1"/>
          </p:nvPicPr>
          <p:blipFill>
            <a:blip r:embed="rId14" cstate="screen"/>
            <a:stretch>
              <a:fillRect/>
            </a:stretch>
          </p:blipFill>
          <p:spPr>
            <a:xfrm>
              <a:off x="0" y="0"/>
              <a:ext cx="3467100" cy="5143500"/>
            </a:xfrm>
            <a:prstGeom prst="rect">
              <a:avLst/>
            </a:prstGeom>
          </p:spPr>
        </p:pic>
        <p:sp>
          <p:nvSpPr>
            <p:cNvPr id="14" name="Rectangle 13"/>
            <p:cNvSpPr/>
            <p:nvPr userDrawn="1"/>
          </p:nvSpPr>
          <p:spPr>
            <a:xfrm>
              <a:off x="0" y="0"/>
              <a:ext cx="3466800" cy="5143500"/>
            </a:xfrm>
            <a:prstGeom prst="rect">
              <a:avLst/>
            </a:prstGeom>
            <a:solidFill>
              <a:srgbClr val="501945">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logo2.png"/>
          <p:cNvPicPr>
            <a:picLocks noChangeAspect="1"/>
          </p:cNvPicPr>
          <p:nvPr userDrawn="1"/>
        </p:nvPicPr>
        <p:blipFill>
          <a:blip r:embed="rId15"/>
          <a:stretch>
            <a:fillRect/>
          </a:stretch>
        </p:blipFill>
        <p:spPr>
          <a:xfrm>
            <a:off x="7798594" y="4602956"/>
            <a:ext cx="1053786" cy="448815"/>
          </a:xfrm>
          <a:prstGeom prst="rect">
            <a:avLst/>
          </a:prstGeom>
        </p:spPr>
      </p:pic>
      <p:sp>
        <p:nvSpPr>
          <p:cNvPr id="2" name="Title Placeholder 1"/>
          <p:cNvSpPr>
            <a:spLocks noGrp="1"/>
          </p:cNvSpPr>
          <p:nvPr>
            <p:ph type="title"/>
          </p:nvPr>
        </p:nvSpPr>
        <p:spPr>
          <a:xfrm>
            <a:off x="352426" y="330224"/>
            <a:ext cx="6071866" cy="733004"/>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3" name="Text Placeholder 2"/>
          <p:cNvSpPr>
            <a:spLocks noGrp="1"/>
          </p:cNvSpPr>
          <p:nvPr>
            <p:ph type="body" idx="1"/>
          </p:nvPr>
        </p:nvSpPr>
        <p:spPr>
          <a:xfrm>
            <a:off x="352426" y="1058689"/>
            <a:ext cx="7549565" cy="32491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p:cNvSpPr>
            <a:spLocks noGrp="1"/>
          </p:cNvSpPr>
          <p:nvPr>
            <p:ph type="dt" sz="half" idx="2"/>
          </p:nvPr>
        </p:nvSpPr>
        <p:spPr>
          <a:xfrm>
            <a:off x="629294" y="4766470"/>
            <a:ext cx="792000" cy="274637"/>
          </a:xfrm>
          <a:prstGeom prst="rect">
            <a:avLst/>
          </a:prstGeom>
        </p:spPr>
        <p:txBody>
          <a:bodyPr vert="horz" lIns="0" tIns="0" rIns="0" bIns="0" rtlCol="0" anchor="t" anchorCtr="0"/>
          <a:lstStyle>
            <a:lvl1pPr algn="l">
              <a:defRPr sz="800">
                <a:solidFill>
                  <a:schemeClr val="bg1"/>
                </a:solidFill>
              </a:defRPr>
            </a:lvl1pPr>
          </a:lstStyle>
          <a:p>
            <a:fld id="{7B90BF40-A1D3-4889-B83A-41ABC703AEA2}" type="datetime1">
              <a:rPr lang="en-US" smtClean="0"/>
              <a:pPr/>
              <a:t>7/23/2023</a:t>
            </a:fld>
            <a:endParaRPr lang="en-US" dirty="0"/>
          </a:p>
        </p:txBody>
      </p:sp>
      <p:sp>
        <p:nvSpPr>
          <p:cNvPr id="8" name="Slide Number Placeholder 7"/>
          <p:cNvSpPr>
            <a:spLocks noGrp="1"/>
          </p:cNvSpPr>
          <p:nvPr>
            <p:ph type="sldNum" sz="quarter" idx="4"/>
          </p:nvPr>
        </p:nvSpPr>
        <p:spPr>
          <a:xfrm>
            <a:off x="265236" y="4767263"/>
            <a:ext cx="248400" cy="274637"/>
          </a:xfrm>
          <a:prstGeom prst="rect">
            <a:avLst/>
          </a:prstGeom>
        </p:spPr>
        <p:txBody>
          <a:bodyPr vert="horz" lIns="0" tIns="0" rIns="0" bIns="0" rtlCol="0" anchor="t" anchorCtr="0"/>
          <a:lstStyle>
            <a:lvl1pPr algn="l">
              <a:defRPr sz="800">
                <a:solidFill>
                  <a:schemeClr val="bg1"/>
                </a:solidFill>
              </a:defRPr>
            </a:lvl1pPr>
          </a:lstStyle>
          <a:p>
            <a:fld id="{DF50BC54-82C0-411D-A966-0159842D18DA}" type="slidenum">
              <a:rPr lang="en-US" smtClean="0"/>
              <a:pPr/>
              <a:t>‹#›</a:t>
            </a:fld>
            <a:endParaRPr lang="en-US" dirty="0"/>
          </a:p>
        </p:txBody>
      </p:sp>
      <p:sp>
        <p:nvSpPr>
          <p:cNvPr id="9" name="Freeform 8"/>
          <p:cNvSpPr>
            <a:spLocks/>
          </p:cNvSpPr>
          <p:nvPr userDrawn="1"/>
        </p:nvSpPr>
        <p:spPr bwMode="auto">
          <a:xfrm>
            <a:off x="270570" y="4635599"/>
            <a:ext cx="8640000" cy="79375"/>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1" name="Footer Placeholder 3"/>
          <p:cNvSpPr>
            <a:spLocks noGrp="1"/>
          </p:cNvSpPr>
          <p:nvPr>
            <p:ph type="ftr" sz="quarter" idx="3"/>
          </p:nvPr>
        </p:nvSpPr>
        <p:spPr>
          <a:xfrm>
            <a:off x="1421294" y="4767263"/>
            <a:ext cx="5002998" cy="273844"/>
          </a:xfrm>
          <a:prstGeom prst="rect">
            <a:avLst/>
          </a:prstGeom>
        </p:spPr>
        <p:txBody>
          <a:bodyPr lIns="0" tIns="0" rIns="0" bIns="0" anchor="t" anchorCtr="0"/>
          <a:lstStyle>
            <a:lvl1pPr algn="l">
              <a:spcBef>
                <a:spcPts val="0"/>
              </a:spcBef>
              <a:defRPr sz="800" b="0" cap="all" baseline="0">
                <a:solidFill>
                  <a:schemeClr val="bg1"/>
                </a:solidFill>
              </a:defRPr>
            </a:lvl1pPr>
          </a:lstStyle>
          <a:p>
            <a:pPr>
              <a:defRPr/>
            </a:pPr>
            <a:endParaRPr lang="nl-NL" kern="0" dirty="0"/>
          </a:p>
        </p:txBody>
      </p:sp>
      <p:sp>
        <p:nvSpPr>
          <p:cNvPr id="16" name="TextBox 15"/>
          <p:cNvSpPr txBox="1"/>
          <p:nvPr userDrawn="1"/>
        </p:nvSpPr>
        <p:spPr>
          <a:xfrm>
            <a:off x="521294" y="4767263"/>
            <a:ext cx="90000" cy="273600"/>
          </a:xfrm>
          <a:prstGeom prst="rect">
            <a:avLst/>
          </a:prstGeom>
        </p:spPr>
        <p:txBody>
          <a:bodyPr lIns="0" tIns="0" rIns="0" bIns="0" anchor="t" anchorCtr="0"/>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0" dirty="0">
                <a:solidFill>
                  <a:schemeClr val="bg1"/>
                </a:solidFill>
                <a:latin typeface="+mn-lt"/>
                <a:ea typeface="+mn-ea"/>
                <a:cs typeface="+mn-cs"/>
              </a:rPr>
              <a:t>©</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827" r:id="rId7"/>
    <p:sldLayoutId id="2147483770" r:id="rId8"/>
    <p:sldLayoutId id="2147483771" r:id="rId9"/>
    <p:sldLayoutId id="2147483772" r:id="rId10"/>
    <p:sldLayoutId id="2147483773" r:id="rId11"/>
    <p:sldLayoutId id="2147483774" r:id="rId12"/>
  </p:sldLayoutIdLst>
  <p:hf hdr="0" ftr="0"/>
  <p:txStyles>
    <p:title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indent="0" algn="l" defTabSz="914400" rtl="0" eaLnBrk="1" latinLnBrk="0" hangingPunct="1">
        <a:lnSpc>
          <a:spcPts val="1900"/>
        </a:lnSpc>
        <a:spcBef>
          <a:spcPts val="0"/>
        </a:spcBef>
        <a:buFont typeface="Arial" pitchFamily="34" charset="0"/>
        <a:buNone/>
        <a:defRPr sz="1800" b="1" kern="1200">
          <a:solidFill>
            <a:schemeClr val="tx1"/>
          </a:solidFill>
          <a:latin typeface="+mn-lt"/>
          <a:ea typeface="+mn-ea"/>
          <a:cs typeface="+mn-cs"/>
        </a:defRPr>
      </a:lvl1pPr>
      <a:lvl2pPr marL="0" indent="0" algn="l" defTabSz="914400" rtl="0" eaLnBrk="1" latinLnBrk="0" hangingPunct="1">
        <a:lnSpc>
          <a:spcPts val="1900"/>
        </a:lnSpc>
        <a:spcBef>
          <a:spcPts val="0"/>
        </a:spcBef>
        <a:buFont typeface="Arial" pitchFamily="34" charset="0"/>
        <a:buNone/>
        <a:defRPr sz="1800" kern="1200">
          <a:solidFill>
            <a:schemeClr val="tx1"/>
          </a:solidFill>
          <a:latin typeface="+mn-lt"/>
          <a:ea typeface="+mn-ea"/>
          <a:cs typeface="+mn-cs"/>
        </a:defRPr>
      </a:lvl2pPr>
      <a:lvl3pPr marL="180975" indent="-180975" algn="l" defTabSz="914400" rtl="0" eaLnBrk="1" latinLnBrk="0" hangingPunct="1">
        <a:lnSpc>
          <a:spcPts val="1900"/>
        </a:lnSpc>
        <a:spcBef>
          <a:spcPts val="1200"/>
        </a:spcBef>
        <a:buFont typeface="Arial" pitchFamily="34" charset="0"/>
        <a:buChar char="•"/>
        <a:defRPr sz="1800" kern="1200">
          <a:solidFill>
            <a:schemeClr val="tx1"/>
          </a:solidFill>
          <a:latin typeface="+mn-lt"/>
          <a:ea typeface="+mn-ea"/>
          <a:cs typeface="+mn-cs"/>
        </a:defRPr>
      </a:lvl3pPr>
      <a:lvl4pPr marL="714375" indent="-266700" algn="l" defTabSz="914400" rtl="0" eaLnBrk="1" latinLnBrk="0" hangingPunct="1">
        <a:lnSpc>
          <a:spcPts val="1900"/>
        </a:lnSpc>
        <a:spcBef>
          <a:spcPts val="0"/>
        </a:spcBef>
        <a:buFont typeface="Arial" pitchFamily="34" charset="0"/>
        <a:buChar char="-"/>
        <a:defRPr sz="1800" kern="1200">
          <a:solidFill>
            <a:schemeClr val="tx1"/>
          </a:solidFill>
          <a:latin typeface="+mn-lt"/>
          <a:ea typeface="+mn-ea"/>
          <a:cs typeface="+mn-cs"/>
        </a:defRPr>
      </a:lvl4pPr>
      <a:lvl5pPr marL="1162050" indent="-266700" algn="l" defTabSz="914400" rtl="0" eaLnBrk="1" latinLnBrk="0" hangingPunct="1">
        <a:lnSpc>
          <a:spcPts val="1900"/>
        </a:lnSpc>
        <a:spcBef>
          <a:spcPts val="0"/>
        </a:spcBef>
        <a:buFont typeface="Corbel" pitchFamily="34" charset="0"/>
        <a:buChar char="º"/>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2"/>
          <a:stretch>
            <a:fillRect/>
          </a:stretch>
        </a:blipFill>
        <a:effectLst/>
      </p:bgPr>
    </p:bg>
    <p:spTree>
      <p:nvGrpSpPr>
        <p:cNvPr id="1" name=""/>
        <p:cNvGrpSpPr/>
        <p:nvPr/>
      </p:nvGrpSpPr>
      <p:grpSpPr>
        <a:xfrm>
          <a:off x="0" y="0"/>
          <a:ext cx="0" cy="0"/>
          <a:chOff x="0" y="0"/>
          <a:chExt cx="0" cy="0"/>
        </a:xfrm>
      </p:grpSpPr>
      <p:pic>
        <p:nvPicPr>
          <p:cNvPr id="19" name="Afbeelding 18"/>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err="1"/>
              <a:t>Klik</a:t>
            </a:r>
            <a:r>
              <a:rPr lang="en-US" noProof="0" dirty="0"/>
              <a:t> om de </a:t>
            </a:r>
            <a:r>
              <a:rPr lang="en-US" noProof="0" dirty="0" err="1"/>
              <a:t>tekststijl</a:t>
            </a:r>
            <a:r>
              <a:rPr lang="en-US" noProof="0" dirty="0"/>
              <a:t> van het model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
        <p:nvSpPr>
          <p:cNvPr id="9" name="Title Placeholder 1"/>
          <p:cNvSpPr>
            <a:spLocks noGrp="1"/>
          </p:cNvSpPr>
          <p:nvPr>
            <p:ph type="title"/>
          </p:nvPr>
        </p:nvSpPr>
        <p:spPr>
          <a:xfrm>
            <a:off x="352425" y="247669"/>
            <a:ext cx="7973062" cy="733004"/>
          </a:xfrm>
          <a:prstGeom prst="rect">
            <a:avLst/>
          </a:prstGeom>
        </p:spPr>
        <p:txBody>
          <a:bodyPr vert="horz"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dirty="0"/>
              <a:t>Click to edit Master title style</a:t>
            </a:r>
            <a:endParaRPr lang="nl-NL" dirty="0"/>
          </a:p>
        </p:txBody>
      </p:sp>
      <p:sp>
        <p:nvSpPr>
          <p:cNvPr id="11"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71F8DD32-5E58-2143-B8E1-D6CBBA8DC8A6}" type="datetime1">
              <a:rPr lang="en-US" noProof="0" smtClean="0"/>
              <a:pPr defTabSz="685800">
                <a:defRPr/>
              </a:pPr>
              <a:t>7/23/2023</a:t>
            </a:fld>
            <a:endParaRPr lang="en-US" noProof="0"/>
          </a:p>
        </p:txBody>
      </p:sp>
      <p:sp>
        <p:nvSpPr>
          <p:cNvPr id="12"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dirty="0">
              <a:solidFill>
                <a:prstClr val="white"/>
              </a:solidFill>
            </a:endParaRPr>
          </a:p>
        </p:txBody>
      </p:sp>
      <p:sp>
        <p:nvSpPr>
          <p:cNvPr id="13"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dirty="0"/>
          </a:p>
        </p:txBody>
      </p:sp>
      <p:sp>
        <p:nvSpPr>
          <p:cNvPr id="14"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FFFFFF"/>
                </a:solidFill>
                <a:effectLst/>
                <a:uLnTx/>
                <a:uFillTx/>
                <a:latin typeface="Calibri"/>
                <a:ea typeface="+mn-ea"/>
                <a:cs typeface="+mn-cs"/>
              </a:rPr>
              <a:t>©</a:t>
            </a:r>
          </a:p>
        </p:txBody>
      </p:sp>
      <p:pic>
        <p:nvPicPr>
          <p:cNvPr id="17" name="Picture 9" descr="logo2.png"/>
          <p:cNvPicPr>
            <a:picLocks noChangeAspect="1"/>
          </p:cNvPicPr>
          <p:nvPr userDrawn="1"/>
        </p:nvPicPr>
        <p:blipFill>
          <a:blip r:embed="rId34"/>
          <a:stretch>
            <a:fillRect/>
          </a:stretch>
        </p:blipFill>
        <p:spPr>
          <a:xfrm>
            <a:off x="7956375" y="4738093"/>
            <a:ext cx="864097" cy="336611"/>
          </a:xfrm>
          <a:prstGeom prst="rect">
            <a:avLst/>
          </a:prstGeom>
        </p:spPr>
      </p:pic>
      <p:sp>
        <p:nvSpPr>
          <p:cNvPr id="18" name="Freeform 12"/>
          <p:cNvSpPr>
            <a:spLocks/>
          </p:cNvSpPr>
          <p:nvPr userDrawn="1"/>
        </p:nvSpPr>
        <p:spPr bwMode="auto">
          <a:xfrm>
            <a:off x="270570" y="4762575"/>
            <a:ext cx="8640000" cy="59531"/>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 name="Imagen 1">
            <a:extLst>
              <a:ext uri="{FF2B5EF4-FFF2-40B4-BE49-F238E27FC236}">
                <a16:creationId xmlns:a16="http://schemas.microsoft.com/office/drawing/2014/main" id="{C4376AB6-813B-4E6B-B4D0-B7EA7DF48293}"/>
              </a:ext>
            </a:extLst>
          </p:cNvPr>
          <p:cNvPicPr>
            <a:picLocks noChangeAspect="1"/>
          </p:cNvPicPr>
          <p:nvPr userDrawn="1"/>
        </p:nvPicPr>
        <p:blipFill>
          <a:blip r:embed="rId35"/>
          <a:stretch>
            <a:fillRect/>
          </a:stretch>
        </p:blipFill>
        <p:spPr>
          <a:xfrm>
            <a:off x="9396536" y="4518"/>
            <a:ext cx="1499746" cy="1219306"/>
          </a:xfrm>
          <a:prstGeom prst="rect">
            <a:avLst/>
          </a:prstGeom>
        </p:spPr>
      </p:pic>
    </p:spTree>
    <p:extLst>
      <p:ext uri="{BB962C8B-B14F-4D97-AF65-F5344CB8AC3E}">
        <p14:creationId xmlns:p14="http://schemas.microsoft.com/office/powerpoint/2010/main" val="16393594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hf hdr="0" ftr="0"/>
  <p:txStyles>
    <p:titleStyle>
      <a:lvl1pPr algn="ctr" defTabSz="342900" rtl="0" eaLnBrk="1" latinLnBrk="0" hangingPunct="1">
        <a:lnSpc>
          <a:spcPct val="90000"/>
        </a:lnSpc>
        <a:spcBef>
          <a:spcPct val="0"/>
        </a:spcBef>
        <a:buNone/>
        <a:defRPr sz="1800" b="1" kern="1200">
          <a:solidFill>
            <a:schemeClr val="bg1"/>
          </a:solidFill>
          <a:effectLst>
            <a:outerShdw blurRad="50800" dist="25400" dir="2400000" algn="tl" rotWithShape="0">
              <a:srgbClr val="000000">
                <a:alpha val="40000"/>
              </a:srgbClr>
            </a:outerShdw>
          </a:effectLst>
          <a:latin typeface="+mj-lt"/>
          <a:ea typeface="+mj-ea"/>
          <a:cs typeface="+mj-cs"/>
        </a:defRPr>
      </a:lvl1pPr>
    </p:titleStyle>
    <p:bodyStyle>
      <a:lvl1pPr marL="257175" indent="-257175" algn="l" defTabSz="342900" rtl="0" eaLnBrk="1" latinLnBrk="0" hangingPunct="1">
        <a:lnSpc>
          <a:spcPct val="90000"/>
        </a:lnSpc>
        <a:spcBef>
          <a:spcPct val="20000"/>
        </a:spcBef>
        <a:buFont typeface="Arial"/>
        <a:buChar char="•"/>
        <a:defRPr sz="2400" kern="1200">
          <a:solidFill>
            <a:srgbClr val="FFFFFF"/>
          </a:solidFill>
          <a:effectLst>
            <a:outerShdw blurRad="50800" dist="25400" dir="2400000" algn="tl" rotWithShape="0">
              <a:srgbClr val="000000">
                <a:alpha val="40000"/>
              </a:srgbClr>
            </a:outerShdw>
          </a:effectLst>
          <a:latin typeface="+mn-lt"/>
          <a:ea typeface="+mn-ea"/>
          <a:cs typeface="+mn-cs"/>
        </a:defRPr>
      </a:lvl1pPr>
      <a:lvl2pPr marL="557213" indent="-214313" algn="l" defTabSz="342900" rtl="0" eaLnBrk="1" latinLnBrk="0" hangingPunct="1">
        <a:lnSpc>
          <a:spcPct val="90000"/>
        </a:lnSpc>
        <a:spcBef>
          <a:spcPct val="20000"/>
        </a:spcBef>
        <a:buFont typeface="Arial"/>
        <a:buChar char="–"/>
        <a:defRPr sz="2100" kern="1200">
          <a:solidFill>
            <a:srgbClr val="FFFFFF"/>
          </a:solidFill>
          <a:effectLst>
            <a:outerShdw blurRad="50800" dist="25400" dir="2400000" algn="tl" rotWithShape="0">
              <a:srgbClr val="000000">
                <a:alpha val="40000"/>
              </a:srgbClr>
            </a:outerShdw>
          </a:effectLst>
          <a:latin typeface="+mn-lt"/>
          <a:ea typeface="+mn-ea"/>
          <a:cs typeface="+mn-cs"/>
        </a:defRPr>
      </a:lvl2pPr>
      <a:lvl3pPr marL="857250" indent="-171450" algn="l" defTabSz="342900" rtl="0" eaLnBrk="1" latinLnBrk="0" hangingPunct="1">
        <a:lnSpc>
          <a:spcPct val="90000"/>
        </a:lnSpc>
        <a:spcBef>
          <a:spcPct val="20000"/>
        </a:spcBef>
        <a:buFont typeface="Arial"/>
        <a:buChar char="•"/>
        <a:defRPr sz="1800" kern="1200">
          <a:solidFill>
            <a:srgbClr val="FFFFFF"/>
          </a:solidFill>
          <a:effectLst>
            <a:outerShdw blurRad="50800" dist="25400" dir="2400000" algn="tl" rotWithShape="0">
              <a:srgbClr val="000000">
                <a:alpha val="40000"/>
              </a:srgbClr>
            </a:outerShdw>
          </a:effectLst>
          <a:latin typeface="+mn-lt"/>
          <a:ea typeface="+mn-ea"/>
          <a:cs typeface="+mn-cs"/>
        </a:defRPr>
      </a:lvl3pPr>
      <a:lvl4pPr marL="1200150" indent="-171450" algn="l" defTabSz="342900" rtl="0" eaLnBrk="1" latinLnBrk="0" hangingPunct="1">
        <a:lnSpc>
          <a:spcPct val="90000"/>
        </a:lnSpc>
        <a:spcBef>
          <a:spcPct val="20000"/>
        </a:spcBef>
        <a:buFont typeface="Arial"/>
        <a:buChar char="–"/>
        <a:defRPr sz="1500" kern="1200">
          <a:solidFill>
            <a:srgbClr val="FFFFFF"/>
          </a:solidFill>
          <a:effectLst>
            <a:outerShdw blurRad="50800" dist="25400" dir="2400000" algn="tl" rotWithShape="0">
              <a:srgbClr val="000000">
                <a:alpha val="40000"/>
              </a:srgbClr>
            </a:outerShdw>
          </a:effectLst>
          <a:latin typeface="+mn-lt"/>
          <a:ea typeface="+mn-ea"/>
          <a:cs typeface="+mn-cs"/>
        </a:defRPr>
      </a:lvl4pPr>
      <a:lvl5pPr marL="1543050" indent="-171450" algn="l" defTabSz="342900" rtl="0" eaLnBrk="1" latinLnBrk="0" hangingPunct="1">
        <a:lnSpc>
          <a:spcPct val="90000"/>
        </a:lnSpc>
        <a:spcBef>
          <a:spcPct val="20000"/>
        </a:spcBef>
        <a:buFont typeface="Arial"/>
        <a:buChar char="»"/>
        <a:defRPr sz="1500" kern="1200">
          <a:solidFill>
            <a:srgbClr val="FFFFFF"/>
          </a:solidFill>
          <a:effectLst>
            <a:outerShdw blurRad="50800" dist="25400" dir="2400000" algn="tl" rotWithShape="0">
              <a:srgbClr val="000000">
                <a:alpha val="40000"/>
              </a:srgbClr>
            </a:outerShdw>
          </a:effectLst>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0942F-ABCC-4E43-933B-AE255D708E87}"/>
              </a:ext>
            </a:extLst>
          </p:cNvPr>
          <p:cNvSpPr>
            <a:spLocks noGrp="1"/>
          </p:cNvSpPr>
          <p:nvPr userDrawn="1">
            <p:ph type="title"/>
          </p:nvPr>
        </p:nvSpPr>
        <p:spPr>
          <a:xfrm>
            <a:off x="467916" y="413948"/>
            <a:ext cx="8208167" cy="537362"/>
          </a:xfrm>
          <a:prstGeom prst="rect">
            <a:avLst/>
          </a:prstGeom>
        </p:spPr>
        <p:txBody>
          <a:bodyPr vert="horz" lIns="0" tIns="0" rIns="0" bIns="0" rtlCol="0" anchor="t">
            <a:noAutofit/>
          </a:bodyPr>
          <a:lstStyle/>
          <a:p>
            <a:r>
              <a:rPr lang="nl-NL" dirty="0"/>
              <a:t>Click </a:t>
            </a:r>
            <a:r>
              <a:rPr lang="nl-NL" dirty="0" err="1"/>
              <a:t>to</a:t>
            </a:r>
            <a:r>
              <a:rPr lang="nl-NL" dirty="0"/>
              <a:t> </a:t>
            </a:r>
            <a:r>
              <a:rPr lang="nl-NL" dirty="0" err="1"/>
              <a:t>edit</a:t>
            </a:r>
            <a:r>
              <a:rPr lang="nl-NL" dirty="0"/>
              <a:t> </a:t>
            </a:r>
            <a:r>
              <a:rPr lang="nl-NL" dirty="0" err="1"/>
              <a:t>style</a:t>
            </a:r>
            <a:r>
              <a:rPr lang="nl-NL" dirty="0"/>
              <a:t>
</a:t>
            </a:r>
            <a:endParaRPr lang="en-US" dirty="0"/>
          </a:p>
        </p:txBody>
      </p:sp>
      <p:sp>
        <p:nvSpPr>
          <p:cNvPr id="3" name="Text Placeholder 2">
            <a:extLst>
              <a:ext uri="{FF2B5EF4-FFF2-40B4-BE49-F238E27FC236}">
                <a16:creationId xmlns:a16="http://schemas.microsoft.com/office/drawing/2014/main" id="{D34CD6F1-860D-4D7D-9157-ADBDF2F4D04B}"/>
              </a:ext>
            </a:extLst>
          </p:cNvPr>
          <p:cNvSpPr>
            <a:spLocks noGrp="1"/>
          </p:cNvSpPr>
          <p:nvPr userDrawn="1">
            <p:ph type="body" idx="1"/>
          </p:nvPr>
        </p:nvSpPr>
        <p:spPr>
          <a:xfrm>
            <a:off x="467916" y="1087041"/>
            <a:ext cx="8208167" cy="3537347"/>
          </a:xfrm>
          <a:prstGeom prst="rect">
            <a:avLst/>
          </a:prstGeom>
        </p:spPr>
        <p:txBody>
          <a:bodyPr vert="horz" lIns="0" tIns="0" rIns="0" bIns="0" rtlCol="0">
            <a:noAutofit/>
          </a:bodyPr>
          <a:lstStyle/>
          <a:p>
            <a:pPr lvl="0"/>
            <a:r>
              <a:rPr lang="en-US" dirty="0"/>
              <a:t>Click to edit the model's text style
Second level
Third level
Fourth level
Fifth level</a:t>
            </a:r>
          </a:p>
        </p:txBody>
      </p:sp>
      <p:sp>
        <p:nvSpPr>
          <p:cNvPr id="10" name="Date Placeholder 6">
            <a:extLst>
              <a:ext uri="{FF2B5EF4-FFF2-40B4-BE49-F238E27FC236}">
                <a16:creationId xmlns:a16="http://schemas.microsoft.com/office/drawing/2014/main" id="{0CC08D88-1D3E-422E-A940-48334739D4DF}"/>
              </a:ext>
            </a:extLst>
          </p:cNvPr>
          <p:cNvSpPr>
            <a:spLocks noGrp="1"/>
          </p:cNvSpPr>
          <p:nvPr>
            <p:ph type="dt" sz="half" idx="2"/>
          </p:nvPr>
        </p:nvSpPr>
        <p:spPr>
          <a:xfrm>
            <a:off x="513637" y="4766868"/>
            <a:ext cx="907658" cy="274637"/>
          </a:xfrm>
          <a:prstGeom prst="rect">
            <a:avLst/>
          </a:prstGeom>
        </p:spPr>
        <p:txBody>
          <a:bodyPr vert="horz" lIns="0" tIns="0" rIns="0" bIns="0" rtlCol="0" anchor="t" anchorCtr="0"/>
          <a:lstStyle>
            <a:lvl1pPr algn="l">
              <a:defRPr sz="788">
                <a:solidFill>
                  <a:schemeClr val="bg2">
                    <a:lumMod val="90000"/>
                  </a:schemeClr>
                </a:solidFill>
              </a:defRPr>
            </a:lvl1pPr>
          </a:lstStyle>
          <a:p>
            <a:pPr defTabSz="685800"/>
            <a:fld id="{07905DEA-1F77-4D7B-BA0B-CE267900BFBC}" type="datetime1">
              <a:rPr lang="en-GB" smtClean="0">
                <a:solidFill>
                  <a:srgbClr val="E7E6E6">
                    <a:lumMod val="90000"/>
                  </a:srgbClr>
                </a:solidFill>
              </a:rPr>
              <a:pPr defTabSz="685800"/>
              <a:t>23/07/2023</a:t>
            </a:fld>
            <a:endParaRPr lang="en-US" dirty="0">
              <a:solidFill>
                <a:srgbClr val="E7E6E6">
                  <a:lumMod val="90000"/>
                </a:srgbClr>
              </a:solidFill>
            </a:endParaRPr>
          </a:p>
        </p:txBody>
      </p:sp>
      <p:sp>
        <p:nvSpPr>
          <p:cNvPr id="11" name="Slide Number Placeholder 7">
            <a:extLst>
              <a:ext uri="{FF2B5EF4-FFF2-40B4-BE49-F238E27FC236}">
                <a16:creationId xmlns:a16="http://schemas.microsoft.com/office/drawing/2014/main" id="{939D78A0-44A6-4380-954F-CC18F2BD020E}"/>
              </a:ext>
            </a:extLst>
          </p:cNvPr>
          <p:cNvSpPr>
            <a:spLocks noGrp="1"/>
          </p:cNvSpPr>
          <p:nvPr>
            <p:ph type="sldNum" sz="quarter" idx="4"/>
          </p:nvPr>
        </p:nvSpPr>
        <p:spPr>
          <a:xfrm>
            <a:off x="265236" y="4766868"/>
            <a:ext cx="248400" cy="274637"/>
          </a:xfrm>
          <a:prstGeom prst="rect">
            <a:avLst/>
          </a:prstGeom>
        </p:spPr>
        <p:txBody>
          <a:bodyPr vert="horz" lIns="0" tIns="0" rIns="0" bIns="0" rtlCol="0" anchor="t" anchorCtr="0"/>
          <a:lstStyle>
            <a:lvl1pPr algn="l">
              <a:defRPr sz="788">
                <a:solidFill>
                  <a:schemeClr val="bg2">
                    <a:lumMod val="90000"/>
                  </a:schemeClr>
                </a:solidFill>
              </a:defRPr>
            </a:lvl1pPr>
          </a:lstStyle>
          <a:p>
            <a:pPr defTabSz="685800"/>
            <a:fld id="{DF50BC54-82C0-411D-A966-0159842D18DA}" type="slidenum">
              <a:rPr lang="en-US" smtClean="0">
                <a:solidFill>
                  <a:srgbClr val="E7E6E6">
                    <a:lumMod val="90000"/>
                  </a:srgbClr>
                </a:solidFill>
              </a:rPr>
              <a:pPr defTabSz="685800"/>
              <a:t>‹#›</a:t>
            </a:fld>
            <a:endParaRPr lang="en-US" dirty="0">
              <a:solidFill>
                <a:srgbClr val="E7E6E6">
                  <a:lumMod val="90000"/>
                </a:srgbClr>
              </a:solidFill>
            </a:endParaRPr>
          </a:p>
        </p:txBody>
      </p:sp>
      <p:sp>
        <p:nvSpPr>
          <p:cNvPr id="14" name="Footer Placeholder 3">
            <a:extLst>
              <a:ext uri="{FF2B5EF4-FFF2-40B4-BE49-F238E27FC236}">
                <a16:creationId xmlns:a16="http://schemas.microsoft.com/office/drawing/2014/main" id="{2ED58840-42BF-4DB8-9F1D-A839B6E739B0}"/>
              </a:ext>
            </a:extLst>
          </p:cNvPr>
          <p:cNvSpPr>
            <a:spLocks noGrp="1"/>
          </p:cNvSpPr>
          <p:nvPr>
            <p:ph type="ftr" sz="quarter" idx="3"/>
          </p:nvPr>
        </p:nvSpPr>
        <p:spPr>
          <a:xfrm>
            <a:off x="1421294" y="4767264"/>
            <a:ext cx="5002998" cy="273844"/>
          </a:xfrm>
          <a:prstGeom prst="rect">
            <a:avLst/>
          </a:prstGeom>
        </p:spPr>
        <p:txBody>
          <a:bodyPr lIns="0" tIns="0" rIns="0" bIns="0" anchor="t" anchorCtr="0"/>
          <a:lstStyle>
            <a:lvl1pPr algn="l">
              <a:spcBef>
                <a:spcPts val="0"/>
              </a:spcBef>
              <a:defRPr sz="788" b="0" cap="all" baseline="0">
                <a:solidFill>
                  <a:schemeClr val="bg2">
                    <a:lumMod val="90000"/>
                  </a:schemeClr>
                </a:solidFill>
              </a:defRPr>
            </a:lvl1pPr>
          </a:lstStyle>
          <a:p>
            <a:pPr defTabSz="685800">
              <a:defRPr/>
            </a:pPr>
            <a:endParaRPr lang="nl-NL" kern="0" dirty="0">
              <a:solidFill>
                <a:srgbClr val="E7E6E6">
                  <a:lumMod val="90000"/>
                </a:srgbClr>
              </a:solidFill>
            </a:endParaRPr>
          </a:p>
        </p:txBody>
      </p:sp>
      <p:sp>
        <p:nvSpPr>
          <p:cNvPr id="7" name="Vrije vorm: vorm 6">
            <a:extLst>
              <a:ext uri="{FF2B5EF4-FFF2-40B4-BE49-F238E27FC236}">
                <a16:creationId xmlns:a16="http://schemas.microsoft.com/office/drawing/2014/main" id="{028CD003-2A13-4D74-9C93-748F54F6D687}"/>
              </a:ext>
            </a:extLst>
          </p:cNvPr>
          <p:cNvSpPr>
            <a:spLocks/>
          </p:cNvSpPr>
          <p:nvPr userDrawn="1"/>
        </p:nvSpPr>
        <p:spPr bwMode="auto">
          <a:xfrm>
            <a:off x="472438" y="4730661"/>
            <a:ext cx="8227642" cy="79375"/>
          </a:xfrm>
          <a:custGeom>
            <a:avLst/>
            <a:gdLst>
              <a:gd name="connsiteX0" fmla="*/ 0 w 10970189"/>
              <a:gd name="connsiteY0" fmla="*/ 0 h 105833"/>
              <a:gd name="connsiteX1" fmla="*/ 112844 w 10970189"/>
              <a:gd name="connsiteY1" fmla="*/ 0 h 105833"/>
              <a:gd name="connsiteX2" fmla="*/ 2491605 w 10970189"/>
              <a:gd name="connsiteY2" fmla="*/ 0 h 105833"/>
              <a:gd name="connsiteX3" fmla="*/ 10808773 w 10970189"/>
              <a:gd name="connsiteY3" fmla="*/ 0 h 105833"/>
              <a:gd name="connsiteX4" fmla="*/ 10970189 w 10970189"/>
              <a:gd name="connsiteY4" fmla="*/ 105833 h 105833"/>
              <a:gd name="connsiteX5" fmla="*/ 10825764 w 10970189"/>
              <a:gd name="connsiteY5" fmla="*/ 25199 h 105833"/>
              <a:gd name="connsiteX6" fmla="*/ 2500101 w 10970189"/>
              <a:gd name="connsiteY6" fmla="*/ 25199 h 105833"/>
              <a:gd name="connsiteX7" fmla="*/ 0 w 10970189"/>
              <a:gd name="connsiteY7" fmla="*/ 25199 h 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0189" h="105833">
                <a:moveTo>
                  <a:pt x="0" y="0"/>
                </a:moveTo>
                <a:lnTo>
                  <a:pt x="112844" y="0"/>
                </a:lnTo>
                <a:cubicBezTo>
                  <a:pt x="452667" y="0"/>
                  <a:pt x="1132313" y="0"/>
                  <a:pt x="2491605" y="0"/>
                </a:cubicBezTo>
                <a:cubicBezTo>
                  <a:pt x="2491605" y="0"/>
                  <a:pt x="2491605" y="0"/>
                  <a:pt x="10808773" y="0"/>
                </a:cubicBezTo>
                <a:cubicBezTo>
                  <a:pt x="10876738" y="0"/>
                  <a:pt x="10936207" y="40318"/>
                  <a:pt x="10970189" y="105833"/>
                </a:cubicBezTo>
                <a:cubicBezTo>
                  <a:pt x="10931959" y="55437"/>
                  <a:pt x="10880985" y="25199"/>
                  <a:pt x="10825764" y="25199"/>
                </a:cubicBezTo>
                <a:cubicBezTo>
                  <a:pt x="10825764" y="25199"/>
                  <a:pt x="10825764" y="25199"/>
                  <a:pt x="2500101" y="25199"/>
                </a:cubicBezTo>
                <a:lnTo>
                  <a:pt x="0" y="25199"/>
                </a:lnTo>
                <a:close/>
              </a:path>
            </a:pathLst>
          </a:custGeom>
          <a:solidFill>
            <a:schemeClr val="bg2">
              <a:lumMod val="90000"/>
            </a:schemeClr>
          </a:solid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Picture 13">
            <a:extLst>
              <a:ext uri="{FF2B5EF4-FFF2-40B4-BE49-F238E27FC236}">
                <a16:creationId xmlns:a16="http://schemas.microsoft.com/office/drawing/2014/main" id="{5059F154-0CD9-4EF2-9322-1F0C8F17162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63409" y="4806430"/>
            <a:ext cx="724155" cy="231989"/>
          </a:xfrm>
          <a:prstGeom prst="rect">
            <a:avLst/>
          </a:prstGeom>
        </p:spPr>
      </p:pic>
      <p:cxnSp>
        <p:nvCxnSpPr>
          <p:cNvPr id="9" name="Rechte verbindingslijn 8">
            <a:extLst>
              <a:ext uri="{FF2B5EF4-FFF2-40B4-BE49-F238E27FC236}">
                <a16:creationId xmlns:a16="http://schemas.microsoft.com/office/drawing/2014/main" id="{38B63E77-BB0B-4A6F-97F9-E5257CD43452}"/>
              </a:ext>
            </a:extLst>
          </p:cNvPr>
          <p:cNvCxnSpPr>
            <a:cxnSpLocks/>
          </p:cNvCxnSpPr>
          <p:nvPr userDrawn="1"/>
        </p:nvCxnSpPr>
        <p:spPr>
          <a:xfrm>
            <a:off x="0" y="276225"/>
            <a:ext cx="3510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79263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hdr="0" ftr="0"/>
  <p:txStyles>
    <p:titleStyle>
      <a:lvl1pPr algn="l" defTabSz="685800" rtl="0" eaLnBrk="1" latinLnBrk="0" hangingPunct="1">
        <a:lnSpc>
          <a:spcPct val="90000"/>
        </a:lnSpc>
        <a:spcBef>
          <a:spcPct val="0"/>
        </a:spcBef>
        <a:buNone/>
        <a:defRPr lang="en-US" sz="2100" b="1" kern="1200" dirty="0">
          <a:solidFill>
            <a:schemeClr val="accent4"/>
          </a:solidFill>
          <a:latin typeface="+mj-lt"/>
          <a:ea typeface="+mj-ea"/>
          <a:cs typeface="+mj-cs"/>
        </a:defRPr>
      </a:lvl1pPr>
    </p:titleStyle>
    <p:bodyStyle>
      <a:lvl1pPr marL="132160" indent="-132160" algn="l" defTabSz="685800" rtl="0" eaLnBrk="1" latinLnBrk="0" hangingPunct="1">
        <a:lnSpc>
          <a:spcPct val="110000"/>
        </a:lnSpc>
        <a:spcBef>
          <a:spcPts val="0"/>
        </a:spcBef>
        <a:spcAft>
          <a:spcPts val="450"/>
        </a:spcAft>
        <a:buClr>
          <a:schemeClr val="accent2"/>
        </a:buClr>
        <a:buFont typeface="Calibri" panose="020F0502020204030204" pitchFamily="34" charset="0"/>
        <a:buChar char="•"/>
        <a:defRPr sz="1050" kern="1200">
          <a:solidFill>
            <a:schemeClr val="tx1">
              <a:lumMod val="75000"/>
              <a:lumOff val="25000"/>
            </a:schemeClr>
          </a:solidFill>
          <a:latin typeface="+mn-lt"/>
          <a:ea typeface="+mn-ea"/>
          <a:cs typeface="+mn-cs"/>
        </a:defRPr>
      </a:lvl1pPr>
      <a:lvl2pPr marL="270272" indent="-138113" algn="l" defTabSz="685800" rtl="0" eaLnBrk="1" latinLnBrk="0" hangingPunct="1">
        <a:lnSpc>
          <a:spcPct val="110000"/>
        </a:lnSpc>
        <a:spcBef>
          <a:spcPts val="0"/>
        </a:spcBef>
        <a:spcAft>
          <a:spcPts val="450"/>
        </a:spcAft>
        <a:buClr>
          <a:schemeClr val="accent2"/>
        </a:buClr>
        <a:buFont typeface="Calibri" panose="020F0502020204030204" pitchFamily="34" charset="0"/>
        <a:buChar char="•"/>
        <a:defRPr sz="1050" kern="1200">
          <a:solidFill>
            <a:schemeClr val="tx1">
              <a:lumMod val="75000"/>
              <a:lumOff val="25000"/>
            </a:schemeClr>
          </a:solidFill>
          <a:latin typeface="+mn-lt"/>
          <a:ea typeface="+mn-ea"/>
          <a:cs typeface="+mn-cs"/>
        </a:defRPr>
      </a:lvl2pPr>
      <a:lvl3pPr marL="403622" indent="-133350" algn="l" defTabSz="685800" rtl="0" eaLnBrk="1" latinLnBrk="0" hangingPunct="1">
        <a:lnSpc>
          <a:spcPct val="110000"/>
        </a:lnSpc>
        <a:spcBef>
          <a:spcPts val="0"/>
        </a:spcBef>
        <a:spcAft>
          <a:spcPts val="450"/>
        </a:spcAft>
        <a:buClr>
          <a:schemeClr val="accent2"/>
        </a:buClr>
        <a:buFont typeface="Calibri" panose="020F0502020204030204" pitchFamily="34" charset="0"/>
        <a:buChar char="•"/>
        <a:defRPr sz="1050" kern="1200">
          <a:solidFill>
            <a:schemeClr val="tx1">
              <a:lumMod val="75000"/>
              <a:lumOff val="25000"/>
            </a:schemeClr>
          </a:solidFill>
          <a:latin typeface="+mn-lt"/>
          <a:ea typeface="+mn-ea"/>
          <a:cs typeface="+mn-cs"/>
        </a:defRPr>
      </a:lvl3pPr>
      <a:lvl4pPr marL="535781" indent="-132160" algn="l" defTabSz="685800" rtl="0" eaLnBrk="1" latinLnBrk="0" hangingPunct="1">
        <a:lnSpc>
          <a:spcPct val="110000"/>
        </a:lnSpc>
        <a:spcBef>
          <a:spcPts val="0"/>
        </a:spcBef>
        <a:spcAft>
          <a:spcPts val="450"/>
        </a:spcAft>
        <a:buClr>
          <a:schemeClr val="accent2"/>
        </a:buClr>
        <a:buFont typeface="Calibri" panose="020F0502020204030204" pitchFamily="34" charset="0"/>
        <a:buChar char="•"/>
        <a:defRPr sz="1050" kern="1200">
          <a:solidFill>
            <a:schemeClr val="tx1">
              <a:lumMod val="75000"/>
              <a:lumOff val="25000"/>
            </a:schemeClr>
          </a:solidFill>
          <a:latin typeface="+mn-lt"/>
          <a:ea typeface="+mn-ea"/>
          <a:cs typeface="+mn-cs"/>
        </a:defRPr>
      </a:lvl4pPr>
      <a:lvl5pPr marL="673894" indent="-138113" algn="l" defTabSz="685800" rtl="0" eaLnBrk="1" latinLnBrk="0" hangingPunct="1">
        <a:lnSpc>
          <a:spcPct val="110000"/>
        </a:lnSpc>
        <a:spcBef>
          <a:spcPts val="0"/>
        </a:spcBef>
        <a:spcAft>
          <a:spcPts val="450"/>
        </a:spcAft>
        <a:buClr>
          <a:schemeClr val="accent2"/>
        </a:buClr>
        <a:buFont typeface="Calibri" panose="020F0502020204030204" pitchFamily="34" charset="0"/>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3">
          <p15:clr>
            <a:srgbClr val="F26B43"/>
          </p15:clr>
        </p15:guide>
        <p15:guide id="3" pos="7287">
          <p15:clr>
            <a:srgbClr val="F26B43"/>
          </p15:clr>
        </p15:guide>
        <p15:guide id="4" orient="horz" pos="2160">
          <p15:clr>
            <a:srgbClr val="F26B43"/>
          </p15:clr>
        </p15:guide>
        <p15:guide id="5" orient="horz" pos="3884">
          <p15:clr>
            <a:srgbClr val="F26B43"/>
          </p15:clr>
        </p15:guide>
        <p15:guide id="6" orient="horz" pos="2341">
          <p15:clr>
            <a:srgbClr val="F26B43"/>
          </p15:clr>
        </p15:guide>
        <p15:guide id="7" orient="horz" pos="799">
          <p15:clr>
            <a:srgbClr val="F26B43"/>
          </p15:clr>
        </p15:guide>
        <p15:guide id="8" pos="3772">
          <p15:clr>
            <a:srgbClr val="F26B43"/>
          </p15:clr>
        </p15:guide>
        <p15:guide id="9" pos="3908">
          <p15:clr>
            <a:srgbClr val="F26B43"/>
          </p15:clr>
        </p15:guide>
        <p15:guide id="10" orient="horz" pos="91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5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5" y="247669"/>
            <a:ext cx="7973062" cy="733004"/>
          </a:xfrm>
          <a:prstGeom prst="rect">
            <a:avLst/>
          </a:prstGeom>
        </p:spPr>
        <p:txBody>
          <a:bodyPr vert="horz"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s-ES"/>
              <a:t>Haga clic para modificar el estilo de título del patrón</a:t>
            </a:r>
            <a:endParaRPr lang="nl-NL"/>
          </a:p>
        </p:txBody>
      </p:sp>
      <p:sp>
        <p:nvSpPr>
          <p:cNvPr id="3" name="Text Placeholder 2"/>
          <p:cNvSpPr>
            <a:spLocks noGrp="1"/>
          </p:cNvSpPr>
          <p:nvPr>
            <p:ph type="body" idx="1"/>
          </p:nvPr>
        </p:nvSpPr>
        <p:spPr>
          <a:xfrm>
            <a:off x="352427" y="1058689"/>
            <a:ext cx="7973061" cy="3457277"/>
          </a:xfrm>
          <a:prstGeom prst="rect">
            <a:avLst/>
          </a:prstGeom>
        </p:spPr>
        <p:txBody>
          <a:bodyPr vert="horz" lIns="0" tIns="0" rIns="0" bIns="0" rtlCol="0">
            <a:noAutofit/>
          </a:bodyPr>
          <a:lstStyle/>
          <a:p>
            <a:pPr marL="0" marR="0" lvl="0" indent="0" algn="l" defTabSz="685800" rtl="0" eaLnBrk="1" fontAlgn="auto" latinLnBrk="0" hangingPunct="1">
              <a:lnSpc>
                <a:spcPts val="1425"/>
              </a:lnSpc>
              <a:spcBef>
                <a:spcPts val="900"/>
              </a:spcBef>
              <a:spcAft>
                <a:spcPts val="0"/>
              </a:spcAft>
              <a:buClrTx/>
              <a:buSzTx/>
              <a:buFont typeface="Arial" pitchFamily="34" charset="0"/>
              <a:buNone/>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Click to edit Master text styles</a:t>
            </a:r>
          </a:p>
          <a:p>
            <a:pPr marL="0" marR="0" lvl="0" indent="0" algn="l" defTabSz="685800" rtl="0" eaLnBrk="1" fontAlgn="auto" latinLnBrk="0" hangingPunct="1">
              <a:lnSpc>
                <a:spcPts val="1425"/>
              </a:lnSpc>
              <a:spcBef>
                <a:spcPts val="900"/>
              </a:spcBef>
              <a:spcAft>
                <a:spcPts val="0"/>
              </a:spcAft>
              <a:buClrTx/>
              <a:buSzTx/>
              <a:buFont typeface="Arial" pitchFamily="34" charset="0"/>
              <a:buNone/>
              <a:tabLst/>
              <a:defRPr/>
            </a:pPr>
            <a:endParaRPr kumimoji="0" lang="en-US" sz="1350" b="0" i="0" u="none" strike="noStrike" kern="1200" cap="none" spc="0" normalizeH="0" baseline="0" noProof="0">
              <a:ln>
                <a:noFill/>
              </a:ln>
              <a:solidFill>
                <a:srgbClr val="262826"/>
              </a:solidFill>
              <a:effectLst/>
              <a:uLnTx/>
              <a:uFillTx/>
              <a:latin typeface="+mn-lt"/>
              <a:ea typeface="+mn-ea"/>
              <a:cs typeface="+mn-cs"/>
            </a:endParaRPr>
          </a:p>
          <a:p>
            <a:pPr marL="214313" marR="0" lvl="1" indent="-214313" algn="l" defTabSz="685800" rtl="0" eaLnBrk="1" fontAlgn="auto" latinLnBrk="0" hangingPunct="1">
              <a:lnSpc>
                <a:spcPts val="1425"/>
              </a:lnSpc>
              <a:spcBef>
                <a:spcPts val="675"/>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First</a:t>
            </a:r>
          </a:p>
          <a:p>
            <a:pPr marL="426600" marR="0" lvl="2" indent="-213300" algn="l" defTabSz="685800" rtl="0" eaLnBrk="1" fontAlgn="auto" latinLnBrk="0" hangingPunct="1">
              <a:lnSpc>
                <a:spcPts val="1425"/>
              </a:lnSpc>
              <a:spcBef>
                <a:spcPts val="450"/>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Second level</a:t>
            </a:r>
          </a:p>
          <a:p>
            <a:pPr marL="639900" marR="0" lvl="3" indent="-200025" algn="l" defTabSz="685800" rtl="0" eaLnBrk="1" fontAlgn="auto" latinLnBrk="0" hangingPunct="1">
              <a:lnSpc>
                <a:spcPts val="1425"/>
              </a:lnSpc>
              <a:spcBef>
                <a:spcPts val="225"/>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Third level</a:t>
            </a:r>
          </a:p>
          <a:p>
            <a:pPr marL="839700" marR="0" lvl="4" indent="-200025" algn="l" defTabSz="685800" rtl="0" eaLnBrk="1" fontAlgn="auto" latinLnBrk="0" hangingPunct="1">
              <a:lnSpc>
                <a:spcPts val="1425"/>
              </a:lnSpc>
              <a:spcBef>
                <a:spcPts val="0"/>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Fourth level</a:t>
            </a:r>
          </a:p>
          <a:p>
            <a:pPr marL="1039416" marR="0" lvl="5" indent="-182166" algn="l" defTabSz="685800" rtl="0" eaLnBrk="1" fontAlgn="auto" latinLnBrk="0" hangingPunct="1">
              <a:lnSpc>
                <a:spcPts val="1425"/>
              </a:lnSpc>
              <a:spcBef>
                <a:spcPts val="0"/>
              </a:spcBef>
              <a:spcAft>
                <a:spcPts val="0"/>
              </a:spcAft>
              <a:buClrTx/>
              <a:buSzTx/>
              <a:buFont typeface="Arial" pitchFamily="34" charset="0"/>
              <a:buChar char="•"/>
              <a:tabLst/>
              <a:defRPr/>
            </a:pPr>
            <a:r>
              <a:rPr kumimoji="0" lang="en-US" sz="1350" b="0" i="0" u="none" strike="noStrike" kern="1200" cap="none" spc="0" normalizeH="0" baseline="0" noProof="0">
                <a:ln>
                  <a:noFill/>
                </a:ln>
                <a:solidFill>
                  <a:srgbClr val="262826"/>
                </a:solidFill>
                <a:effectLst/>
                <a:uLnTx/>
                <a:uFillTx/>
                <a:latin typeface="+mn-lt"/>
                <a:ea typeface="+mn-ea"/>
                <a:cs typeface="+mn-cs"/>
              </a:rPr>
              <a:t>Fifth level</a:t>
            </a:r>
          </a:p>
        </p:txBody>
      </p:sp>
      <p:sp>
        <p:nvSpPr>
          <p:cNvPr id="14"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chemeClr val="bg1"/>
                </a:solidFill>
              </a:defRPr>
            </a:lvl1pPr>
          </a:lstStyle>
          <a:p>
            <a:fld id="{7B90BF40-A1D3-4889-B83A-41ABC703AEA2}" type="datetime1">
              <a:rPr lang="en-US" smtClean="0"/>
              <a:pPr/>
              <a:t>7/23/2023</a:t>
            </a:fld>
            <a:endParaRPr lang="en-US"/>
          </a:p>
        </p:txBody>
      </p:sp>
      <p:sp>
        <p:nvSpPr>
          <p:cNvPr id="15"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fld id="{DF50BC54-82C0-411D-A966-0159842D18DA}" type="slidenum">
              <a:rPr lang="en-US" smtClean="0"/>
              <a:pPr/>
              <a:t>‹#›</a:t>
            </a:fld>
            <a:endParaRPr lang="en-US"/>
          </a:p>
        </p:txBody>
      </p:sp>
      <p:sp>
        <p:nvSpPr>
          <p:cNvPr id="17"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chemeClr val="bg1"/>
                </a:solidFill>
              </a:defRPr>
            </a:lvl1pPr>
          </a:lstStyle>
          <a:p>
            <a:pPr>
              <a:defRPr/>
            </a:pPr>
            <a:endParaRPr lang="en-US" kern="0" noProof="0"/>
          </a:p>
        </p:txBody>
      </p:sp>
      <p:sp>
        <p:nvSpPr>
          <p:cNvPr id="18" name="TextBox 15"/>
          <p:cNvSpPr txBox="1"/>
          <p:nvPr userDrawn="1"/>
        </p:nvSpPr>
        <p:spPr>
          <a:xfrm>
            <a:off x="521294" y="4860728"/>
            <a:ext cx="90000" cy="205200"/>
          </a:xfrm>
          <a:prstGeom prst="rect">
            <a:avLst/>
          </a:prstGeom>
        </p:spPr>
        <p:txBody>
          <a:bodyPr lIns="0" tIns="0" rIns="0" bIns="0" anchor="t" anchorCtr="0"/>
          <a:lstStyle/>
          <a:p>
            <a:pPr marL="0" marR="0" indent="0" algn="l" defTabSz="685800" rtl="0" eaLnBrk="1" fontAlgn="auto" latinLnBrk="0" hangingPunct="1">
              <a:lnSpc>
                <a:spcPct val="100000"/>
              </a:lnSpc>
              <a:spcBef>
                <a:spcPts val="0"/>
              </a:spcBef>
              <a:spcAft>
                <a:spcPts val="0"/>
              </a:spcAft>
              <a:buClrTx/>
              <a:buSzTx/>
              <a:buFontTx/>
              <a:buNone/>
              <a:tabLst/>
              <a:defRPr/>
            </a:pPr>
            <a:r>
              <a:rPr lang="en-US" sz="600" b="0" kern="0">
                <a:solidFill>
                  <a:schemeClr val="bg1"/>
                </a:solidFill>
                <a:latin typeface="+mn-lt"/>
                <a:ea typeface="+mn-ea"/>
                <a:cs typeface="+mn-cs"/>
              </a:rPr>
              <a:t>©</a:t>
            </a:r>
          </a:p>
        </p:txBody>
      </p:sp>
      <p:sp>
        <p:nvSpPr>
          <p:cNvPr id="19" name="Freeform 12"/>
          <p:cNvSpPr>
            <a:spLocks/>
          </p:cNvSpPr>
          <p:nvPr userDrawn="1"/>
        </p:nvSpPr>
        <p:spPr bwMode="auto">
          <a:xfrm>
            <a:off x="270570" y="4762575"/>
            <a:ext cx="8640000" cy="59531"/>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a:ln>
                <a:noFill/>
              </a:ln>
              <a:solidFill>
                <a:sysClr val="windowText" lastClr="000000"/>
              </a:solidFill>
              <a:effectLst/>
              <a:uLnTx/>
              <a:uFillTx/>
            </a:endParaRPr>
          </a:p>
        </p:txBody>
      </p:sp>
      <p:pic>
        <p:nvPicPr>
          <p:cNvPr id="23" name="Picture 9" descr="logo2.png"/>
          <p:cNvPicPr>
            <a:picLocks noChangeAspect="1"/>
          </p:cNvPicPr>
          <p:nvPr userDrawn="1"/>
        </p:nvPicPr>
        <p:blipFill>
          <a:blip r:embed="rId21"/>
          <a:stretch>
            <a:fillRect/>
          </a:stretch>
        </p:blipFill>
        <p:spPr>
          <a:xfrm>
            <a:off x="7798595" y="4738093"/>
            <a:ext cx="1053784" cy="336611"/>
          </a:xfrm>
          <a:prstGeom prst="rect">
            <a:avLst/>
          </a:prstGeom>
        </p:spPr>
      </p:pic>
    </p:spTree>
    <p:extLst>
      <p:ext uri="{BB962C8B-B14F-4D97-AF65-F5344CB8AC3E}">
        <p14:creationId xmlns:p14="http://schemas.microsoft.com/office/powerpoint/2010/main" val="325735325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Lst>
  <p:hf hdr="0" ftr="0"/>
  <p:txStyles>
    <p:titleStyle>
      <a:lvl1pPr algn="l" defTabSz="685800" rtl="0" eaLnBrk="1" latinLnBrk="0" hangingPunct="1">
        <a:spcBef>
          <a:spcPct val="0"/>
        </a:spcBef>
        <a:buNone/>
        <a:defRPr kumimoji="0" lang="nl-NL" sz="1800" b="1" i="0" u="none" strike="noStrike" kern="0" cap="none" spc="0" normalizeH="0" baseline="0" noProof="0" dirty="0">
          <a:ln>
            <a:noFill/>
          </a:ln>
          <a:solidFill>
            <a:srgbClr val="8E2F8D"/>
          </a:solidFill>
          <a:effectLst/>
          <a:uLnTx/>
          <a:uFillTx/>
          <a:latin typeface="+mj-lt"/>
          <a:ea typeface="+mj-ea"/>
          <a:cs typeface="+mj-cs"/>
        </a:defRPr>
      </a:lvl1pPr>
    </p:titleStyle>
    <p:bodyStyle>
      <a:lvl1pPr marL="0" marR="0" indent="0" algn="l" defTabSz="685800" rtl="0" eaLnBrk="1" fontAlgn="auto" latinLnBrk="0" hangingPunct="1">
        <a:lnSpc>
          <a:spcPts val="1425"/>
        </a:lnSpc>
        <a:spcBef>
          <a:spcPts val="900"/>
        </a:spcBef>
        <a:spcAft>
          <a:spcPts val="0"/>
        </a:spcAft>
        <a:buClrTx/>
        <a:buSzTx/>
        <a:buFont typeface="Arial" pitchFamily="34" charset="0"/>
        <a:buNone/>
        <a:tabLst/>
        <a:defRPr sz="1350" b="1" kern="1200">
          <a:solidFill>
            <a:schemeClr val="tx1"/>
          </a:solidFill>
          <a:latin typeface="+mn-lt"/>
          <a:ea typeface="+mn-ea"/>
          <a:cs typeface="+mn-cs"/>
        </a:defRPr>
      </a:lvl1pPr>
      <a:lvl2pPr marL="214313" marR="0" indent="-214313" algn="l" defTabSz="685800" rtl="0" eaLnBrk="1" fontAlgn="auto" latinLnBrk="0" hangingPunct="1">
        <a:lnSpc>
          <a:spcPct val="100000"/>
        </a:lnSpc>
        <a:spcBef>
          <a:spcPts val="900"/>
        </a:spcBef>
        <a:spcAft>
          <a:spcPts val="0"/>
        </a:spcAft>
        <a:buClrTx/>
        <a:buSzTx/>
        <a:buFont typeface="Arial" pitchFamily="34" charset="0"/>
        <a:buChar char="•"/>
        <a:tabLst/>
        <a:defRPr sz="1350" kern="1200">
          <a:solidFill>
            <a:schemeClr val="tx1"/>
          </a:solidFill>
          <a:latin typeface="+mn-lt"/>
          <a:ea typeface="+mn-ea"/>
          <a:cs typeface="+mn-cs"/>
        </a:defRPr>
      </a:lvl2pPr>
      <a:lvl3pPr marL="426600" marR="0" indent="-213300" algn="l" defTabSz="685800" rtl="0" eaLnBrk="1" fontAlgn="auto" latinLnBrk="0" hangingPunct="1">
        <a:lnSpc>
          <a:spcPct val="100000"/>
        </a:lnSpc>
        <a:spcBef>
          <a:spcPts val="675"/>
        </a:spcBef>
        <a:spcAft>
          <a:spcPts val="0"/>
        </a:spcAft>
        <a:buClrTx/>
        <a:buSzTx/>
        <a:buFont typeface="Arial" pitchFamily="34" charset="0"/>
        <a:buChar char="•"/>
        <a:tabLst/>
        <a:defRPr sz="1350" kern="1200">
          <a:solidFill>
            <a:schemeClr val="tx1"/>
          </a:solidFill>
          <a:latin typeface="+mn-lt"/>
          <a:ea typeface="+mn-ea"/>
          <a:cs typeface="+mn-cs"/>
        </a:defRPr>
      </a:lvl3pPr>
      <a:lvl4pPr marL="639900" marR="0" indent="-200025" algn="l" defTabSz="685800" rtl="0" eaLnBrk="1" fontAlgn="auto" latinLnBrk="0" hangingPunct="1">
        <a:lnSpc>
          <a:spcPct val="100000"/>
        </a:lnSpc>
        <a:spcBef>
          <a:spcPts val="225"/>
        </a:spcBef>
        <a:spcAft>
          <a:spcPts val="0"/>
        </a:spcAft>
        <a:buClrTx/>
        <a:buSzTx/>
        <a:buFont typeface="Arial" pitchFamily="34" charset="0"/>
        <a:buChar char="•"/>
        <a:tabLst/>
        <a:defRPr sz="1350" kern="1200">
          <a:solidFill>
            <a:schemeClr val="tx1"/>
          </a:solidFill>
          <a:latin typeface="+mn-lt"/>
          <a:ea typeface="+mn-ea"/>
          <a:cs typeface="+mn-cs"/>
        </a:defRPr>
      </a:lvl4pPr>
      <a:lvl5pPr marL="839700" marR="0" indent="-200025" algn="l" defTabSz="685800" rtl="0" eaLnBrk="1" fontAlgn="auto" latinLnBrk="0" hangingPunct="1">
        <a:lnSpc>
          <a:spcPct val="100000"/>
        </a:lnSpc>
        <a:spcBef>
          <a:spcPts val="0"/>
        </a:spcBef>
        <a:spcAft>
          <a:spcPts val="0"/>
        </a:spcAft>
        <a:buClrTx/>
        <a:buSzTx/>
        <a:buFont typeface="Arial" pitchFamily="34" charset="0"/>
        <a:buChar char="•"/>
        <a:tabLst/>
        <a:defRPr sz="1350" kern="1200">
          <a:solidFill>
            <a:schemeClr val="tx1"/>
          </a:solidFill>
          <a:latin typeface="+mn-lt"/>
          <a:ea typeface="+mn-ea"/>
          <a:cs typeface="+mn-cs"/>
        </a:defRPr>
      </a:lvl5pPr>
      <a:lvl6pPr marL="1039416" marR="0" indent="-182166" algn="l" defTabSz="685800" rtl="0" eaLnBrk="1" fontAlgn="auto" latinLnBrk="0" hangingPunct="1">
        <a:lnSpc>
          <a:spcPct val="100000"/>
        </a:lnSpc>
        <a:spcBef>
          <a:spcPts val="0"/>
        </a:spcBef>
        <a:spcAft>
          <a:spcPts val="0"/>
        </a:spcAft>
        <a:buClrTx/>
        <a:buSzTx/>
        <a:buFont typeface="Arial" pitchFamily="34" charset="0"/>
        <a:buChar char="•"/>
        <a:tabLst/>
        <a:defRPr sz="12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3"/>
          <a:stretch>
            <a:fillRect/>
          </a:stretch>
        </a:blipFill>
        <a:effectLst/>
      </p:bgPr>
    </p:bg>
    <p:spTree>
      <p:nvGrpSpPr>
        <p:cNvPr id="1" name=""/>
        <p:cNvGrpSpPr/>
        <p:nvPr/>
      </p:nvGrpSpPr>
      <p:grpSpPr>
        <a:xfrm>
          <a:off x="0" y="0"/>
          <a:ext cx="0" cy="0"/>
          <a:chOff x="0" y="0"/>
          <a:chExt cx="0" cy="0"/>
        </a:xfrm>
      </p:grpSpPr>
      <p:pic>
        <p:nvPicPr>
          <p:cNvPr id="19" name="Afbeelding 18"/>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err="1"/>
              <a:t>Klik</a:t>
            </a:r>
            <a:r>
              <a:rPr lang="en-US" noProof="0"/>
              <a:t> om de </a:t>
            </a:r>
            <a:r>
              <a:rPr lang="en-US" noProof="0" err="1"/>
              <a:t>tekststijl</a:t>
            </a:r>
            <a:r>
              <a:rPr lang="en-US" noProof="0"/>
              <a:t> van het model </a:t>
            </a:r>
            <a:r>
              <a:rPr lang="en-US" noProof="0" err="1"/>
              <a:t>te</a:t>
            </a:r>
            <a:r>
              <a:rPr lang="en-US" noProof="0"/>
              <a:t> </a:t>
            </a:r>
            <a:r>
              <a:rPr lang="en-US" noProof="0" err="1"/>
              <a:t>bewerken</a:t>
            </a:r>
            <a:endParaRPr lang="en-US" noProof="0"/>
          </a:p>
          <a:p>
            <a:pPr lvl="1"/>
            <a:r>
              <a:rPr lang="en-US" noProof="0" err="1"/>
              <a:t>Tweede</a:t>
            </a:r>
            <a:r>
              <a:rPr lang="en-US" noProof="0"/>
              <a:t> </a:t>
            </a:r>
            <a:r>
              <a:rPr lang="en-US" noProof="0" err="1"/>
              <a:t>niveau</a:t>
            </a:r>
            <a:endParaRPr lang="en-US" noProof="0"/>
          </a:p>
          <a:p>
            <a:pPr lvl="2"/>
            <a:r>
              <a:rPr lang="en-US" noProof="0" err="1"/>
              <a:t>Derde</a:t>
            </a:r>
            <a:r>
              <a:rPr lang="en-US" noProof="0"/>
              <a:t> </a:t>
            </a:r>
            <a:r>
              <a:rPr lang="en-US" noProof="0" err="1"/>
              <a:t>niveau</a:t>
            </a:r>
            <a:endParaRPr lang="en-US" noProof="0"/>
          </a:p>
          <a:p>
            <a:pPr lvl="3"/>
            <a:r>
              <a:rPr lang="en-US" noProof="0" err="1"/>
              <a:t>Vierde</a:t>
            </a:r>
            <a:r>
              <a:rPr lang="en-US" noProof="0"/>
              <a:t> </a:t>
            </a:r>
            <a:r>
              <a:rPr lang="en-US" noProof="0" err="1"/>
              <a:t>niveau</a:t>
            </a:r>
            <a:endParaRPr lang="en-US" noProof="0"/>
          </a:p>
          <a:p>
            <a:pPr lvl="4"/>
            <a:r>
              <a:rPr lang="en-US" noProof="0" err="1"/>
              <a:t>Vijfde</a:t>
            </a:r>
            <a:r>
              <a:rPr lang="en-US" noProof="0"/>
              <a:t> </a:t>
            </a:r>
            <a:r>
              <a:rPr lang="en-US" noProof="0" err="1"/>
              <a:t>niveau</a:t>
            </a:r>
            <a:endParaRPr lang="en-US" noProof="0"/>
          </a:p>
        </p:txBody>
      </p:sp>
      <p:sp>
        <p:nvSpPr>
          <p:cNvPr id="9" name="Title Placeholder 1"/>
          <p:cNvSpPr>
            <a:spLocks noGrp="1"/>
          </p:cNvSpPr>
          <p:nvPr>
            <p:ph type="title"/>
          </p:nvPr>
        </p:nvSpPr>
        <p:spPr>
          <a:xfrm>
            <a:off x="352425" y="247669"/>
            <a:ext cx="7973062" cy="733004"/>
          </a:xfrm>
          <a:prstGeom prst="rect">
            <a:avLst/>
          </a:prstGeom>
        </p:spPr>
        <p:txBody>
          <a:bodyPr vert="horz"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None/>
              <a:tabLst/>
              <a:defRPr/>
            </a:pPr>
            <a:r>
              <a:rPr lang="en-US"/>
              <a:t>Click to edit Master title style</a:t>
            </a:r>
            <a:endParaRPr lang="nl-NL"/>
          </a:p>
        </p:txBody>
      </p:sp>
      <p:sp>
        <p:nvSpPr>
          <p:cNvPr id="11" name="Date Placeholder 6"/>
          <p:cNvSpPr>
            <a:spLocks noGrp="1"/>
          </p:cNvSpPr>
          <p:nvPr>
            <p:ph type="dt" sz="half" idx="2"/>
          </p:nvPr>
        </p:nvSpPr>
        <p:spPr>
          <a:xfrm>
            <a:off x="629294" y="4860728"/>
            <a:ext cx="792000" cy="205200"/>
          </a:xfrm>
          <a:prstGeom prst="rect">
            <a:avLst/>
          </a:prstGeom>
        </p:spPr>
        <p:txBody>
          <a:bodyPr vert="horz" lIns="0" tIns="0" rIns="0" bIns="0" rtlCol="0" anchor="t" anchorCtr="0"/>
          <a:lstStyle>
            <a:lvl1pPr algn="l">
              <a:defRPr sz="750">
                <a:solidFill>
                  <a:srgbClr val="FFFFFF"/>
                </a:solidFill>
              </a:defRPr>
            </a:lvl1pPr>
          </a:lstStyle>
          <a:p>
            <a:pPr defTabSz="685800">
              <a:defRPr/>
            </a:pPr>
            <a:fld id="{71F8DD32-5E58-2143-B8E1-D6CBBA8DC8A6}" type="datetime1">
              <a:rPr lang="en-US" noProof="0" smtClean="0"/>
              <a:pPr defTabSz="685800">
                <a:defRPr/>
              </a:pPr>
              <a:t>7/23/2023</a:t>
            </a:fld>
            <a:endParaRPr lang="en-US" noProof="0"/>
          </a:p>
        </p:txBody>
      </p:sp>
      <p:sp>
        <p:nvSpPr>
          <p:cNvPr id="12" name="Slide Number Placeholder 7"/>
          <p:cNvSpPr>
            <a:spLocks noGrp="1"/>
          </p:cNvSpPr>
          <p:nvPr>
            <p:ph type="sldNum" sz="quarter" idx="4"/>
          </p:nvPr>
        </p:nvSpPr>
        <p:spPr>
          <a:xfrm>
            <a:off x="265236" y="4860728"/>
            <a:ext cx="248400" cy="205200"/>
          </a:xfrm>
          <a:prstGeom prst="rect">
            <a:avLst/>
          </a:prstGeom>
        </p:spPr>
        <p:txBody>
          <a:bodyPr vert="horz" lIns="0" tIns="0" rIns="0" bIns="0" rtlCol="0" anchor="t" anchorCtr="0"/>
          <a:lstStyle>
            <a:lvl1pPr algn="l">
              <a:defRPr sz="750">
                <a:solidFill>
                  <a:schemeClr val="bg1"/>
                </a:solidFill>
              </a:defRPr>
            </a:lvl1pPr>
          </a:lstStyle>
          <a:p>
            <a:pPr defTabSz="685800">
              <a:defRPr/>
            </a:pPr>
            <a:fld id="{DF50BC54-82C0-411D-A966-0159842D18DA}" type="slidenum">
              <a:rPr lang="en-US" smtClean="0">
                <a:solidFill>
                  <a:prstClr val="white"/>
                </a:solidFill>
              </a:rPr>
              <a:pPr defTabSz="685800">
                <a:defRPr/>
              </a:pPr>
              <a:t>‹#›</a:t>
            </a:fld>
            <a:endParaRPr lang="en-US">
              <a:solidFill>
                <a:prstClr val="white"/>
              </a:solidFill>
            </a:endParaRPr>
          </a:p>
        </p:txBody>
      </p:sp>
      <p:sp>
        <p:nvSpPr>
          <p:cNvPr id="13" name="Footer Placeholder 3"/>
          <p:cNvSpPr>
            <a:spLocks noGrp="1"/>
          </p:cNvSpPr>
          <p:nvPr>
            <p:ph type="ftr" sz="quarter" idx="3"/>
          </p:nvPr>
        </p:nvSpPr>
        <p:spPr>
          <a:xfrm>
            <a:off x="1421294" y="4860728"/>
            <a:ext cx="5002998" cy="205200"/>
          </a:xfrm>
          <a:prstGeom prst="rect">
            <a:avLst/>
          </a:prstGeom>
        </p:spPr>
        <p:txBody>
          <a:bodyPr lIns="0" tIns="0" rIns="0" bIns="0" anchor="t" anchorCtr="0"/>
          <a:lstStyle>
            <a:lvl1pPr algn="l">
              <a:spcBef>
                <a:spcPts val="0"/>
              </a:spcBef>
              <a:defRPr sz="750" b="0" cap="all" baseline="0">
                <a:solidFill>
                  <a:srgbClr val="FFFFFF"/>
                </a:solidFill>
              </a:defRPr>
            </a:lvl1pPr>
          </a:lstStyle>
          <a:p>
            <a:pPr defTabSz="685800">
              <a:defRPr/>
            </a:pPr>
            <a:endParaRPr lang="en-US" kern="0"/>
          </a:p>
        </p:txBody>
      </p:sp>
      <p:sp>
        <p:nvSpPr>
          <p:cNvPr id="14" name="TextBox 15"/>
          <p:cNvSpPr txBox="1"/>
          <p:nvPr userDrawn="1"/>
        </p:nvSpPr>
        <p:spPr>
          <a:xfrm>
            <a:off x="521294" y="4860728"/>
            <a:ext cx="90000" cy="205200"/>
          </a:xfrm>
          <a:prstGeom prst="rect">
            <a:avLst/>
          </a:prstGeom>
        </p:spPr>
        <p:txBody>
          <a:bodyPr lIns="0" tIns="0" rIns="0" bIns="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a:ea typeface="+mn-ea"/>
                <a:cs typeface="+mn-cs"/>
              </a:rPr>
              <a:t>©</a:t>
            </a:r>
          </a:p>
        </p:txBody>
      </p:sp>
      <p:pic>
        <p:nvPicPr>
          <p:cNvPr id="17" name="Picture 9"/>
          <p:cNvPicPr>
            <a:picLocks noChangeAspect="1"/>
          </p:cNvPicPr>
          <p:nvPr userDrawn="1"/>
        </p:nvPicPr>
        <p:blipFill>
          <a:blip r:embed="rId35"/>
          <a:srcRect/>
          <a:stretch/>
        </p:blipFill>
        <p:spPr>
          <a:xfrm>
            <a:off x="7993832" y="4738093"/>
            <a:ext cx="789183" cy="336611"/>
          </a:xfrm>
          <a:prstGeom prst="rect">
            <a:avLst/>
          </a:prstGeom>
        </p:spPr>
      </p:pic>
      <p:sp>
        <p:nvSpPr>
          <p:cNvPr id="18" name="Freeform 12"/>
          <p:cNvSpPr>
            <a:spLocks/>
          </p:cNvSpPr>
          <p:nvPr userDrawn="1"/>
        </p:nvSpPr>
        <p:spPr bwMode="auto">
          <a:xfrm>
            <a:off x="270570" y="4762575"/>
            <a:ext cx="8640000" cy="59531"/>
          </a:xfrm>
          <a:custGeom>
            <a:avLst/>
            <a:gdLst/>
            <a:ahLst/>
            <a:cxnLst>
              <a:cxn ang="0">
                <a:pos x="718" y="5"/>
              </a:cxn>
              <a:cxn ang="0">
                <a:pos x="2678" y="5"/>
              </a:cxn>
              <a:cxn ang="0">
                <a:pos x="2712" y="21"/>
              </a:cxn>
              <a:cxn ang="0">
                <a:pos x="2674" y="0"/>
              </a:cxn>
              <a:cxn ang="0">
                <a:pos x="716" y="0"/>
              </a:cxn>
              <a:cxn ang="0">
                <a:pos x="76" y="0"/>
              </a:cxn>
              <a:cxn ang="0">
                <a:pos x="0" y="0"/>
              </a:cxn>
              <a:cxn ang="0">
                <a:pos x="0" y="5"/>
              </a:cxn>
              <a:cxn ang="0">
                <a:pos x="76" y="5"/>
              </a:cxn>
              <a:cxn ang="0">
                <a:pos x="718" y="5"/>
              </a:cxn>
            </a:cxnLst>
            <a:rect l="0" t="0" r="r" b="b"/>
            <a:pathLst>
              <a:path w="2712" h="21">
                <a:moveTo>
                  <a:pt x="718" y="5"/>
                </a:moveTo>
                <a:cubicBezTo>
                  <a:pt x="2678" y="5"/>
                  <a:pt x="2678" y="5"/>
                  <a:pt x="2678" y="5"/>
                </a:cubicBezTo>
                <a:cubicBezTo>
                  <a:pt x="2691" y="5"/>
                  <a:pt x="2703" y="11"/>
                  <a:pt x="2712" y="21"/>
                </a:cubicBezTo>
                <a:cubicBezTo>
                  <a:pt x="2704" y="8"/>
                  <a:pt x="2690" y="0"/>
                  <a:pt x="2674" y="0"/>
                </a:cubicBezTo>
                <a:cubicBezTo>
                  <a:pt x="716" y="0"/>
                  <a:pt x="716" y="0"/>
                  <a:pt x="716" y="0"/>
                </a:cubicBezTo>
                <a:cubicBezTo>
                  <a:pt x="76" y="0"/>
                  <a:pt x="76" y="0"/>
                  <a:pt x="76" y="0"/>
                </a:cubicBezTo>
                <a:cubicBezTo>
                  <a:pt x="0" y="0"/>
                  <a:pt x="0" y="0"/>
                  <a:pt x="0" y="0"/>
                </a:cubicBezTo>
                <a:cubicBezTo>
                  <a:pt x="0" y="5"/>
                  <a:pt x="0" y="5"/>
                  <a:pt x="0" y="5"/>
                </a:cubicBezTo>
                <a:cubicBezTo>
                  <a:pt x="76" y="5"/>
                  <a:pt x="76" y="5"/>
                  <a:pt x="76" y="5"/>
                </a:cubicBezTo>
                <a:lnTo>
                  <a:pt x="718" y="5"/>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 name="Imagen 1">
            <a:extLst>
              <a:ext uri="{FF2B5EF4-FFF2-40B4-BE49-F238E27FC236}">
                <a16:creationId xmlns:a16="http://schemas.microsoft.com/office/drawing/2014/main" id="{C4376AB6-813B-4E6B-B4D0-B7EA7DF48293}"/>
              </a:ext>
            </a:extLst>
          </p:cNvPr>
          <p:cNvPicPr>
            <a:picLocks noChangeAspect="1"/>
          </p:cNvPicPr>
          <p:nvPr userDrawn="1"/>
        </p:nvPicPr>
        <p:blipFill>
          <a:blip r:embed="rId36"/>
          <a:stretch>
            <a:fillRect/>
          </a:stretch>
        </p:blipFill>
        <p:spPr>
          <a:xfrm>
            <a:off x="9396536" y="4518"/>
            <a:ext cx="1499746" cy="1219306"/>
          </a:xfrm>
          <a:prstGeom prst="rect">
            <a:avLst/>
          </a:prstGeom>
        </p:spPr>
      </p:pic>
    </p:spTree>
    <p:extLst>
      <p:ext uri="{BB962C8B-B14F-4D97-AF65-F5344CB8AC3E}">
        <p14:creationId xmlns:p14="http://schemas.microsoft.com/office/powerpoint/2010/main" val="417465196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Lst>
  <p:hf hdr="0" ftr="0"/>
  <p:txStyles>
    <p:titleStyle>
      <a:lvl1pPr algn="ctr" defTabSz="342900" rtl="0" eaLnBrk="1" latinLnBrk="0" hangingPunct="1">
        <a:lnSpc>
          <a:spcPct val="90000"/>
        </a:lnSpc>
        <a:spcBef>
          <a:spcPct val="0"/>
        </a:spcBef>
        <a:buNone/>
        <a:defRPr sz="1800" b="1" kern="1200">
          <a:solidFill>
            <a:schemeClr val="bg1"/>
          </a:solidFill>
          <a:effectLst>
            <a:outerShdw blurRad="50800" dist="25400" dir="2400000" algn="tl" rotWithShape="0">
              <a:srgbClr val="000000">
                <a:alpha val="40000"/>
              </a:srgbClr>
            </a:outerShdw>
          </a:effectLst>
          <a:latin typeface="+mj-lt"/>
          <a:ea typeface="+mj-ea"/>
          <a:cs typeface="+mj-cs"/>
        </a:defRPr>
      </a:lvl1pPr>
    </p:titleStyle>
    <p:bodyStyle>
      <a:lvl1pPr marL="257175" indent="-257175" algn="l" defTabSz="342900" rtl="0" eaLnBrk="1" latinLnBrk="0" hangingPunct="1">
        <a:lnSpc>
          <a:spcPct val="90000"/>
        </a:lnSpc>
        <a:spcBef>
          <a:spcPct val="20000"/>
        </a:spcBef>
        <a:buFont typeface="Arial"/>
        <a:buChar char="•"/>
        <a:defRPr sz="2400" kern="1200">
          <a:solidFill>
            <a:srgbClr val="FFFFFF"/>
          </a:solidFill>
          <a:effectLst>
            <a:outerShdw blurRad="50800" dist="25400" dir="2400000" algn="tl" rotWithShape="0">
              <a:srgbClr val="000000">
                <a:alpha val="40000"/>
              </a:srgbClr>
            </a:outerShdw>
          </a:effectLst>
          <a:latin typeface="+mn-lt"/>
          <a:ea typeface="+mn-ea"/>
          <a:cs typeface="+mn-cs"/>
        </a:defRPr>
      </a:lvl1pPr>
      <a:lvl2pPr marL="557213" indent="-214313" algn="l" defTabSz="342900" rtl="0" eaLnBrk="1" latinLnBrk="0" hangingPunct="1">
        <a:lnSpc>
          <a:spcPct val="90000"/>
        </a:lnSpc>
        <a:spcBef>
          <a:spcPct val="20000"/>
        </a:spcBef>
        <a:buFont typeface="Arial"/>
        <a:buChar char="–"/>
        <a:defRPr sz="2100" kern="1200">
          <a:solidFill>
            <a:srgbClr val="FFFFFF"/>
          </a:solidFill>
          <a:effectLst>
            <a:outerShdw blurRad="50800" dist="25400" dir="2400000" algn="tl" rotWithShape="0">
              <a:srgbClr val="000000">
                <a:alpha val="40000"/>
              </a:srgbClr>
            </a:outerShdw>
          </a:effectLst>
          <a:latin typeface="+mn-lt"/>
          <a:ea typeface="+mn-ea"/>
          <a:cs typeface="+mn-cs"/>
        </a:defRPr>
      </a:lvl2pPr>
      <a:lvl3pPr marL="857250" indent="-171450" algn="l" defTabSz="342900" rtl="0" eaLnBrk="1" latinLnBrk="0" hangingPunct="1">
        <a:lnSpc>
          <a:spcPct val="90000"/>
        </a:lnSpc>
        <a:spcBef>
          <a:spcPct val="20000"/>
        </a:spcBef>
        <a:buFont typeface="Arial"/>
        <a:buChar char="•"/>
        <a:defRPr sz="1800" kern="1200">
          <a:solidFill>
            <a:srgbClr val="FFFFFF"/>
          </a:solidFill>
          <a:effectLst>
            <a:outerShdw blurRad="50800" dist="25400" dir="2400000" algn="tl" rotWithShape="0">
              <a:srgbClr val="000000">
                <a:alpha val="40000"/>
              </a:srgbClr>
            </a:outerShdw>
          </a:effectLst>
          <a:latin typeface="+mn-lt"/>
          <a:ea typeface="+mn-ea"/>
          <a:cs typeface="+mn-cs"/>
        </a:defRPr>
      </a:lvl3pPr>
      <a:lvl4pPr marL="1200150" indent="-171450" algn="l" defTabSz="342900" rtl="0" eaLnBrk="1" latinLnBrk="0" hangingPunct="1">
        <a:lnSpc>
          <a:spcPct val="90000"/>
        </a:lnSpc>
        <a:spcBef>
          <a:spcPct val="20000"/>
        </a:spcBef>
        <a:buFont typeface="Arial"/>
        <a:buChar char="–"/>
        <a:defRPr sz="1500" kern="1200">
          <a:solidFill>
            <a:srgbClr val="FFFFFF"/>
          </a:solidFill>
          <a:effectLst>
            <a:outerShdw blurRad="50800" dist="25400" dir="2400000" algn="tl" rotWithShape="0">
              <a:srgbClr val="000000">
                <a:alpha val="40000"/>
              </a:srgbClr>
            </a:outerShdw>
          </a:effectLst>
          <a:latin typeface="+mn-lt"/>
          <a:ea typeface="+mn-ea"/>
          <a:cs typeface="+mn-cs"/>
        </a:defRPr>
      </a:lvl4pPr>
      <a:lvl5pPr marL="1543050" indent="-171450" algn="l" defTabSz="342900" rtl="0" eaLnBrk="1" latinLnBrk="0" hangingPunct="1">
        <a:lnSpc>
          <a:spcPct val="90000"/>
        </a:lnSpc>
        <a:spcBef>
          <a:spcPct val="20000"/>
        </a:spcBef>
        <a:buFont typeface="Arial"/>
        <a:buChar char="»"/>
        <a:defRPr sz="1500" kern="1200">
          <a:solidFill>
            <a:srgbClr val="FFFFFF"/>
          </a:solidFill>
          <a:effectLst>
            <a:outerShdw blurRad="50800" dist="25400" dir="2400000" algn="tl" rotWithShape="0">
              <a:srgbClr val="000000">
                <a:alpha val="40000"/>
              </a:srgbClr>
            </a:outerShdw>
          </a:effectLst>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96.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31.xml"/><Relationship Id="rId5" Type="http://schemas.openxmlformats.org/officeDocument/2006/relationships/image" Target="../media/image52.sv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52.svg"/><Relationship Id="rId10" Type="http://schemas.openxmlformats.org/officeDocument/2006/relationships/image" Target="../media/image93.png"/><Relationship Id="rId4" Type="http://schemas.openxmlformats.org/officeDocument/2006/relationships/image" Target="../media/image51.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8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3.png"/><Relationship Id="rId4" Type="http://schemas.openxmlformats.org/officeDocument/2006/relationships/diagramLayout" Target="../diagrams/layout1.xml"/><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DB48E9-A937-4E72-B56E-09D22BF5AB16}"/>
              </a:ext>
            </a:extLst>
          </p:cNvPr>
          <p:cNvSpPr>
            <a:spLocks noGrp="1"/>
          </p:cNvSpPr>
          <p:nvPr>
            <p:ph type="dt" sz="half" idx="10"/>
          </p:nvPr>
        </p:nvSpPr>
        <p:spPr/>
        <p:txBody>
          <a:bodyPr/>
          <a:lstStyle/>
          <a:p>
            <a:fld id="{028A6101-7EBD-443E-B7FD-D669AFDEB018}" type="datetime1">
              <a:rPr lang="en-US" kern="0" smtClean="0"/>
              <a:pPr/>
              <a:t>7/23/2023</a:t>
            </a:fld>
            <a:endParaRPr lang="nl-NL" kern="0" dirty="0"/>
          </a:p>
        </p:txBody>
      </p:sp>
      <p:sp>
        <p:nvSpPr>
          <p:cNvPr id="3" name="Text Placeholder 2">
            <a:extLst>
              <a:ext uri="{FF2B5EF4-FFF2-40B4-BE49-F238E27FC236}">
                <a16:creationId xmlns:a16="http://schemas.microsoft.com/office/drawing/2014/main" id="{2DE3DAC8-658C-4BF1-8DC4-7006C8BC5E53}"/>
              </a:ext>
            </a:extLst>
          </p:cNvPr>
          <p:cNvSpPr>
            <a:spLocks noGrp="1"/>
          </p:cNvSpPr>
          <p:nvPr>
            <p:ph type="body" sz="quarter" idx="13"/>
          </p:nvPr>
        </p:nvSpPr>
        <p:spPr/>
        <p:txBody>
          <a:bodyPr/>
          <a:lstStyle/>
          <a:p>
            <a:r>
              <a:rPr lang="en-US" sz="1400" dirty="0"/>
              <a:t>Leveraging Bio-based Food Ingredient Solutions to Reduce Food Waste</a:t>
            </a:r>
            <a:endParaRPr lang="en-US" dirty="0"/>
          </a:p>
        </p:txBody>
      </p:sp>
      <p:sp>
        <p:nvSpPr>
          <p:cNvPr id="4" name="Text Placeholder 3">
            <a:extLst>
              <a:ext uri="{FF2B5EF4-FFF2-40B4-BE49-F238E27FC236}">
                <a16:creationId xmlns:a16="http://schemas.microsoft.com/office/drawing/2014/main" id="{008E9BAB-8C8C-4A30-A22F-ED46C882194A}"/>
              </a:ext>
            </a:extLst>
          </p:cNvPr>
          <p:cNvSpPr>
            <a:spLocks noGrp="1"/>
          </p:cNvSpPr>
          <p:nvPr>
            <p:ph type="body" sz="quarter" idx="14"/>
          </p:nvPr>
        </p:nvSpPr>
        <p:spPr/>
        <p:txBody>
          <a:bodyPr/>
          <a:lstStyle/>
          <a:p>
            <a:r>
              <a:rPr lang="en-US" dirty="0"/>
              <a:t>APAC</a:t>
            </a:r>
          </a:p>
        </p:txBody>
      </p:sp>
      <p:pic>
        <p:nvPicPr>
          <p:cNvPr id="6" name="Picture 4">
            <a:extLst>
              <a:ext uri="{FF2B5EF4-FFF2-40B4-BE49-F238E27FC236}">
                <a16:creationId xmlns:a16="http://schemas.microsoft.com/office/drawing/2014/main" id="{65EE9BE6-4D27-4F6A-BC74-6D7625A0D518}"/>
              </a:ext>
            </a:extLst>
          </p:cNvPr>
          <p:cNvPicPr>
            <a:picLocks noChangeAspect="1"/>
          </p:cNvPicPr>
          <p:nvPr/>
        </p:nvPicPr>
        <p:blipFill>
          <a:blip r:embed="rId4"/>
          <a:srcRect l="44" r="44"/>
          <a:stretch>
            <a:fillRect/>
          </a:stretch>
        </p:blipFill>
        <p:spPr>
          <a:xfrm>
            <a:off x="7409600" y="1725414"/>
            <a:ext cx="1092652" cy="306671"/>
          </a:xfrm>
          <a:prstGeom prst="rect">
            <a:avLst/>
          </a:prstGeom>
        </p:spPr>
      </p:pic>
    </p:spTree>
    <p:extLst>
      <p:ext uri="{BB962C8B-B14F-4D97-AF65-F5344CB8AC3E}">
        <p14:creationId xmlns:p14="http://schemas.microsoft.com/office/powerpoint/2010/main" val="82829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A558A4-C9F0-4202-8B4A-D9A09256600B}"/>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C75A155F-DD0C-4069-881A-66F894356C35}"/>
              </a:ext>
            </a:extLst>
          </p:cNvPr>
          <p:cNvSpPr>
            <a:spLocks noGrp="1"/>
          </p:cNvSpPr>
          <p:nvPr>
            <p:ph type="sldNum" sz="quarter" idx="20"/>
          </p:nvPr>
        </p:nvSpPr>
        <p:spPr/>
        <p:txBody>
          <a:bodyPr/>
          <a:lstStyle/>
          <a:p>
            <a:fld id="{DF50BC54-82C0-411D-A966-0159842D18DA}" type="slidenum">
              <a:rPr lang="en-US" smtClean="0"/>
              <a:pPr/>
              <a:t>10</a:t>
            </a:fld>
            <a:endParaRPr lang="en-US"/>
          </a:p>
        </p:txBody>
      </p:sp>
      <p:sp>
        <p:nvSpPr>
          <p:cNvPr id="17" name="Title 5">
            <a:extLst>
              <a:ext uri="{FF2B5EF4-FFF2-40B4-BE49-F238E27FC236}">
                <a16:creationId xmlns:a16="http://schemas.microsoft.com/office/drawing/2014/main" id="{FE73D111-A1BA-4B34-BE0A-9A0A6B15711B}"/>
              </a:ext>
            </a:extLst>
          </p:cNvPr>
          <p:cNvSpPr>
            <a:spLocks noGrp="1"/>
          </p:cNvSpPr>
          <p:nvPr>
            <p:ph type="title"/>
          </p:nvPr>
        </p:nvSpPr>
        <p:spPr>
          <a:xfrm>
            <a:off x="265236" y="266559"/>
            <a:ext cx="8573965" cy="419081"/>
          </a:xfrm>
        </p:spPr>
        <p:txBody>
          <a:bodyPr/>
          <a:lstStyle/>
          <a:p>
            <a:pPr algn="ctr"/>
            <a:r>
              <a:rPr lang="en-US" dirty="0"/>
              <a:t>How to reconcile FLW mitigation &amp; meeting consumer demands? </a:t>
            </a:r>
            <a:br>
              <a:rPr lang="en-US" dirty="0"/>
            </a:br>
            <a:r>
              <a:rPr lang="en-US" sz="1600" b="0" dirty="0"/>
              <a:t>- UK study: </a:t>
            </a:r>
            <a:r>
              <a:rPr lang="en-US" sz="1600" b="0" i="1" dirty="0"/>
              <a:t>1 day extension to available life can make a difference</a:t>
            </a:r>
          </a:p>
        </p:txBody>
      </p:sp>
      <p:sp>
        <p:nvSpPr>
          <p:cNvPr id="20" name="TextBox 19">
            <a:extLst>
              <a:ext uri="{FF2B5EF4-FFF2-40B4-BE49-F238E27FC236}">
                <a16:creationId xmlns:a16="http://schemas.microsoft.com/office/drawing/2014/main" id="{56185D87-CD3C-46FD-A950-BABCB3715ADF}"/>
              </a:ext>
            </a:extLst>
          </p:cNvPr>
          <p:cNvSpPr txBox="1"/>
          <p:nvPr/>
        </p:nvSpPr>
        <p:spPr>
          <a:xfrm>
            <a:off x="245065" y="4460617"/>
            <a:ext cx="3872507" cy="184666"/>
          </a:xfrm>
          <a:prstGeom prst="rect">
            <a:avLst/>
          </a:prstGeom>
          <a:noFill/>
        </p:spPr>
        <p:txBody>
          <a:bodyPr wrap="square" rtlCol="0">
            <a:spAutoFit/>
          </a:bodyPr>
          <a:lstStyle/>
          <a:p>
            <a:pPr defTabSz="685800"/>
            <a:r>
              <a:rPr lang="en-US" sz="600" dirty="0">
                <a:solidFill>
                  <a:schemeClr val="bg1"/>
                </a:solidFill>
              </a:rPr>
              <a:t>Source: WRAP (2015) Reducing food waste by extending product life, https://www.flaticon.com</a:t>
            </a:r>
          </a:p>
        </p:txBody>
      </p:sp>
      <p:sp>
        <p:nvSpPr>
          <p:cNvPr id="6" name="TextBox 5">
            <a:extLst>
              <a:ext uri="{FF2B5EF4-FFF2-40B4-BE49-F238E27FC236}">
                <a16:creationId xmlns:a16="http://schemas.microsoft.com/office/drawing/2014/main" id="{E11E61E0-82F3-4BBF-8AED-4C87A25F3331}"/>
              </a:ext>
            </a:extLst>
          </p:cNvPr>
          <p:cNvSpPr txBox="1"/>
          <p:nvPr/>
        </p:nvSpPr>
        <p:spPr>
          <a:xfrm>
            <a:off x="606799" y="2185693"/>
            <a:ext cx="1303607" cy="830997"/>
          </a:xfrm>
          <a:prstGeom prst="rect">
            <a:avLst/>
          </a:prstGeom>
          <a:noFill/>
        </p:spPr>
        <p:txBody>
          <a:bodyPr wrap="square" rtlCol="0">
            <a:spAutoFit/>
          </a:bodyPr>
          <a:lstStyle/>
          <a:p>
            <a:pPr algn="ctr"/>
            <a:r>
              <a:rPr lang="en-US" sz="1600" dirty="0">
                <a:solidFill>
                  <a:schemeClr val="bg1">
                    <a:lumMod val="65000"/>
                  </a:schemeClr>
                </a:solidFill>
              </a:rPr>
              <a:t>More money to trade up at the store</a:t>
            </a:r>
          </a:p>
        </p:txBody>
      </p:sp>
      <p:pic>
        <p:nvPicPr>
          <p:cNvPr id="2050" name="Picture 2" descr=" ">
            <a:extLst>
              <a:ext uri="{FF2B5EF4-FFF2-40B4-BE49-F238E27FC236}">
                <a16:creationId xmlns:a16="http://schemas.microsoft.com/office/drawing/2014/main" id="{1A14E9DA-35DD-49A8-AECB-AE37A68FD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272" y="819150"/>
            <a:ext cx="1134564" cy="11345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
            <a:extLst>
              <a:ext uri="{FF2B5EF4-FFF2-40B4-BE49-F238E27FC236}">
                <a16:creationId xmlns:a16="http://schemas.microsoft.com/office/drawing/2014/main" id="{2C744C79-B777-47DD-ADA3-CF5D235A5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283" y="318135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BC258EF-CB3C-4644-B15F-042E237FE5C7}"/>
              </a:ext>
            </a:extLst>
          </p:cNvPr>
          <p:cNvSpPr/>
          <p:nvPr/>
        </p:nvSpPr>
        <p:spPr>
          <a:xfrm>
            <a:off x="2362200" y="1262000"/>
            <a:ext cx="5748623" cy="584775"/>
          </a:xfrm>
          <a:prstGeom prst="rect">
            <a:avLst/>
          </a:prstGeom>
        </p:spPr>
        <p:txBody>
          <a:bodyPr wrap="square">
            <a:spAutoFit/>
          </a:bodyPr>
          <a:lstStyle/>
          <a:p>
            <a:r>
              <a:rPr lang="en-US" sz="1600" b="1" dirty="0"/>
              <a:t>*Household level:</a:t>
            </a:r>
          </a:p>
          <a:p>
            <a:r>
              <a:rPr lang="en-US" sz="1600" dirty="0"/>
              <a:t>1 day more = reduction of ~5% of avoidable food waste = ~£158mil </a:t>
            </a:r>
          </a:p>
        </p:txBody>
      </p:sp>
      <p:sp>
        <p:nvSpPr>
          <p:cNvPr id="18" name="Rectangle 17">
            <a:extLst>
              <a:ext uri="{FF2B5EF4-FFF2-40B4-BE49-F238E27FC236}">
                <a16:creationId xmlns:a16="http://schemas.microsoft.com/office/drawing/2014/main" id="{7177E2A2-5580-4E26-ABFC-31F03FBF8CC7}"/>
              </a:ext>
            </a:extLst>
          </p:cNvPr>
          <p:cNvSpPr/>
          <p:nvPr/>
        </p:nvSpPr>
        <p:spPr>
          <a:xfrm>
            <a:off x="2383122" y="3252341"/>
            <a:ext cx="6839486" cy="584775"/>
          </a:xfrm>
          <a:prstGeom prst="rect">
            <a:avLst/>
          </a:prstGeom>
        </p:spPr>
        <p:txBody>
          <a:bodyPr wrap="square">
            <a:spAutoFit/>
          </a:bodyPr>
          <a:lstStyle/>
          <a:p>
            <a:r>
              <a:rPr lang="en-US" sz="1600" b="1" dirty="0"/>
              <a:t>**Retail level:</a:t>
            </a:r>
          </a:p>
          <a:p>
            <a:r>
              <a:rPr lang="en-US" sz="1600" dirty="0"/>
              <a:t>1 day more = reduction of ~20% of expired waste = ~£100mil </a:t>
            </a:r>
          </a:p>
        </p:txBody>
      </p:sp>
      <p:sp>
        <p:nvSpPr>
          <p:cNvPr id="10" name="Arrow: Curved Right 9">
            <a:extLst>
              <a:ext uri="{FF2B5EF4-FFF2-40B4-BE49-F238E27FC236}">
                <a16:creationId xmlns:a16="http://schemas.microsoft.com/office/drawing/2014/main" id="{437B4761-2BFE-404E-B8B3-BA087467C773}"/>
              </a:ext>
            </a:extLst>
          </p:cNvPr>
          <p:cNvSpPr/>
          <p:nvPr/>
        </p:nvSpPr>
        <p:spPr>
          <a:xfrm>
            <a:off x="634072" y="1549390"/>
            <a:ext cx="457200" cy="2331069"/>
          </a:xfrm>
          <a:prstGeom prst="curvedRightArrow">
            <a:avLst>
              <a:gd name="adj1" fmla="val 25000"/>
              <a:gd name="adj2" fmla="val 50000"/>
              <a:gd name="adj3" fmla="val 25000"/>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Arrow: Curved Right 22">
            <a:extLst>
              <a:ext uri="{FF2B5EF4-FFF2-40B4-BE49-F238E27FC236}">
                <a16:creationId xmlns:a16="http://schemas.microsoft.com/office/drawing/2014/main" id="{5E4DE105-CF54-412E-834F-B1134878A87C}"/>
              </a:ext>
            </a:extLst>
          </p:cNvPr>
          <p:cNvSpPr/>
          <p:nvPr/>
        </p:nvSpPr>
        <p:spPr>
          <a:xfrm flipH="1" flipV="1">
            <a:off x="8041869" y="1382220"/>
            <a:ext cx="457198" cy="2334676"/>
          </a:xfrm>
          <a:prstGeom prst="curvedRightArrow">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5B907F7A-5065-4188-9C7C-4613051E1480}"/>
              </a:ext>
            </a:extLst>
          </p:cNvPr>
          <p:cNvSpPr txBox="1"/>
          <p:nvPr/>
        </p:nvSpPr>
        <p:spPr>
          <a:xfrm>
            <a:off x="7188111" y="2213341"/>
            <a:ext cx="1303607" cy="830997"/>
          </a:xfrm>
          <a:prstGeom prst="rect">
            <a:avLst/>
          </a:prstGeom>
          <a:noFill/>
        </p:spPr>
        <p:txBody>
          <a:bodyPr wrap="square" rtlCol="0">
            <a:spAutoFit/>
          </a:bodyPr>
          <a:lstStyle/>
          <a:p>
            <a:pPr algn="ctr"/>
            <a:r>
              <a:rPr lang="en-US" sz="1600" dirty="0">
                <a:solidFill>
                  <a:schemeClr val="bg1">
                    <a:lumMod val="65000"/>
                  </a:schemeClr>
                </a:solidFill>
              </a:rPr>
              <a:t>Better shelf availability to consumer</a:t>
            </a:r>
          </a:p>
        </p:txBody>
      </p:sp>
      <p:sp>
        <p:nvSpPr>
          <p:cNvPr id="11" name="TextBox 10">
            <a:extLst>
              <a:ext uri="{FF2B5EF4-FFF2-40B4-BE49-F238E27FC236}">
                <a16:creationId xmlns:a16="http://schemas.microsoft.com/office/drawing/2014/main" id="{F82A215F-4196-4477-8DF6-1EB7B16073EE}"/>
              </a:ext>
            </a:extLst>
          </p:cNvPr>
          <p:cNvSpPr txBox="1"/>
          <p:nvPr/>
        </p:nvSpPr>
        <p:spPr>
          <a:xfrm>
            <a:off x="245065" y="4250389"/>
            <a:ext cx="8653870" cy="261610"/>
          </a:xfrm>
          <a:prstGeom prst="rect">
            <a:avLst/>
          </a:prstGeom>
          <a:noFill/>
        </p:spPr>
        <p:txBody>
          <a:bodyPr wrap="square" rtlCol="0">
            <a:spAutoFit/>
          </a:bodyPr>
          <a:lstStyle/>
          <a:p>
            <a:pPr algn="r"/>
            <a:r>
              <a:rPr lang="en-US" sz="1050" dirty="0"/>
              <a:t>*UK study based on 5 product types, </a:t>
            </a:r>
            <a:r>
              <a:rPr lang="en-US" sz="1050"/>
              <a:t>**UK </a:t>
            </a:r>
            <a:r>
              <a:rPr lang="en-US" sz="1050" dirty="0"/>
              <a:t>study based on 9 product types</a:t>
            </a:r>
          </a:p>
        </p:txBody>
      </p:sp>
      <p:sp>
        <p:nvSpPr>
          <p:cNvPr id="2" name="Rectangle 1">
            <a:extLst>
              <a:ext uri="{FF2B5EF4-FFF2-40B4-BE49-F238E27FC236}">
                <a16:creationId xmlns:a16="http://schemas.microsoft.com/office/drawing/2014/main" id="{FA453071-BE9E-46E0-A033-CB71A9385F08}"/>
              </a:ext>
            </a:extLst>
          </p:cNvPr>
          <p:cNvSpPr/>
          <p:nvPr/>
        </p:nvSpPr>
        <p:spPr>
          <a:xfrm>
            <a:off x="1196039" y="1262000"/>
            <a:ext cx="937561" cy="65127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지우다 - 무료 상호 작용개 아이콘">
            <a:extLst>
              <a:ext uri="{FF2B5EF4-FFF2-40B4-BE49-F238E27FC236}">
                <a16:creationId xmlns:a16="http://schemas.microsoft.com/office/drawing/2014/main" id="{6E6DDA14-C390-4206-80ED-F95152402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859" y="12371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
            <a:extLst>
              <a:ext uri="{FF2B5EF4-FFF2-40B4-BE49-F238E27FC236}">
                <a16:creationId xmlns:a16="http://schemas.microsoft.com/office/drawing/2014/main" id="{60301B36-D0AD-47B8-9B19-8A72D36B5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96178">
            <a:off x="859825" y="3740435"/>
            <a:ext cx="464651" cy="46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9" grpId="0"/>
      <p:bldP spid="18" grpId="0"/>
      <p:bldP spid="10" grpId="0" animBg="1"/>
      <p:bldP spid="23" grpId="0" animBg="1"/>
      <p:bldP spid="2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F4638A-1EFA-475E-AC1C-00A7301542B1}"/>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A197653C-C92A-45DC-A604-F184A15313E7}"/>
              </a:ext>
            </a:extLst>
          </p:cNvPr>
          <p:cNvSpPr>
            <a:spLocks noGrp="1"/>
          </p:cNvSpPr>
          <p:nvPr>
            <p:ph type="sldNum" sz="quarter" idx="20"/>
          </p:nvPr>
        </p:nvSpPr>
        <p:spPr/>
        <p:txBody>
          <a:bodyPr/>
          <a:lstStyle/>
          <a:p>
            <a:fld id="{DF50BC54-82C0-411D-A966-0159842D18DA}" type="slidenum">
              <a:rPr lang="en-US" smtClean="0"/>
              <a:pPr/>
              <a:t>11</a:t>
            </a:fld>
            <a:endParaRPr lang="en-US"/>
          </a:p>
        </p:txBody>
      </p:sp>
      <p:sp>
        <p:nvSpPr>
          <p:cNvPr id="6" name="Title 5">
            <a:extLst>
              <a:ext uri="{FF2B5EF4-FFF2-40B4-BE49-F238E27FC236}">
                <a16:creationId xmlns:a16="http://schemas.microsoft.com/office/drawing/2014/main" id="{A8B10324-56B1-4ED8-866E-1A22DDB6FA95}"/>
              </a:ext>
            </a:extLst>
          </p:cNvPr>
          <p:cNvSpPr>
            <a:spLocks noGrp="1"/>
          </p:cNvSpPr>
          <p:nvPr>
            <p:ph type="title"/>
          </p:nvPr>
        </p:nvSpPr>
        <p:spPr>
          <a:xfrm>
            <a:off x="265236" y="247669"/>
            <a:ext cx="8573965" cy="419081"/>
          </a:xfrm>
        </p:spPr>
        <p:txBody>
          <a:bodyPr/>
          <a:lstStyle/>
          <a:p>
            <a:pPr algn="ctr"/>
            <a:r>
              <a:rPr lang="en-US" dirty="0"/>
              <a:t>How to reconcile FLW mitigation &amp; meeting consumer demands?</a:t>
            </a:r>
            <a:br>
              <a:rPr lang="en-US" dirty="0"/>
            </a:br>
            <a:r>
              <a:rPr lang="en-US" sz="1600" b="0" i="1" dirty="0"/>
              <a:t>- no silver bullet solution </a:t>
            </a:r>
            <a:r>
              <a:rPr lang="en-US" sz="1600" b="0" i="1"/>
              <a:t>to this </a:t>
            </a:r>
            <a:r>
              <a:rPr lang="en-US" sz="1600" b="0" i="1" dirty="0"/>
              <a:t>multifaceted challenge</a:t>
            </a:r>
            <a:endParaRPr lang="en-US" dirty="0"/>
          </a:p>
        </p:txBody>
      </p:sp>
      <p:pic>
        <p:nvPicPr>
          <p:cNvPr id="7" name="Picture 6">
            <a:extLst>
              <a:ext uri="{FF2B5EF4-FFF2-40B4-BE49-F238E27FC236}">
                <a16:creationId xmlns:a16="http://schemas.microsoft.com/office/drawing/2014/main" id="{6DFF29D3-9DD0-4AE0-8C2C-333CA666F9AD}"/>
              </a:ext>
            </a:extLst>
          </p:cNvPr>
          <p:cNvPicPr>
            <a:picLocks noChangeAspect="1"/>
          </p:cNvPicPr>
          <p:nvPr/>
        </p:nvPicPr>
        <p:blipFill>
          <a:blip r:embed="rId3"/>
          <a:stretch>
            <a:fillRect/>
          </a:stretch>
        </p:blipFill>
        <p:spPr>
          <a:xfrm>
            <a:off x="1600200" y="906374"/>
            <a:ext cx="5549055" cy="2713486"/>
          </a:xfrm>
          <a:prstGeom prst="rect">
            <a:avLst/>
          </a:prstGeom>
          <a:ln>
            <a:solidFill>
              <a:schemeClr val="bg2"/>
            </a:solidFill>
          </a:ln>
        </p:spPr>
      </p:pic>
      <p:sp>
        <p:nvSpPr>
          <p:cNvPr id="8" name="TextBox 7">
            <a:extLst>
              <a:ext uri="{FF2B5EF4-FFF2-40B4-BE49-F238E27FC236}">
                <a16:creationId xmlns:a16="http://schemas.microsoft.com/office/drawing/2014/main" id="{9109A807-52DE-4CE2-B328-70DD7280A59E}"/>
              </a:ext>
            </a:extLst>
          </p:cNvPr>
          <p:cNvSpPr txBox="1"/>
          <p:nvPr/>
        </p:nvSpPr>
        <p:spPr>
          <a:xfrm>
            <a:off x="265236" y="4476751"/>
            <a:ext cx="8040564" cy="184666"/>
          </a:xfrm>
          <a:prstGeom prst="rect">
            <a:avLst/>
          </a:prstGeom>
          <a:noFill/>
        </p:spPr>
        <p:txBody>
          <a:bodyPr wrap="square" rtlCol="0">
            <a:spAutoFit/>
          </a:bodyPr>
          <a:lstStyle/>
          <a:p>
            <a:pPr defTabSz="685800"/>
            <a:r>
              <a:rPr lang="en-US" sz="600" dirty="0">
                <a:solidFill>
                  <a:schemeClr val="bg1"/>
                </a:solidFill>
                <a:latin typeface="Calibri"/>
              </a:rPr>
              <a:t>Source: WRI (2023) The Global Benefits of Reducing Food Loss and Waste, and How to Do It, By Liz Goodwin, </a:t>
            </a:r>
            <a:r>
              <a:rPr lang="en-US" sz="600" dirty="0">
                <a:solidFill>
                  <a:schemeClr val="bg1"/>
                </a:solidFill>
              </a:rPr>
              <a:t>WRAP (2015) Reducing food waste by extending product life, https://www.flaticon.com</a:t>
            </a:r>
            <a:r>
              <a:rPr lang="en-US" sz="600" dirty="0">
                <a:solidFill>
                  <a:schemeClr val="bg1"/>
                </a:solidFill>
                <a:latin typeface="Calibri"/>
              </a:rPr>
              <a:t> </a:t>
            </a:r>
          </a:p>
        </p:txBody>
      </p:sp>
      <p:pic>
        <p:nvPicPr>
          <p:cNvPr id="1026" name="Picture 2" descr="Search in sidebar query">
            <a:extLst>
              <a:ext uri="{FF2B5EF4-FFF2-40B4-BE49-F238E27FC236}">
                <a16:creationId xmlns:a16="http://schemas.microsoft.com/office/drawing/2014/main" id="{1D193521-95B7-4CDD-8D63-044EFCE59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788" y="3849120"/>
            <a:ext cx="607212" cy="607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
            <a:extLst>
              <a:ext uri="{FF2B5EF4-FFF2-40B4-BE49-F238E27FC236}">
                <a16:creationId xmlns:a16="http://schemas.microsoft.com/office/drawing/2014/main" id="{FF9FBA2B-6E9D-4CE5-A9BD-18747E4FA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8214" y="3851227"/>
            <a:ext cx="664265" cy="6642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kage - Free business icons">
            <a:extLst>
              <a:ext uri="{FF2B5EF4-FFF2-40B4-BE49-F238E27FC236}">
                <a16:creationId xmlns:a16="http://schemas.microsoft.com/office/drawing/2014/main" id="{DD2FFB61-9E2F-4F7A-860A-FBF93BD97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5267" y="3899172"/>
            <a:ext cx="555276" cy="5552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
            <a:extLst>
              <a:ext uri="{FF2B5EF4-FFF2-40B4-BE49-F238E27FC236}">
                <a16:creationId xmlns:a16="http://schemas.microsoft.com/office/drawing/2014/main" id="{23BC4E01-AB97-4B37-A200-7370BF3060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9724" y="3921475"/>
            <a:ext cx="555276" cy="5552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
            <a:extLst>
              <a:ext uri="{FF2B5EF4-FFF2-40B4-BE49-F238E27FC236}">
                <a16:creationId xmlns:a16="http://schemas.microsoft.com/office/drawing/2014/main" id="{5DD9A099-8BC9-4EB1-9592-7F8B10185D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8101" y="3890530"/>
            <a:ext cx="251937" cy="25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E798E72-7B62-4974-A194-3E30083ECC13}"/>
              </a:ext>
            </a:extLst>
          </p:cNvPr>
          <p:cNvCxnSpPr>
            <a:cxnSpLocks/>
          </p:cNvCxnSpPr>
          <p:nvPr/>
        </p:nvCxnSpPr>
        <p:spPr>
          <a:xfrm>
            <a:off x="1722991" y="3059125"/>
            <a:ext cx="216593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A4874634-A673-4FA0-A204-16AF316A2406}"/>
              </a:ext>
            </a:extLst>
          </p:cNvPr>
          <p:cNvSpPr>
            <a:spLocks noGrp="1"/>
          </p:cNvSpPr>
          <p:nvPr>
            <p:ph type="dt" sz="half" idx="19"/>
          </p:nvPr>
        </p:nvSpPr>
        <p:spPr/>
        <p:txBody>
          <a:bodyPr/>
          <a:lstStyle/>
          <a:p>
            <a:pPr defTabSz="685800"/>
            <a:fld id="{E79579FC-3F08-4F55-AC12-6A457E18EDED}" type="datetime1">
              <a:rPr lang="en-US">
                <a:solidFill>
                  <a:prstClr val="white"/>
                </a:solidFill>
                <a:latin typeface="Calibri"/>
              </a:rPr>
              <a:pPr defTabSz="685800"/>
              <a:t>7/23/2023</a:t>
            </a:fld>
            <a:endParaRPr lang="en-US">
              <a:solidFill>
                <a:prstClr val="white"/>
              </a:solidFill>
              <a:latin typeface="Calibri"/>
            </a:endParaRPr>
          </a:p>
        </p:txBody>
      </p:sp>
      <p:sp>
        <p:nvSpPr>
          <p:cNvPr id="4" name="Slide Number Placeholder 3">
            <a:extLst>
              <a:ext uri="{FF2B5EF4-FFF2-40B4-BE49-F238E27FC236}">
                <a16:creationId xmlns:a16="http://schemas.microsoft.com/office/drawing/2014/main" id="{1439A87C-18D6-4444-BA8F-48C1877C8316}"/>
              </a:ext>
            </a:extLst>
          </p:cNvPr>
          <p:cNvSpPr>
            <a:spLocks noGrp="1"/>
          </p:cNvSpPr>
          <p:nvPr>
            <p:ph type="sldNum" sz="quarter" idx="20"/>
          </p:nvPr>
        </p:nvSpPr>
        <p:spPr/>
        <p:txBody>
          <a:bodyPr/>
          <a:lstStyle/>
          <a:p>
            <a:pPr defTabSz="685800"/>
            <a:fld id="{DF50BC54-82C0-411D-A966-0159842D18DA}" type="slidenum">
              <a:rPr lang="en-US">
                <a:solidFill>
                  <a:prstClr val="white"/>
                </a:solidFill>
                <a:latin typeface="Calibri"/>
              </a:rPr>
              <a:pPr defTabSz="685800"/>
              <a:t>12</a:t>
            </a:fld>
            <a:endParaRPr lang="en-US">
              <a:solidFill>
                <a:prstClr val="white"/>
              </a:solidFill>
              <a:latin typeface="Calibri"/>
            </a:endParaRPr>
          </a:p>
        </p:txBody>
      </p:sp>
      <p:sp>
        <p:nvSpPr>
          <p:cNvPr id="5" name="Title 4">
            <a:extLst>
              <a:ext uri="{FF2B5EF4-FFF2-40B4-BE49-F238E27FC236}">
                <a16:creationId xmlns:a16="http://schemas.microsoft.com/office/drawing/2014/main" id="{1B6857C1-E2A1-41F7-BE92-C691DB48D0D4}"/>
              </a:ext>
            </a:extLst>
          </p:cNvPr>
          <p:cNvSpPr>
            <a:spLocks noGrp="1"/>
          </p:cNvSpPr>
          <p:nvPr>
            <p:ph type="title"/>
          </p:nvPr>
        </p:nvSpPr>
        <p:spPr>
          <a:xfrm>
            <a:off x="265236" y="209550"/>
            <a:ext cx="8573964" cy="640073"/>
          </a:xfrm>
        </p:spPr>
        <p:txBody>
          <a:bodyPr/>
          <a:lstStyle/>
          <a:p>
            <a:pPr algn="ctr"/>
            <a:r>
              <a:rPr lang="en-US" sz="2400" dirty="0"/>
              <a:t>Partnering with Corbion to increase available life of foods</a:t>
            </a:r>
            <a:br>
              <a:rPr lang="en-US" sz="2000" dirty="0"/>
            </a:br>
            <a:endParaRPr lang="en-US" sz="1600" b="0" i="1" dirty="0"/>
          </a:p>
        </p:txBody>
      </p:sp>
      <p:grpSp>
        <p:nvGrpSpPr>
          <p:cNvPr id="6" name="Group 58">
            <a:extLst>
              <a:ext uri="{FF2B5EF4-FFF2-40B4-BE49-F238E27FC236}">
                <a16:creationId xmlns:a16="http://schemas.microsoft.com/office/drawing/2014/main" id="{E36BC02D-EF89-4792-83BF-9B3AE0EB4206}"/>
              </a:ext>
            </a:extLst>
          </p:cNvPr>
          <p:cNvGrpSpPr/>
          <p:nvPr/>
        </p:nvGrpSpPr>
        <p:grpSpPr>
          <a:xfrm>
            <a:off x="3286494" y="1353782"/>
            <a:ext cx="2296176" cy="2179773"/>
            <a:chOff x="6411218" y="3569519"/>
            <a:chExt cx="1439863" cy="1439864"/>
          </a:xfrm>
        </p:grpSpPr>
        <p:sp>
          <p:nvSpPr>
            <p:cNvPr id="7" name="Freeform 24">
              <a:extLst>
                <a:ext uri="{FF2B5EF4-FFF2-40B4-BE49-F238E27FC236}">
                  <a16:creationId xmlns:a16="http://schemas.microsoft.com/office/drawing/2014/main" id="{53C684EB-A11E-46F4-BADB-569F8673AD66}"/>
                </a:ext>
              </a:extLst>
            </p:cNvPr>
            <p:cNvSpPr>
              <a:spLocks/>
            </p:cNvSpPr>
            <p:nvPr/>
          </p:nvSpPr>
          <p:spPr bwMode="gray">
            <a:xfrm>
              <a:off x="7147818" y="3569519"/>
              <a:ext cx="703262" cy="703263"/>
            </a:xfrm>
            <a:custGeom>
              <a:avLst/>
              <a:gdLst>
                <a:gd name="T0" fmla="*/ 616740993 w 286"/>
                <a:gd name="T1" fmla="*/ 1596274159 h 286"/>
                <a:gd name="T2" fmla="*/ 640927294 w 286"/>
                <a:gd name="T3" fmla="*/ 1729296545 h 286"/>
                <a:gd name="T4" fmla="*/ 1729291627 w 286"/>
                <a:gd name="T5" fmla="*/ 1729296545 h 286"/>
                <a:gd name="T6" fmla="*/ 0 w 286"/>
                <a:gd name="T7" fmla="*/ 0 h 286"/>
                <a:gd name="T8" fmla="*/ 0 w 286"/>
                <a:gd name="T9" fmla="*/ 1094414770 h 286"/>
                <a:gd name="T10" fmla="*/ 296277346 w 286"/>
                <a:gd name="T11" fmla="*/ 1179064485 h 286"/>
                <a:gd name="T12" fmla="*/ 616740993 w 286"/>
                <a:gd name="T13" fmla="*/ 1596274159 h 286"/>
                <a:gd name="T14" fmla="*/ 0 60000 65536"/>
                <a:gd name="T15" fmla="*/ 0 60000 65536"/>
                <a:gd name="T16" fmla="*/ 0 60000 65536"/>
                <a:gd name="T17" fmla="*/ 0 60000 65536"/>
                <a:gd name="T18" fmla="*/ 0 60000 65536"/>
                <a:gd name="T19" fmla="*/ 0 60000 65536"/>
                <a:gd name="T20" fmla="*/ 0 60000 65536"/>
                <a:gd name="T21" fmla="*/ 0 w 286"/>
                <a:gd name="T22" fmla="*/ 0 h 286"/>
                <a:gd name="T23" fmla="*/ 286 w 286"/>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6" h="286">
                  <a:moveTo>
                    <a:pt x="102" y="264"/>
                  </a:moveTo>
                  <a:cubicBezTo>
                    <a:pt x="104" y="271"/>
                    <a:pt x="105" y="278"/>
                    <a:pt x="106" y="286"/>
                  </a:cubicBezTo>
                  <a:cubicBezTo>
                    <a:pt x="286" y="286"/>
                    <a:pt x="286" y="286"/>
                    <a:pt x="286" y="286"/>
                  </a:cubicBezTo>
                  <a:cubicBezTo>
                    <a:pt x="282" y="130"/>
                    <a:pt x="156" y="4"/>
                    <a:pt x="0" y="0"/>
                  </a:cubicBezTo>
                  <a:cubicBezTo>
                    <a:pt x="0" y="181"/>
                    <a:pt x="0" y="181"/>
                    <a:pt x="0" y="181"/>
                  </a:cubicBezTo>
                  <a:cubicBezTo>
                    <a:pt x="17" y="182"/>
                    <a:pt x="34" y="187"/>
                    <a:pt x="49" y="195"/>
                  </a:cubicBezTo>
                  <a:cubicBezTo>
                    <a:pt x="75" y="211"/>
                    <a:pt x="94" y="235"/>
                    <a:pt x="102" y="264"/>
                  </a:cubicBezTo>
                  <a:close/>
                </a:path>
              </a:pathLst>
            </a:custGeom>
            <a:solidFill>
              <a:schemeClr val="bg2"/>
            </a:solidFill>
            <a:ln w="9525">
              <a:noFill/>
              <a:round/>
              <a:headEnd/>
              <a:tailEnd/>
            </a:ln>
          </p:spPr>
          <p:txBody>
            <a:bodyPr/>
            <a:lstStyle/>
            <a:p>
              <a:pPr defTabSz="685679">
                <a:defRPr/>
              </a:pPr>
              <a:endParaRPr lang="en-GB" sz="1350" kern="0" dirty="0">
                <a:solidFill>
                  <a:sysClr val="windowText" lastClr="000000"/>
                </a:solidFill>
                <a:latin typeface="Calibri"/>
              </a:endParaRPr>
            </a:p>
          </p:txBody>
        </p:sp>
        <p:sp>
          <p:nvSpPr>
            <p:cNvPr id="8" name="Freeform 25">
              <a:extLst>
                <a:ext uri="{FF2B5EF4-FFF2-40B4-BE49-F238E27FC236}">
                  <a16:creationId xmlns:a16="http://schemas.microsoft.com/office/drawing/2014/main" id="{0E8F607E-1468-4282-AE9F-99DD808A8C7E}"/>
                </a:ext>
              </a:extLst>
            </p:cNvPr>
            <p:cNvSpPr>
              <a:spLocks/>
            </p:cNvSpPr>
            <p:nvPr/>
          </p:nvSpPr>
          <p:spPr bwMode="gray">
            <a:xfrm>
              <a:off x="6411218" y="3569519"/>
              <a:ext cx="701675" cy="703263"/>
            </a:xfrm>
            <a:custGeom>
              <a:avLst/>
              <a:gdLst>
                <a:gd name="T0" fmla="*/ 1589073003 w 286"/>
                <a:gd name="T1" fmla="*/ 1112554522 h 286"/>
                <a:gd name="T2" fmla="*/ 1721495702 w 286"/>
                <a:gd name="T3" fmla="*/ 1094414770 h 286"/>
                <a:gd name="T4" fmla="*/ 1721495702 w 286"/>
                <a:gd name="T5" fmla="*/ 0 h 286"/>
                <a:gd name="T6" fmla="*/ 0 w 286"/>
                <a:gd name="T7" fmla="*/ 1729296545 h 286"/>
                <a:gd name="T8" fmla="*/ 1083459647 w 286"/>
                <a:gd name="T9" fmla="*/ 1729296545 h 286"/>
                <a:gd name="T10" fmla="*/ 1173747516 w 286"/>
                <a:gd name="T11" fmla="*/ 1433018855 h 286"/>
                <a:gd name="T12" fmla="*/ 1589073003 w 286"/>
                <a:gd name="T13" fmla="*/ 1112554522 h 286"/>
                <a:gd name="T14" fmla="*/ 0 60000 65536"/>
                <a:gd name="T15" fmla="*/ 0 60000 65536"/>
                <a:gd name="T16" fmla="*/ 0 60000 65536"/>
                <a:gd name="T17" fmla="*/ 0 60000 65536"/>
                <a:gd name="T18" fmla="*/ 0 60000 65536"/>
                <a:gd name="T19" fmla="*/ 0 60000 65536"/>
                <a:gd name="T20" fmla="*/ 0 60000 65536"/>
                <a:gd name="T21" fmla="*/ 0 w 286"/>
                <a:gd name="T22" fmla="*/ 0 h 286"/>
                <a:gd name="T23" fmla="*/ 286 w 286"/>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6" h="286">
                  <a:moveTo>
                    <a:pt x="264" y="184"/>
                  </a:moveTo>
                  <a:cubicBezTo>
                    <a:pt x="271" y="182"/>
                    <a:pt x="278" y="181"/>
                    <a:pt x="286" y="181"/>
                  </a:cubicBezTo>
                  <a:cubicBezTo>
                    <a:pt x="286" y="0"/>
                    <a:pt x="286" y="0"/>
                    <a:pt x="286" y="0"/>
                  </a:cubicBezTo>
                  <a:cubicBezTo>
                    <a:pt x="130" y="4"/>
                    <a:pt x="4" y="130"/>
                    <a:pt x="0" y="286"/>
                  </a:cubicBezTo>
                  <a:cubicBezTo>
                    <a:pt x="180" y="286"/>
                    <a:pt x="180" y="286"/>
                    <a:pt x="180" y="286"/>
                  </a:cubicBezTo>
                  <a:cubicBezTo>
                    <a:pt x="182" y="269"/>
                    <a:pt x="186" y="252"/>
                    <a:pt x="195" y="237"/>
                  </a:cubicBezTo>
                  <a:cubicBezTo>
                    <a:pt x="210" y="211"/>
                    <a:pt x="235" y="192"/>
                    <a:pt x="264" y="184"/>
                  </a:cubicBezTo>
                  <a:close/>
                </a:path>
              </a:pathLst>
            </a:custGeom>
            <a:solidFill>
              <a:schemeClr val="bg2"/>
            </a:solidFill>
            <a:ln w="9525">
              <a:noFill/>
              <a:round/>
              <a:headEnd/>
              <a:tailEnd/>
            </a:ln>
          </p:spPr>
          <p:txBody>
            <a:bodyPr/>
            <a:lstStyle/>
            <a:p>
              <a:pPr defTabSz="685679">
                <a:defRPr/>
              </a:pPr>
              <a:endParaRPr lang="en-GB" sz="1350" kern="0">
                <a:solidFill>
                  <a:sysClr val="windowText" lastClr="000000"/>
                </a:solidFill>
                <a:latin typeface="Calibri"/>
              </a:endParaRPr>
            </a:p>
          </p:txBody>
        </p:sp>
        <p:sp>
          <p:nvSpPr>
            <p:cNvPr id="9" name="Freeform 26">
              <a:extLst>
                <a:ext uri="{FF2B5EF4-FFF2-40B4-BE49-F238E27FC236}">
                  <a16:creationId xmlns:a16="http://schemas.microsoft.com/office/drawing/2014/main" id="{87A89D64-C7CB-4121-BD3A-574A2F8AFFE8}"/>
                </a:ext>
              </a:extLst>
            </p:cNvPr>
            <p:cNvSpPr>
              <a:spLocks/>
            </p:cNvSpPr>
            <p:nvPr/>
          </p:nvSpPr>
          <p:spPr bwMode="gray">
            <a:xfrm>
              <a:off x="7147819" y="4306120"/>
              <a:ext cx="703262" cy="703263"/>
            </a:xfrm>
            <a:custGeom>
              <a:avLst/>
              <a:gdLst>
                <a:gd name="T0" fmla="*/ 640927294 w 286"/>
                <a:gd name="T1" fmla="*/ 0 h 286"/>
                <a:gd name="T2" fmla="*/ 550228665 w 286"/>
                <a:gd name="T3" fmla="*/ 302324351 h 286"/>
                <a:gd name="T4" fmla="*/ 133022235 w 286"/>
                <a:gd name="T5" fmla="*/ 616741870 h 286"/>
                <a:gd name="T6" fmla="*/ 0 w 286"/>
                <a:gd name="T7" fmla="*/ 640928205 h 286"/>
                <a:gd name="T8" fmla="*/ 0 w 286"/>
                <a:gd name="T9" fmla="*/ 1729296545 h 286"/>
                <a:gd name="T10" fmla="*/ 1729291627 w 286"/>
                <a:gd name="T11" fmla="*/ 0 h 286"/>
                <a:gd name="T12" fmla="*/ 640927294 w 286"/>
                <a:gd name="T13" fmla="*/ 0 h 286"/>
                <a:gd name="T14" fmla="*/ 0 60000 65536"/>
                <a:gd name="T15" fmla="*/ 0 60000 65536"/>
                <a:gd name="T16" fmla="*/ 0 60000 65536"/>
                <a:gd name="T17" fmla="*/ 0 60000 65536"/>
                <a:gd name="T18" fmla="*/ 0 60000 65536"/>
                <a:gd name="T19" fmla="*/ 0 60000 65536"/>
                <a:gd name="T20" fmla="*/ 0 60000 65536"/>
                <a:gd name="T21" fmla="*/ 0 w 286"/>
                <a:gd name="T22" fmla="*/ 0 h 286"/>
                <a:gd name="T23" fmla="*/ 286 w 286"/>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6" h="286">
                  <a:moveTo>
                    <a:pt x="106" y="0"/>
                  </a:moveTo>
                  <a:cubicBezTo>
                    <a:pt x="105" y="17"/>
                    <a:pt x="100" y="34"/>
                    <a:pt x="91" y="50"/>
                  </a:cubicBezTo>
                  <a:cubicBezTo>
                    <a:pt x="76" y="76"/>
                    <a:pt x="51" y="94"/>
                    <a:pt x="22" y="102"/>
                  </a:cubicBezTo>
                  <a:cubicBezTo>
                    <a:pt x="15" y="104"/>
                    <a:pt x="8" y="105"/>
                    <a:pt x="0" y="106"/>
                  </a:cubicBezTo>
                  <a:cubicBezTo>
                    <a:pt x="0" y="286"/>
                    <a:pt x="0" y="286"/>
                    <a:pt x="0" y="286"/>
                  </a:cubicBezTo>
                  <a:cubicBezTo>
                    <a:pt x="156" y="282"/>
                    <a:pt x="282" y="156"/>
                    <a:pt x="286" y="0"/>
                  </a:cubicBezTo>
                  <a:lnTo>
                    <a:pt x="106" y="0"/>
                  </a:lnTo>
                  <a:close/>
                </a:path>
              </a:pathLst>
            </a:custGeom>
            <a:solidFill>
              <a:schemeClr val="bg2"/>
            </a:solidFill>
            <a:ln w="9525">
              <a:noFill/>
              <a:round/>
              <a:headEnd/>
              <a:tailEnd/>
            </a:ln>
          </p:spPr>
          <p:txBody>
            <a:bodyPr/>
            <a:lstStyle/>
            <a:p>
              <a:pPr defTabSz="685679">
                <a:defRPr/>
              </a:pPr>
              <a:endParaRPr lang="en-GB" sz="1350" kern="0">
                <a:solidFill>
                  <a:sysClr val="windowText" lastClr="000000"/>
                </a:solidFill>
                <a:latin typeface="Calibri"/>
              </a:endParaRPr>
            </a:p>
          </p:txBody>
        </p:sp>
        <p:sp>
          <p:nvSpPr>
            <p:cNvPr id="10" name="Freeform 27">
              <a:extLst>
                <a:ext uri="{FF2B5EF4-FFF2-40B4-BE49-F238E27FC236}">
                  <a16:creationId xmlns:a16="http://schemas.microsoft.com/office/drawing/2014/main" id="{5E6D45D4-0F6F-49AA-907C-E0A6EAEC3DAF}"/>
                </a:ext>
              </a:extLst>
            </p:cNvPr>
            <p:cNvSpPr>
              <a:spLocks/>
            </p:cNvSpPr>
            <p:nvPr/>
          </p:nvSpPr>
          <p:spPr bwMode="gray">
            <a:xfrm>
              <a:off x="6411219" y="4306119"/>
              <a:ext cx="701675" cy="703263"/>
            </a:xfrm>
            <a:custGeom>
              <a:avLst/>
              <a:gdLst>
                <a:gd name="T0" fmla="*/ 1083459647 w 286"/>
                <a:gd name="T1" fmla="*/ 0 h 286"/>
                <a:gd name="T2" fmla="*/ 0 w 286"/>
                <a:gd name="T3" fmla="*/ 0 h 286"/>
                <a:gd name="T4" fmla="*/ 1721495702 w 286"/>
                <a:gd name="T5" fmla="*/ 1729296545 h 286"/>
                <a:gd name="T6" fmla="*/ 1721495702 w 286"/>
                <a:gd name="T7" fmla="*/ 640928205 h 286"/>
                <a:gd name="T8" fmla="*/ 1426554348 w 286"/>
                <a:gd name="T9" fmla="*/ 550229447 h 286"/>
                <a:gd name="T10" fmla="*/ 1083459647 w 286"/>
                <a:gd name="T11" fmla="*/ 0 h 286"/>
                <a:gd name="T12" fmla="*/ 0 60000 65536"/>
                <a:gd name="T13" fmla="*/ 0 60000 65536"/>
                <a:gd name="T14" fmla="*/ 0 60000 65536"/>
                <a:gd name="T15" fmla="*/ 0 60000 65536"/>
                <a:gd name="T16" fmla="*/ 0 60000 65536"/>
                <a:gd name="T17" fmla="*/ 0 60000 65536"/>
                <a:gd name="T18" fmla="*/ 0 w 286"/>
                <a:gd name="T19" fmla="*/ 0 h 286"/>
                <a:gd name="T20" fmla="*/ 286 w 286"/>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286" h="286">
                  <a:moveTo>
                    <a:pt x="180" y="0"/>
                  </a:moveTo>
                  <a:cubicBezTo>
                    <a:pt x="0" y="0"/>
                    <a:pt x="0" y="0"/>
                    <a:pt x="0" y="0"/>
                  </a:cubicBezTo>
                  <a:cubicBezTo>
                    <a:pt x="4" y="156"/>
                    <a:pt x="130" y="282"/>
                    <a:pt x="286" y="286"/>
                  </a:cubicBezTo>
                  <a:cubicBezTo>
                    <a:pt x="286" y="106"/>
                    <a:pt x="286" y="106"/>
                    <a:pt x="286" y="106"/>
                  </a:cubicBezTo>
                  <a:cubicBezTo>
                    <a:pt x="269" y="105"/>
                    <a:pt x="252" y="100"/>
                    <a:pt x="237" y="91"/>
                  </a:cubicBezTo>
                  <a:cubicBezTo>
                    <a:pt x="203" y="71"/>
                    <a:pt x="183" y="37"/>
                    <a:pt x="180" y="0"/>
                  </a:cubicBezTo>
                  <a:close/>
                </a:path>
              </a:pathLst>
            </a:custGeom>
            <a:solidFill>
              <a:schemeClr val="bg2"/>
            </a:solidFill>
            <a:ln w="9525">
              <a:noFill/>
              <a:round/>
              <a:headEnd/>
              <a:tailEnd/>
            </a:ln>
          </p:spPr>
          <p:txBody>
            <a:bodyPr/>
            <a:lstStyle/>
            <a:p>
              <a:pPr defTabSz="685679">
                <a:defRPr/>
              </a:pPr>
              <a:endParaRPr lang="en-GB" sz="1350" kern="0">
                <a:solidFill>
                  <a:sysClr val="windowText" lastClr="000000"/>
                </a:solidFill>
                <a:latin typeface="Calibri"/>
              </a:endParaRPr>
            </a:p>
          </p:txBody>
        </p:sp>
        <p:sp>
          <p:nvSpPr>
            <p:cNvPr id="11" name="Oval 28">
              <a:extLst>
                <a:ext uri="{FF2B5EF4-FFF2-40B4-BE49-F238E27FC236}">
                  <a16:creationId xmlns:a16="http://schemas.microsoft.com/office/drawing/2014/main" id="{6908852D-1372-47A4-8EA2-CE82C66B1DA0}"/>
                </a:ext>
              </a:extLst>
            </p:cNvPr>
            <p:cNvSpPr>
              <a:spLocks noChangeArrowheads="1"/>
            </p:cNvSpPr>
            <p:nvPr/>
          </p:nvSpPr>
          <p:spPr bwMode="gray">
            <a:xfrm>
              <a:off x="6887468" y="4047356"/>
              <a:ext cx="485775" cy="485775"/>
            </a:xfrm>
            <a:prstGeom prst="ellipse">
              <a:avLst/>
            </a:prstGeom>
            <a:solidFill>
              <a:schemeClr val="bg1"/>
            </a:solidFill>
            <a:ln w="3175">
              <a:noFill/>
              <a:round/>
              <a:headEnd/>
              <a:tailEnd/>
            </a:ln>
          </p:spPr>
          <p:txBody>
            <a:bodyPr lIns="0" tIns="0" rIns="0" bIns="0" anchor="ctr"/>
            <a:lstStyle/>
            <a:p>
              <a:pPr marL="133327" indent="-133327" algn="ctr" defTabSz="601160">
                <a:spcBef>
                  <a:spcPct val="20000"/>
                </a:spcBef>
                <a:defRPr/>
              </a:pPr>
              <a:endParaRPr lang="de-DE" sz="1350" b="1" kern="0">
                <a:solidFill>
                  <a:srgbClr val="FFFFFF"/>
                </a:solidFill>
                <a:latin typeface="Calibri"/>
                <a:cs typeface="Arial" charset="0"/>
              </a:endParaRPr>
            </a:p>
          </p:txBody>
        </p:sp>
      </p:grpSp>
      <p:pic>
        <p:nvPicPr>
          <p:cNvPr id="12" name="Picture 11" descr="Icon&#10;&#10;Description automatically generated">
            <a:extLst>
              <a:ext uri="{FF2B5EF4-FFF2-40B4-BE49-F238E27FC236}">
                <a16:creationId xmlns:a16="http://schemas.microsoft.com/office/drawing/2014/main" id="{4AC6D6BE-EB75-4B14-942B-F95CB0E71372}"/>
              </a:ext>
            </a:extLst>
          </p:cNvPr>
          <p:cNvPicPr>
            <a:picLocks noChangeAspect="1"/>
          </p:cNvPicPr>
          <p:nvPr/>
        </p:nvPicPr>
        <p:blipFill>
          <a:blip r:embed="rId2"/>
          <a:stretch>
            <a:fillRect/>
          </a:stretch>
        </p:blipFill>
        <p:spPr>
          <a:xfrm>
            <a:off x="3600301" y="2623972"/>
            <a:ext cx="540623" cy="540623"/>
          </a:xfrm>
          <a:prstGeom prst="rect">
            <a:avLst/>
          </a:prstGeom>
        </p:spPr>
      </p:pic>
      <p:sp>
        <p:nvSpPr>
          <p:cNvPr id="14" name="TextBox 13">
            <a:extLst>
              <a:ext uri="{FF2B5EF4-FFF2-40B4-BE49-F238E27FC236}">
                <a16:creationId xmlns:a16="http://schemas.microsoft.com/office/drawing/2014/main" id="{1EE197BD-6EC3-4F1E-86D1-7AE59F57256A}"/>
              </a:ext>
            </a:extLst>
          </p:cNvPr>
          <p:cNvSpPr txBox="1"/>
          <p:nvPr/>
        </p:nvSpPr>
        <p:spPr>
          <a:xfrm>
            <a:off x="1633621" y="2835655"/>
            <a:ext cx="2064783" cy="307777"/>
          </a:xfrm>
          <a:prstGeom prst="rect">
            <a:avLst/>
          </a:prstGeom>
          <a:noFill/>
        </p:spPr>
        <p:txBody>
          <a:bodyPr wrap="square" rtlCol="0">
            <a:spAutoFit/>
          </a:bodyPr>
          <a:lstStyle/>
          <a:p>
            <a:pPr defTabSz="685800"/>
            <a:r>
              <a:rPr lang="en-US" sz="1400" dirty="0">
                <a:solidFill>
                  <a:srgbClr val="8E2F8D"/>
                </a:solidFill>
                <a:latin typeface="Scene Std" panose="020B0504030504020204" pitchFamily="34" charset="0"/>
              </a:rPr>
              <a:t>TECHNICAL SUPPORT</a:t>
            </a:r>
          </a:p>
        </p:txBody>
      </p:sp>
      <p:pic>
        <p:nvPicPr>
          <p:cNvPr id="15" name="Picture 14" descr="Icon&#10;&#10;Description automatically generated">
            <a:extLst>
              <a:ext uri="{FF2B5EF4-FFF2-40B4-BE49-F238E27FC236}">
                <a16:creationId xmlns:a16="http://schemas.microsoft.com/office/drawing/2014/main" id="{AA7613EB-B771-4435-922E-70F689BD846D}"/>
              </a:ext>
            </a:extLst>
          </p:cNvPr>
          <p:cNvPicPr>
            <a:picLocks noChangeAspect="1"/>
          </p:cNvPicPr>
          <p:nvPr/>
        </p:nvPicPr>
        <p:blipFill>
          <a:blip r:embed="rId3"/>
          <a:stretch>
            <a:fillRect/>
          </a:stretch>
        </p:blipFill>
        <p:spPr>
          <a:xfrm>
            <a:off x="4857694" y="2671174"/>
            <a:ext cx="423441" cy="423441"/>
          </a:xfrm>
          <a:prstGeom prst="rect">
            <a:avLst/>
          </a:prstGeom>
        </p:spPr>
      </p:pic>
      <p:pic>
        <p:nvPicPr>
          <p:cNvPr id="16" name="Picture 15" descr="Icon&#10;&#10;Description automatically generated">
            <a:extLst>
              <a:ext uri="{FF2B5EF4-FFF2-40B4-BE49-F238E27FC236}">
                <a16:creationId xmlns:a16="http://schemas.microsoft.com/office/drawing/2014/main" id="{BF24C1E9-FD9E-4372-BEAF-D88810912D86}"/>
              </a:ext>
            </a:extLst>
          </p:cNvPr>
          <p:cNvPicPr>
            <a:picLocks noChangeAspect="1"/>
          </p:cNvPicPr>
          <p:nvPr/>
        </p:nvPicPr>
        <p:blipFill>
          <a:blip r:embed="rId4"/>
          <a:stretch>
            <a:fillRect/>
          </a:stretch>
        </p:blipFill>
        <p:spPr>
          <a:xfrm>
            <a:off x="3562676" y="1713491"/>
            <a:ext cx="518746" cy="518746"/>
          </a:xfrm>
          <a:prstGeom prst="rect">
            <a:avLst/>
          </a:prstGeom>
        </p:spPr>
      </p:pic>
      <p:cxnSp>
        <p:nvCxnSpPr>
          <p:cNvPr id="17" name="Straight Connector 16">
            <a:extLst>
              <a:ext uri="{FF2B5EF4-FFF2-40B4-BE49-F238E27FC236}">
                <a16:creationId xmlns:a16="http://schemas.microsoft.com/office/drawing/2014/main" id="{877FFD64-4C1C-47B0-B220-41BFA4195B4E}"/>
              </a:ext>
            </a:extLst>
          </p:cNvPr>
          <p:cNvCxnSpPr>
            <a:cxnSpLocks/>
          </p:cNvCxnSpPr>
          <p:nvPr/>
        </p:nvCxnSpPr>
        <p:spPr>
          <a:xfrm>
            <a:off x="1998320" y="1406026"/>
            <a:ext cx="2115376"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0E484C3-94FE-40B7-80E2-7EADC234656D}"/>
              </a:ext>
            </a:extLst>
          </p:cNvPr>
          <p:cNvSpPr txBox="1"/>
          <p:nvPr/>
        </p:nvSpPr>
        <p:spPr>
          <a:xfrm>
            <a:off x="6269959" y="2848401"/>
            <a:ext cx="964384" cy="307777"/>
          </a:xfrm>
          <a:prstGeom prst="rect">
            <a:avLst/>
          </a:prstGeom>
          <a:noFill/>
        </p:spPr>
        <p:txBody>
          <a:bodyPr wrap="square" rtlCol="0">
            <a:spAutoFit/>
          </a:bodyPr>
          <a:lstStyle/>
          <a:p>
            <a:pPr algn="r" defTabSz="685800"/>
            <a:r>
              <a:rPr lang="en-US" sz="1400" dirty="0">
                <a:solidFill>
                  <a:srgbClr val="8E2F8D"/>
                </a:solidFill>
                <a:latin typeface="Scene Std" panose="020B0504030504020204" pitchFamily="34" charset="0"/>
              </a:rPr>
              <a:t>INSIGHTS</a:t>
            </a:r>
          </a:p>
        </p:txBody>
      </p:sp>
      <p:sp>
        <p:nvSpPr>
          <p:cNvPr id="19" name="TextBox 18">
            <a:extLst>
              <a:ext uri="{FF2B5EF4-FFF2-40B4-BE49-F238E27FC236}">
                <a16:creationId xmlns:a16="http://schemas.microsoft.com/office/drawing/2014/main" id="{24C3C300-B56E-44BF-8A84-3E69D31C10BB}"/>
              </a:ext>
            </a:extLst>
          </p:cNvPr>
          <p:cNvSpPr txBox="1"/>
          <p:nvPr/>
        </p:nvSpPr>
        <p:spPr>
          <a:xfrm>
            <a:off x="1905062" y="1180930"/>
            <a:ext cx="2253719" cy="307777"/>
          </a:xfrm>
          <a:prstGeom prst="rect">
            <a:avLst/>
          </a:prstGeom>
          <a:noFill/>
        </p:spPr>
        <p:txBody>
          <a:bodyPr wrap="square" rtlCol="0">
            <a:spAutoFit/>
          </a:bodyPr>
          <a:lstStyle/>
          <a:p>
            <a:pPr defTabSz="685800"/>
            <a:r>
              <a:rPr lang="en-US" sz="1400" dirty="0">
                <a:solidFill>
                  <a:srgbClr val="8E2F8D"/>
                </a:solidFill>
                <a:latin typeface="Scene Std" panose="020B0504030504020204" pitchFamily="34" charset="0"/>
              </a:rPr>
              <a:t>SOLUTIONS PORTFOLIO</a:t>
            </a:r>
          </a:p>
        </p:txBody>
      </p:sp>
      <p:cxnSp>
        <p:nvCxnSpPr>
          <p:cNvPr id="20" name="Straight Connector 19">
            <a:extLst>
              <a:ext uri="{FF2B5EF4-FFF2-40B4-BE49-F238E27FC236}">
                <a16:creationId xmlns:a16="http://schemas.microsoft.com/office/drawing/2014/main" id="{E66BF5C5-DBAB-442F-A9B2-F8F58C645A15}"/>
              </a:ext>
            </a:extLst>
          </p:cNvPr>
          <p:cNvCxnSpPr>
            <a:cxnSpLocks/>
          </p:cNvCxnSpPr>
          <p:nvPr/>
        </p:nvCxnSpPr>
        <p:spPr>
          <a:xfrm>
            <a:off x="4461165" y="1396319"/>
            <a:ext cx="2446969"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DCE156AD-5CBF-4049-9C4B-7F2FE85B525B}"/>
              </a:ext>
            </a:extLst>
          </p:cNvPr>
          <p:cNvCxnSpPr>
            <a:cxnSpLocks/>
          </p:cNvCxnSpPr>
          <p:nvPr/>
        </p:nvCxnSpPr>
        <p:spPr>
          <a:xfrm>
            <a:off x="5330075" y="3059125"/>
            <a:ext cx="182597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pic>
        <p:nvPicPr>
          <p:cNvPr id="22" name="Picture 21" descr="A black and white sign&#10;&#10;Description automatically generated with medium confidence">
            <a:extLst>
              <a:ext uri="{FF2B5EF4-FFF2-40B4-BE49-F238E27FC236}">
                <a16:creationId xmlns:a16="http://schemas.microsoft.com/office/drawing/2014/main" id="{1FDEEF4D-2279-4892-92D2-1D5385DDE3D2}"/>
              </a:ext>
            </a:extLst>
          </p:cNvPr>
          <p:cNvPicPr>
            <a:picLocks noChangeAspect="1"/>
          </p:cNvPicPr>
          <p:nvPr/>
        </p:nvPicPr>
        <p:blipFill>
          <a:blip r:embed="rId5"/>
          <a:stretch>
            <a:fillRect/>
          </a:stretch>
        </p:blipFill>
        <p:spPr>
          <a:xfrm>
            <a:off x="4768100" y="1709473"/>
            <a:ext cx="466944" cy="466944"/>
          </a:xfrm>
          <a:prstGeom prst="rect">
            <a:avLst/>
          </a:prstGeom>
        </p:spPr>
      </p:pic>
      <p:sp>
        <p:nvSpPr>
          <p:cNvPr id="23" name="TextBox 22">
            <a:extLst>
              <a:ext uri="{FF2B5EF4-FFF2-40B4-BE49-F238E27FC236}">
                <a16:creationId xmlns:a16="http://schemas.microsoft.com/office/drawing/2014/main" id="{31848374-30A8-4979-B1C9-B7969885093B}"/>
              </a:ext>
            </a:extLst>
          </p:cNvPr>
          <p:cNvSpPr txBox="1"/>
          <p:nvPr/>
        </p:nvSpPr>
        <p:spPr>
          <a:xfrm>
            <a:off x="5676934" y="1172001"/>
            <a:ext cx="1329541" cy="307777"/>
          </a:xfrm>
          <a:prstGeom prst="rect">
            <a:avLst/>
          </a:prstGeom>
          <a:noFill/>
        </p:spPr>
        <p:txBody>
          <a:bodyPr wrap="square" rtlCol="0">
            <a:spAutoFit/>
          </a:bodyPr>
          <a:lstStyle/>
          <a:p>
            <a:pPr algn="r" defTabSz="685800"/>
            <a:r>
              <a:rPr lang="en-US" sz="1400" dirty="0">
                <a:solidFill>
                  <a:srgbClr val="8E2F8D"/>
                </a:solidFill>
                <a:latin typeface="Scene Std" panose="020B0504030504020204" pitchFamily="34" charset="0"/>
              </a:rPr>
              <a:t>REGULATORY</a:t>
            </a:r>
          </a:p>
        </p:txBody>
      </p:sp>
      <p:sp>
        <p:nvSpPr>
          <p:cNvPr id="24" name="TextBox 23">
            <a:extLst>
              <a:ext uri="{FF2B5EF4-FFF2-40B4-BE49-F238E27FC236}">
                <a16:creationId xmlns:a16="http://schemas.microsoft.com/office/drawing/2014/main" id="{65D7DDDF-4383-46D0-993F-2B305CF68B98}"/>
              </a:ext>
            </a:extLst>
          </p:cNvPr>
          <p:cNvSpPr txBox="1"/>
          <p:nvPr/>
        </p:nvSpPr>
        <p:spPr>
          <a:xfrm>
            <a:off x="1908222" y="1403578"/>
            <a:ext cx="1602947" cy="1107996"/>
          </a:xfrm>
          <a:prstGeom prst="rect">
            <a:avLst/>
          </a:prstGeom>
          <a:noFill/>
        </p:spPr>
        <p:txBody>
          <a:bodyPr wrap="square" rtlCol="0">
            <a:spAutoFit/>
          </a:bodyPr>
          <a:lstStyle/>
          <a:p>
            <a:pPr defTabSz="685800"/>
            <a:r>
              <a:rPr lang="en-US" sz="1100" dirty="0">
                <a:solidFill>
                  <a:srgbClr val="262826"/>
                </a:solidFill>
                <a:latin typeface="Scene Std" panose="020B0504030504020204" pitchFamily="34" charset="0"/>
              </a:rPr>
              <a:t>Innovative and evolving portfolio of shelf life extension &amp; food safety solutions rooted in our technical fermentation expertise.</a:t>
            </a:r>
          </a:p>
        </p:txBody>
      </p:sp>
      <p:sp>
        <p:nvSpPr>
          <p:cNvPr id="25" name="TextBox 24">
            <a:extLst>
              <a:ext uri="{FF2B5EF4-FFF2-40B4-BE49-F238E27FC236}">
                <a16:creationId xmlns:a16="http://schemas.microsoft.com/office/drawing/2014/main" id="{F0186563-2111-42D6-9BFC-745989D51E2E}"/>
              </a:ext>
            </a:extLst>
          </p:cNvPr>
          <p:cNvSpPr txBox="1"/>
          <p:nvPr/>
        </p:nvSpPr>
        <p:spPr>
          <a:xfrm>
            <a:off x="5232289" y="3031266"/>
            <a:ext cx="2021541" cy="938719"/>
          </a:xfrm>
          <a:prstGeom prst="rect">
            <a:avLst/>
          </a:prstGeom>
          <a:noFill/>
        </p:spPr>
        <p:txBody>
          <a:bodyPr wrap="square" rtlCol="0">
            <a:spAutoFit/>
          </a:bodyPr>
          <a:lstStyle/>
          <a:p>
            <a:pPr algn="r" defTabSz="685800"/>
            <a:r>
              <a:rPr lang="en-US" sz="1100" dirty="0">
                <a:solidFill>
                  <a:srgbClr val="262826"/>
                </a:solidFill>
                <a:latin typeface="Scene Std" panose="020B0504030504020204" pitchFamily="34" charset="0"/>
              </a:rPr>
              <a:t>Highly skilled team of dedicated analysts providing market and category insights to help you navigate the changing consumer landscape.</a:t>
            </a:r>
          </a:p>
        </p:txBody>
      </p:sp>
      <p:sp>
        <p:nvSpPr>
          <p:cNvPr id="26" name="TextBox 25">
            <a:extLst>
              <a:ext uri="{FF2B5EF4-FFF2-40B4-BE49-F238E27FC236}">
                <a16:creationId xmlns:a16="http://schemas.microsoft.com/office/drawing/2014/main" id="{BAF49922-4AA8-472C-92C3-2F643F529CDE}"/>
              </a:ext>
            </a:extLst>
          </p:cNvPr>
          <p:cNvSpPr txBox="1"/>
          <p:nvPr/>
        </p:nvSpPr>
        <p:spPr>
          <a:xfrm>
            <a:off x="5324313" y="1396319"/>
            <a:ext cx="1634528" cy="577081"/>
          </a:xfrm>
          <a:prstGeom prst="rect">
            <a:avLst/>
          </a:prstGeom>
          <a:noFill/>
        </p:spPr>
        <p:txBody>
          <a:bodyPr wrap="square" lIns="68580" tIns="34290" rIns="68580" bIns="34290" rtlCol="0" anchor="t">
            <a:spAutoFit/>
          </a:bodyPr>
          <a:lstStyle/>
          <a:p>
            <a:pPr algn="r" defTabSz="685800"/>
            <a:r>
              <a:rPr lang="en-US" sz="1100" dirty="0">
                <a:solidFill>
                  <a:srgbClr val="262826"/>
                </a:solidFill>
                <a:latin typeface="Scene Std"/>
              </a:rPr>
              <a:t>In-region Regulatory team to support enquiries and registration as needed.</a:t>
            </a:r>
            <a:endParaRPr lang="en-US" dirty="0">
              <a:solidFill>
                <a:srgbClr val="262826"/>
              </a:solidFill>
              <a:latin typeface="Calibri"/>
            </a:endParaRPr>
          </a:p>
        </p:txBody>
      </p:sp>
      <p:sp>
        <p:nvSpPr>
          <p:cNvPr id="27" name="TextBox 26">
            <a:extLst>
              <a:ext uri="{FF2B5EF4-FFF2-40B4-BE49-F238E27FC236}">
                <a16:creationId xmlns:a16="http://schemas.microsoft.com/office/drawing/2014/main" id="{4A6FA5FA-8822-4921-8D11-16330D570D50}"/>
              </a:ext>
            </a:extLst>
          </p:cNvPr>
          <p:cNvSpPr txBox="1"/>
          <p:nvPr/>
        </p:nvSpPr>
        <p:spPr>
          <a:xfrm>
            <a:off x="1645969" y="3030552"/>
            <a:ext cx="1865200" cy="938719"/>
          </a:xfrm>
          <a:prstGeom prst="rect">
            <a:avLst/>
          </a:prstGeom>
          <a:noFill/>
        </p:spPr>
        <p:txBody>
          <a:bodyPr wrap="square" rtlCol="0">
            <a:spAutoFit/>
          </a:bodyPr>
          <a:lstStyle/>
          <a:p>
            <a:pPr defTabSz="685800"/>
            <a:r>
              <a:rPr lang="en-US" sz="1100" dirty="0">
                <a:solidFill>
                  <a:srgbClr val="262826"/>
                </a:solidFill>
                <a:latin typeface="Scene Std" panose="020B0504030504020204" pitchFamily="34" charset="0"/>
              </a:rPr>
              <a:t>Expert partners in development and implementation to ensure a high probability of success and </a:t>
            </a:r>
          </a:p>
        </p:txBody>
      </p:sp>
      <p:pic>
        <p:nvPicPr>
          <p:cNvPr id="28" name="Picture 27">
            <a:extLst>
              <a:ext uri="{FF2B5EF4-FFF2-40B4-BE49-F238E27FC236}">
                <a16:creationId xmlns:a16="http://schemas.microsoft.com/office/drawing/2014/main" id="{1DB26692-505B-4861-8189-17D93A098174}"/>
              </a:ext>
            </a:extLst>
          </p:cNvPr>
          <p:cNvPicPr>
            <a:picLocks noChangeAspect="1"/>
          </p:cNvPicPr>
          <p:nvPr/>
        </p:nvPicPr>
        <p:blipFill>
          <a:blip r:embed="rId6"/>
          <a:stretch>
            <a:fillRect/>
          </a:stretch>
        </p:blipFill>
        <p:spPr>
          <a:xfrm>
            <a:off x="3855350" y="524265"/>
            <a:ext cx="1175825" cy="655612"/>
          </a:xfrm>
          <a:prstGeom prst="rect">
            <a:avLst/>
          </a:prstGeom>
        </p:spPr>
      </p:pic>
    </p:spTree>
    <p:extLst>
      <p:ext uri="{BB962C8B-B14F-4D97-AF65-F5344CB8AC3E}">
        <p14:creationId xmlns:p14="http://schemas.microsoft.com/office/powerpoint/2010/main" val="73607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4">
            <a:extLst>
              <a:ext uri="{FF2B5EF4-FFF2-40B4-BE49-F238E27FC236}">
                <a16:creationId xmlns:a16="http://schemas.microsoft.com/office/drawing/2014/main" id="{6D7F3691-04CB-428F-A1E1-C0ADDF1CE33C}"/>
              </a:ext>
            </a:extLst>
          </p:cNvPr>
          <p:cNvSpPr>
            <a:spLocks noGrp="1"/>
          </p:cNvSpPr>
          <p:nvPr>
            <p:ph type="title"/>
          </p:nvPr>
        </p:nvSpPr>
        <p:spPr>
          <a:xfrm>
            <a:off x="265236" y="209550"/>
            <a:ext cx="8573964" cy="640073"/>
          </a:xfrm>
        </p:spPr>
        <p:txBody>
          <a:bodyPr/>
          <a:lstStyle/>
          <a:p>
            <a:pPr algn="ctr"/>
            <a:r>
              <a:rPr lang="en-US" sz="2400" dirty="0"/>
              <a:t>Partnering with Corbion to increase available life of foods</a:t>
            </a:r>
            <a:br>
              <a:rPr lang="en-US" sz="2000" dirty="0"/>
            </a:br>
            <a:endParaRPr lang="en-US" sz="1600" b="0" i="1" dirty="0"/>
          </a:p>
        </p:txBody>
      </p:sp>
      <p:pic>
        <p:nvPicPr>
          <p:cNvPr id="22" name="Picture 21">
            <a:extLst>
              <a:ext uri="{FF2B5EF4-FFF2-40B4-BE49-F238E27FC236}">
                <a16:creationId xmlns:a16="http://schemas.microsoft.com/office/drawing/2014/main" id="{23022162-257E-46FA-BC2E-16D3D84AE679}"/>
              </a:ext>
            </a:extLst>
          </p:cNvPr>
          <p:cNvPicPr>
            <a:picLocks noChangeAspect="1"/>
          </p:cNvPicPr>
          <p:nvPr/>
        </p:nvPicPr>
        <p:blipFill>
          <a:blip r:embed="rId3"/>
          <a:stretch>
            <a:fillRect/>
          </a:stretch>
        </p:blipFill>
        <p:spPr>
          <a:xfrm>
            <a:off x="3855350" y="524265"/>
            <a:ext cx="1175825" cy="655612"/>
          </a:xfrm>
          <a:prstGeom prst="rect">
            <a:avLst/>
          </a:prstGeom>
        </p:spPr>
      </p:pic>
      <p:cxnSp>
        <p:nvCxnSpPr>
          <p:cNvPr id="23" name="Straight Arrow Connector 22">
            <a:extLst>
              <a:ext uri="{FF2B5EF4-FFF2-40B4-BE49-F238E27FC236}">
                <a16:creationId xmlns:a16="http://schemas.microsoft.com/office/drawing/2014/main" id="{B9007AF4-2D7A-45F8-9BDC-0B7E314A80AA}"/>
              </a:ext>
            </a:extLst>
          </p:cNvPr>
          <p:cNvCxnSpPr>
            <a:cxnSpLocks/>
          </p:cNvCxnSpPr>
          <p:nvPr/>
        </p:nvCxnSpPr>
        <p:spPr>
          <a:xfrm>
            <a:off x="2680097" y="1990773"/>
            <a:ext cx="512342" cy="0"/>
          </a:xfrm>
          <a:prstGeom prst="straightConnector1">
            <a:avLst/>
          </a:prstGeom>
          <a:ln>
            <a:tailEnd type="triangle" w="lg" len="lg"/>
          </a:ln>
        </p:spPr>
        <p:style>
          <a:lnRef idx="3">
            <a:schemeClr val="accent3"/>
          </a:lnRef>
          <a:fillRef idx="0">
            <a:schemeClr val="accent3"/>
          </a:fillRef>
          <a:effectRef idx="2">
            <a:schemeClr val="accent3"/>
          </a:effectRef>
          <a:fontRef idx="minor">
            <a:schemeClr val="tx1"/>
          </a:fontRef>
        </p:style>
      </p:cxnSp>
      <p:cxnSp>
        <p:nvCxnSpPr>
          <p:cNvPr id="24" name="Straight Arrow Connector 23">
            <a:extLst>
              <a:ext uri="{FF2B5EF4-FFF2-40B4-BE49-F238E27FC236}">
                <a16:creationId xmlns:a16="http://schemas.microsoft.com/office/drawing/2014/main" id="{297F9330-8964-4808-B581-B708EBD79BF0}"/>
              </a:ext>
            </a:extLst>
          </p:cNvPr>
          <p:cNvCxnSpPr>
            <a:cxnSpLocks/>
          </p:cNvCxnSpPr>
          <p:nvPr/>
        </p:nvCxnSpPr>
        <p:spPr>
          <a:xfrm>
            <a:off x="4051697" y="1990773"/>
            <a:ext cx="512342" cy="0"/>
          </a:xfrm>
          <a:prstGeom prst="straightConnector1">
            <a:avLst/>
          </a:prstGeom>
          <a:ln>
            <a:tailEnd type="triangle" w="lg" len="lg"/>
          </a:ln>
        </p:spPr>
        <p:style>
          <a:lnRef idx="3">
            <a:schemeClr val="accent3"/>
          </a:lnRef>
          <a:fillRef idx="0">
            <a:schemeClr val="accent3"/>
          </a:fillRef>
          <a:effectRef idx="2">
            <a:schemeClr val="accent3"/>
          </a:effectRef>
          <a:fontRef idx="minor">
            <a:schemeClr val="tx1"/>
          </a:fontRef>
        </p:style>
      </p:cxnSp>
      <p:cxnSp>
        <p:nvCxnSpPr>
          <p:cNvPr id="25" name="Straight Arrow Connector 24">
            <a:extLst>
              <a:ext uri="{FF2B5EF4-FFF2-40B4-BE49-F238E27FC236}">
                <a16:creationId xmlns:a16="http://schemas.microsoft.com/office/drawing/2014/main" id="{F371F795-751C-42B0-94F3-C8B5339C5A0B}"/>
              </a:ext>
            </a:extLst>
          </p:cNvPr>
          <p:cNvCxnSpPr>
            <a:cxnSpLocks/>
          </p:cNvCxnSpPr>
          <p:nvPr/>
        </p:nvCxnSpPr>
        <p:spPr>
          <a:xfrm>
            <a:off x="1384697" y="1990773"/>
            <a:ext cx="436511" cy="0"/>
          </a:xfrm>
          <a:prstGeom prst="straightConnector1">
            <a:avLst/>
          </a:prstGeom>
          <a:ln>
            <a:tailEnd type="triangle" w="lg" len="lg"/>
          </a:ln>
        </p:spPr>
        <p:style>
          <a:lnRef idx="3">
            <a:schemeClr val="accent3"/>
          </a:lnRef>
          <a:fillRef idx="0">
            <a:schemeClr val="accent3"/>
          </a:fillRef>
          <a:effectRef idx="2">
            <a:schemeClr val="accent3"/>
          </a:effectRef>
          <a:fontRef idx="minor">
            <a:schemeClr val="tx1"/>
          </a:fontRef>
        </p:style>
      </p:cxnSp>
      <p:sp>
        <p:nvSpPr>
          <p:cNvPr id="26" name="Shape 32398">
            <a:extLst>
              <a:ext uri="{FF2B5EF4-FFF2-40B4-BE49-F238E27FC236}">
                <a16:creationId xmlns:a16="http://schemas.microsoft.com/office/drawing/2014/main" id="{0FE1B872-994F-4075-AA0C-ACA40D43C7C9}"/>
              </a:ext>
            </a:extLst>
          </p:cNvPr>
          <p:cNvSpPr/>
          <p:nvPr/>
        </p:nvSpPr>
        <p:spPr>
          <a:xfrm>
            <a:off x="1821208" y="1488477"/>
            <a:ext cx="1004590"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27" name="Shape 32399">
            <a:extLst>
              <a:ext uri="{FF2B5EF4-FFF2-40B4-BE49-F238E27FC236}">
                <a16:creationId xmlns:a16="http://schemas.microsoft.com/office/drawing/2014/main" id="{E2DD87C7-4AF4-4C4F-9F43-7A8C41851D30}"/>
              </a:ext>
            </a:extLst>
          </p:cNvPr>
          <p:cNvSpPr/>
          <p:nvPr/>
        </p:nvSpPr>
        <p:spPr>
          <a:xfrm>
            <a:off x="3192438" y="1488477"/>
            <a:ext cx="1004591"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28" name="Shape 32400">
            <a:extLst>
              <a:ext uri="{FF2B5EF4-FFF2-40B4-BE49-F238E27FC236}">
                <a16:creationId xmlns:a16="http://schemas.microsoft.com/office/drawing/2014/main" id="{3E1E00ED-2013-4F8A-88D1-EE2E0081E506}"/>
              </a:ext>
            </a:extLst>
          </p:cNvPr>
          <p:cNvSpPr/>
          <p:nvPr/>
        </p:nvSpPr>
        <p:spPr>
          <a:xfrm>
            <a:off x="4564040" y="1488477"/>
            <a:ext cx="1004590"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29" name="Shape 32401">
            <a:extLst>
              <a:ext uri="{FF2B5EF4-FFF2-40B4-BE49-F238E27FC236}">
                <a16:creationId xmlns:a16="http://schemas.microsoft.com/office/drawing/2014/main" id="{503FB136-8072-40EE-84C1-1A1D08E0A5D5}"/>
              </a:ext>
            </a:extLst>
          </p:cNvPr>
          <p:cNvSpPr/>
          <p:nvPr/>
        </p:nvSpPr>
        <p:spPr>
          <a:xfrm>
            <a:off x="6254430" y="1500170"/>
            <a:ext cx="1004591"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0" name="Shape 32403">
            <a:extLst>
              <a:ext uri="{FF2B5EF4-FFF2-40B4-BE49-F238E27FC236}">
                <a16:creationId xmlns:a16="http://schemas.microsoft.com/office/drawing/2014/main" id="{6006D9E0-607C-4B26-96E7-7F3D965B357A}"/>
              </a:ext>
            </a:extLst>
          </p:cNvPr>
          <p:cNvSpPr/>
          <p:nvPr/>
        </p:nvSpPr>
        <p:spPr>
          <a:xfrm>
            <a:off x="288682" y="1412645"/>
            <a:ext cx="1156253" cy="1156255"/>
          </a:xfrm>
          <a:prstGeom prst="ellipse">
            <a:avLst/>
          </a:prstGeom>
          <a:solidFill>
            <a:srgbClr val="0070C0"/>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32" name="TextBox 31">
            <a:extLst>
              <a:ext uri="{FF2B5EF4-FFF2-40B4-BE49-F238E27FC236}">
                <a16:creationId xmlns:a16="http://schemas.microsoft.com/office/drawing/2014/main" id="{D52ACA49-E49E-460F-8AFF-8EC73BC31587}"/>
              </a:ext>
            </a:extLst>
          </p:cNvPr>
          <p:cNvSpPr txBox="1"/>
          <p:nvPr/>
        </p:nvSpPr>
        <p:spPr>
          <a:xfrm>
            <a:off x="1886444" y="1846965"/>
            <a:ext cx="908176" cy="276999"/>
          </a:xfrm>
          <a:prstGeom prst="rect">
            <a:avLst/>
          </a:prstGeom>
          <a:noFill/>
        </p:spPr>
        <p:txBody>
          <a:bodyPr wrap="square" rtlCol="0" anchor="ctr">
            <a:spAutoFit/>
          </a:bodyPr>
          <a:lstStyle/>
          <a:p>
            <a:pPr algn="ctr"/>
            <a:r>
              <a:rPr lang="en-US" sz="1200" b="1" dirty="0">
                <a:solidFill>
                  <a:schemeClr val="bg2"/>
                </a:solidFill>
              </a:rPr>
              <a:t>Verdad®</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3" name="TextBox 32">
            <a:extLst>
              <a:ext uri="{FF2B5EF4-FFF2-40B4-BE49-F238E27FC236}">
                <a16:creationId xmlns:a16="http://schemas.microsoft.com/office/drawing/2014/main" id="{839799FC-439F-456C-B397-86D0AC4CB87B}"/>
              </a:ext>
            </a:extLst>
          </p:cNvPr>
          <p:cNvSpPr txBox="1"/>
          <p:nvPr/>
        </p:nvSpPr>
        <p:spPr>
          <a:xfrm>
            <a:off x="3257703" y="1846965"/>
            <a:ext cx="900431" cy="276999"/>
          </a:xfrm>
          <a:prstGeom prst="rect">
            <a:avLst/>
          </a:prstGeom>
          <a:noFill/>
        </p:spPr>
        <p:txBody>
          <a:bodyPr wrap="square" rtlCol="0" anchor="ctr">
            <a:spAutoFit/>
          </a:bodyPr>
          <a:lstStyle/>
          <a:p>
            <a:pPr algn="ctr"/>
            <a:r>
              <a:rPr lang="en-US" sz="1200" b="1" dirty="0">
                <a:solidFill>
                  <a:schemeClr val="bg2"/>
                </a:solidFill>
              </a:rPr>
              <a:t>Origins®</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4" name="TextBox 33">
            <a:extLst>
              <a:ext uri="{FF2B5EF4-FFF2-40B4-BE49-F238E27FC236}">
                <a16:creationId xmlns:a16="http://schemas.microsoft.com/office/drawing/2014/main" id="{7B963983-F0E0-4A9A-B4EB-A9D33E186146}"/>
              </a:ext>
            </a:extLst>
          </p:cNvPr>
          <p:cNvSpPr txBox="1"/>
          <p:nvPr/>
        </p:nvSpPr>
        <p:spPr>
          <a:xfrm>
            <a:off x="4688374" y="1751584"/>
            <a:ext cx="811763" cy="461665"/>
          </a:xfrm>
          <a:prstGeom prst="rect">
            <a:avLst/>
          </a:prstGeom>
          <a:noFill/>
        </p:spPr>
        <p:txBody>
          <a:bodyPr wrap="square" rtlCol="0" anchor="ctr">
            <a:spAutoFit/>
          </a:bodyPr>
          <a:lstStyle/>
          <a:p>
            <a:pPr algn="ctr"/>
            <a:r>
              <a:rPr lang="en-US" sz="1200" b="1" dirty="0" err="1">
                <a:solidFill>
                  <a:schemeClr val="bg2"/>
                </a:solidFill>
              </a:rPr>
              <a:t>PuraQ</a:t>
            </a:r>
            <a:r>
              <a:rPr lang="en-US" sz="1200" b="1" dirty="0">
                <a:solidFill>
                  <a:schemeClr val="bg2"/>
                </a:solidFill>
              </a:rPr>
              <a:t>® Arome</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5" name="TextBox 34">
            <a:extLst>
              <a:ext uri="{FF2B5EF4-FFF2-40B4-BE49-F238E27FC236}">
                <a16:creationId xmlns:a16="http://schemas.microsoft.com/office/drawing/2014/main" id="{8CDD7D05-8451-469B-919D-3B01F8016310}"/>
              </a:ext>
            </a:extLst>
          </p:cNvPr>
          <p:cNvSpPr txBox="1"/>
          <p:nvPr/>
        </p:nvSpPr>
        <p:spPr>
          <a:xfrm>
            <a:off x="6350844" y="1690841"/>
            <a:ext cx="811763" cy="623248"/>
          </a:xfrm>
          <a:prstGeom prst="rect">
            <a:avLst/>
          </a:prstGeom>
          <a:noFill/>
        </p:spPr>
        <p:txBody>
          <a:bodyPr wrap="square" rtlCol="0" anchor="ctr">
            <a:spAutoFit/>
          </a:bodyPr>
          <a:lstStyle/>
          <a:p>
            <a:pPr algn="ctr"/>
            <a:r>
              <a:rPr lang="en-US" sz="1150" b="1" dirty="0">
                <a:solidFill>
                  <a:schemeClr val="bg2"/>
                </a:solidFill>
              </a:rPr>
              <a:t>Predictive modelling tools</a:t>
            </a:r>
            <a:endParaRPr lang="en-US" sz="115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36" name="Picture 35" descr="Icon&#10;&#10;Description automatically generated">
            <a:extLst>
              <a:ext uri="{FF2B5EF4-FFF2-40B4-BE49-F238E27FC236}">
                <a16:creationId xmlns:a16="http://schemas.microsoft.com/office/drawing/2014/main" id="{A79BDA56-E060-4A37-99A9-5E858BA3CD13}"/>
              </a:ext>
            </a:extLst>
          </p:cNvPr>
          <p:cNvPicPr>
            <a:picLocks noChangeAspect="1"/>
          </p:cNvPicPr>
          <p:nvPr/>
        </p:nvPicPr>
        <p:blipFill>
          <a:blip r:embed="rId4"/>
          <a:stretch>
            <a:fillRect/>
          </a:stretch>
        </p:blipFill>
        <p:spPr>
          <a:xfrm>
            <a:off x="596732" y="1480184"/>
            <a:ext cx="518746" cy="518746"/>
          </a:xfrm>
          <a:prstGeom prst="rect">
            <a:avLst/>
          </a:prstGeom>
        </p:spPr>
      </p:pic>
      <p:sp>
        <p:nvSpPr>
          <p:cNvPr id="38" name="TextBox 37">
            <a:extLst>
              <a:ext uri="{FF2B5EF4-FFF2-40B4-BE49-F238E27FC236}">
                <a16:creationId xmlns:a16="http://schemas.microsoft.com/office/drawing/2014/main" id="{6E6A602E-E6AB-404C-9984-FC4A07FF074B}"/>
              </a:ext>
            </a:extLst>
          </p:cNvPr>
          <p:cNvSpPr txBox="1"/>
          <p:nvPr/>
        </p:nvSpPr>
        <p:spPr>
          <a:xfrm>
            <a:off x="234630" y="1921764"/>
            <a:ext cx="1265483" cy="553998"/>
          </a:xfrm>
          <a:prstGeom prst="rect">
            <a:avLst/>
          </a:prstGeom>
          <a:noFill/>
        </p:spPr>
        <p:txBody>
          <a:bodyPr wrap="square" rtlCol="0">
            <a:spAutoFit/>
          </a:bodyPr>
          <a:lstStyle/>
          <a:p>
            <a:pPr algn="ctr"/>
            <a:r>
              <a:rPr lang="en-US" sz="1500" dirty="0">
                <a:solidFill>
                  <a:schemeClr val="bg1"/>
                </a:solidFill>
              </a:rPr>
              <a:t>Solutions Portfolio</a:t>
            </a:r>
          </a:p>
        </p:txBody>
      </p:sp>
      <p:sp>
        <p:nvSpPr>
          <p:cNvPr id="39" name="Plus Sign 38">
            <a:extLst>
              <a:ext uri="{FF2B5EF4-FFF2-40B4-BE49-F238E27FC236}">
                <a16:creationId xmlns:a16="http://schemas.microsoft.com/office/drawing/2014/main" id="{B13795CD-1011-4357-A8E3-03F8A487C4F2}"/>
              </a:ext>
            </a:extLst>
          </p:cNvPr>
          <p:cNvSpPr/>
          <p:nvPr/>
        </p:nvSpPr>
        <p:spPr>
          <a:xfrm>
            <a:off x="5636477" y="1772513"/>
            <a:ext cx="533400" cy="484980"/>
          </a:xfrm>
          <a:prstGeom prst="mathPlus">
            <a:avLst>
              <a:gd name="adj1" fmla="val 9955"/>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05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2" grpId="0"/>
      <p:bldP spid="33" grpId="0"/>
      <p:bldP spid="34" grpId="0"/>
      <p:bldP spid="35" grpId="0"/>
      <p:bldP spid="38" grpId="0"/>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8A0AF4A-3EBA-4E14-93F6-15F548E2FE23}"/>
              </a:ext>
            </a:extLst>
          </p:cNvPr>
          <p:cNvSpPr>
            <a:spLocks noGrp="1"/>
          </p:cNvSpPr>
          <p:nvPr>
            <p:ph type="dt" sz="half" idx="19"/>
          </p:nvPr>
        </p:nvSpPr>
        <p:spPr/>
        <p:txBody>
          <a:bodyPr/>
          <a:lstStyle/>
          <a:p>
            <a:fld id="{DB5D97A3-1D12-43ED-BCF6-B63C27D8A211}" type="datetime1">
              <a:rPr lang="en-US" smtClean="0"/>
              <a:pPr/>
              <a:t>7/23/2023</a:t>
            </a:fld>
            <a:endParaRPr lang="en-US"/>
          </a:p>
        </p:txBody>
      </p:sp>
      <p:sp>
        <p:nvSpPr>
          <p:cNvPr id="4" name="Slide Number Placeholder 3">
            <a:extLst>
              <a:ext uri="{FF2B5EF4-FFF2-40B4-BE49-F238E27FC236}">
                <a16:creationId xmlns:a16="http://schemas.microsoft.com/office/drawing/2014/main" id="{C0D35EE9-9F0D-40F1-8FF4-2178E6078EC2}"/>
              </a:ext>
            </a:extLst>
          </p:cNvPr>
          <p:cNvSpPr>
            <a:spLocks noGrp="1"/>
          </p:cNvSpPr>
          <p:nvPr>
            <p:ph type="sldNum" sz="quarter" idx="20"/>
          </p:nvPr>
        </p:nvSpPr>
        <p:spPr/>
        <p:txBody>
          <a:bodyPr/>
          <a:lstStyle/>
          <a:p>
            <a:fld id="{DF50BC54-82C0-411D-A966-0159842D18DA}" type="slidenum">
              <a:rPr lang="en-US" smtClean="0"/>
              <a:pPr/>
              <a:t>14</a:t>
            </a:fld>
            <a:endParaRPr lang="en-US"/>
          </a:p>
        </p:txBody>
      </p:sp>
      <p:pic>
        <p:nvPicPr>
          <p:cNvPr id="7" name="Picture 6" descr="A close up of a logo&#10;&#10;Description automatically generated">
            <a:extLst>
              <a:ext uri="{FF2B5EF4-FFF2-40B4-BE49-F238E27FC236}">
                <a16:creationId xmlns:a16="http://schemas.microsoft.com/office/drawing/2014/main" id="{87C36A56-516B-4E96-B10F-075C495B3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2212" y="1521412"/>
            <a:ext cx="5104588" cy="2899640"/>
          </a:xfrm>
          <a:prstGeom prst="rect">
            <a:avLst/>
          </a:prstGeom>
          <a:solidFill>
            <a:schemeClr val="bg2"/>
          </a:solidFill>
          <a:ln>
            <a:solidFill>
              <a:schemeClr val="bg2"/>
            </a:solidFill>
          </a:ln>
        </p:spPr>
      </p:pic>
      <p:sp>
        <p:nvSpPr>
          <p:cNvPr id="12" name="Title 7">
            <a:extLst>
              <a:ext uri="{FF2B5EF4-FFF2-40B4-BE49-F238E27FC236}">
                <a16:creationId xmlns:a16="http://schemas.microsoft.com/office/drawing/2014/main" id="{0209F71B-AE4A-457C-A08E-B84EB816573B}"/>
              </a:ext>
            </a:extLst>
          </p:cNvPr>
          <p:cNvSpPr>
            <a:spLocks noGrp="1"/>
          </p:cNvSpPr>
          <p:nvPr>
            <p:ph type="title"/>
          </p:nvPr>
        </p:nvSpPr>
        <p:spPr>
          <a:xfrm>
            <a:off x="265236" y="1229040"/>
            <a:ext cx="8573964" cy="275910"/>
          </a:xfrm>
        </p:spPr>
        <p:txBody>
          <a:bodyPr/>
          <a:lstStyle/>
          <a:p>
            <a:pPr algn="ctr"/>
            <a:r>
              <a:rPr lang="en-US" sz="1600" dirty="0">
                <a:solidFill>
                  <a:schemeClr val="bg2"/>
                </a:solidFill>
              </a:rPr>
              <a:t>Verdad® </a:t>
            </a:r>
            <a:r>
              <a:rPr lang="en-US" sz="1600" dirty="0">
                <a:solidFill>
                  <a:schemeClr val="tx1"/>
                </a:solidFill>
              </a:rPr>
              <a:t>natural ferments based on bio-based raw materials</a:t>
            </a:r>
            <a:endParaRPr lang="nl-NL" sz="1600" dirty="0">
              <a:solidFill>
                <a:schemeClr val="tx1"/>
              </a:solidFill>
            </a:endParaRPr>
          </a:p>
        </p:txBody>
      </p:sp>
      <p:sp>
        <p:nvSpPr>
          <p:cNvPr id="13" name="TextBox 12">
            <a:extLst>
              <a:ext uri="{FF2B5EF4-FFF2-40B4-BE49-F238E27FC236}">
                <a16:creationId xmlns:a16="http://schemas.microsoft.com/office/drawing/2014/main" id="{B8E1AEA4-017D-4562-8108-BF0ED781AADA}"/>
              </a:ext>
            </a:extLst>
          </p:cNvPr>
          <p:cNvSpPr txBox="1"/>
          <p:nvPr/>
        </p:nvSpPr>
        <p:spPr>
          <a:xfrm>
            <a:off x="298174" y="1450989"/>
            <a:ext cx="3088297" cy="3046988"/>
          </a:xfrm>
          <a:prstGeom prst="rect">
            <a:avLst/>
          </a:prstGeom>
          <a:noFill/>
        </p:spPr>
        <p:txBody>
          <a:bodyPr wrap="square" rtlCol="0">
            <a:spAutoFit/>
          </a:bodyPr>
          <a:lstStyle/>
          <a:p>
            <a:pPr marL="285750" indent="-285750" algn="ctr">
              <a:buFont typeface="Wingdings" panose="05000000000000000000" pitchFamily="2" charset="2"/>
              <a:buChar char="§"/>
            </a:pPr>
            <a:r>
              <a:rPr lang="en-US" sz="1600" dirty="0"/>
              <a:t>Bio-based raw material like sugar from sugar cane </a:t>
            </a:r>
          </a:p>
          <a:p>
            <a:pPr marL="285750" indent="-285750" algn="ctr">
              <a:buFont typeface="Wingdings" panose="05000000000000000000" pitchFamily="2" charset="2"/>
              <a:buChar char="§"/>
            </a:pPr>
            <a:endParaRPr lang="en-US" sz="1600" dirty="0"/>
          </a:p>
          <a:p>
            <a:pPr marL="285750" indent="-285750" algn="ctr">
              <a:buFont typeface="Wingdings" panose="05000000000000000000" pitchFamily="2" charset="2"/>
              <a:buChar char="§"/>
            </a:pPr>
            <a:r>
              <a:rPr lang="en-US" sz="1600" dirty="0"/>
              <a:t>Fermentation process</a:t>
            </a:r>
          </a:p>
          <a:p>
            <a:pPr marL="285750" indent="-285750" algn="ctr">
              <a:buFont typeface="Wingdings" panose="05000000000000000000" pitchFamily="2" charset="2"/>
              <a:buChar char="§"/>
            </a:pPr>
            <a:endParaRPr lang="en-US" sz="1600" dirty="0"/>
          </a:p>
          <a:p>
            <a:pPr marL="285750" indent="-285750" algn="ctr">
              <a:buFont typeface="Wingdings" panose="05000000000000000000" pitchFamily="2" charset="2"/>
              <a:buChar char="§"/>
            </a:pPr>
            <a:r>
              <a:rPr lang="en-US" sz="1600" dirty="0">
                <a:latin typeface="Aharoni" panose="02010803020104030203" pitchFamily="2" charset="-79"/>
                <a:cs typeface="Aharoni" panose="02010803020104030203" pitchFamily="2" charset="-79"/>
              </a:rPr>
              <a:t>Classified as food ingredients in AU</a:t>
            </a:r>
          </a:p>
          <a:p>
            <a:pPr marL="285750" indent="-285750" algn="ctr">
              <a:buFont typeface="Wingdings" panose="05000000000000000000" pitchFamily="2" charset="2"/>
              <a:buChar char="§"/>
            </a:pPr>
            <a:endParaRPr lang="en-US" sz="1600" dirty="0">
              <a:latin typeface="Aharoni" panose="02010803020104030203" pitchFamily="2" charset="-79"/>
              <a:cs typeface="Aharoni" panose="02010803020104030203" pitchFamily="2" charset="-79"/>
            </a:endParaRPr>
          </a:p>
          <a:p>
            <a:pPr marL="285750" indent="-285750" algn="ctr">
              <a:buFont typeface="Wingdings" panose="05000000000000000000" pitchFamily="2" charset="2"/>
              <a:buChar char="§"/>
            </a:pPr>
            <a:r>
              <a:rPr lang="en-US" sz="1600" dirty="0">
                <a:latin typeface="Aharoni" panose="02010803020104030203" pitchFamily="2" charset="-79"/>
                <a:cs typeface="Aharoni" panose="02010803020104030203" pitchFamily="2" charset="-79"/>
              </a:rPr>
              <a:t>Carbon dating tests </a:t>
            </a:r>
            <a:r>
              <a:rPr lang="en-US" sz="1600" dirty="0"/>
              <a:t>results available on request</a:t>
            </a:r>
          </a:p>
          <a:p>
            <a:pPr marL="285750" indent="-285750" algn="ctr">
              <a:buFont typeface="Wingdings" panose="05000000000000000000" pitchFamily="2" charset="2"/>
              <a:buChar char="§"/>
            </a:pPr>
            <a:endParaRPr lang="en-US" sz="1600" dirty="0"/>
          </a:p>
          <a:p>
            <a:pPr marL="285750" indent="-285750" algn="ctr">
              <a:buFont typeface="Wingdings" panose="05000000000000000000" pitchFamily="2" charset="2"/>
              <a:buChar char="§"/>
            </a:pPr>
            <a:r>
              <a:rPr lang="en-US" sz="1600" dirty="0"/>
              <a:t>Commercialized</a:t>
            </a:r>
          </a:p>
        </p:txBody>
      </p:sp>
      <p:sp>
        <p:nvSpPr>
          <p:cNvPr id="14" name="Title 4">
            <a:extLst>
              <a:ext uri="{FF2B5EF4-FFF2-40B4-BE49-F238E27FC236}">
                <a16:creationId xmlns:a16="http://schemas.microsoft.com/office/drawing/2014/main" id="{A7D02C7D-6FC6-40AC-ADB0-0CB0825D38B7}"/>
              </a:ext>
            </a:extLst>
          </p:cNvPr>
          <p:cNvSpPr txBox="1">
            <a:spLocks/>
          </p:cNvSpPr>
          <p:nvPr/>
        </p:nvSpPr>
        <p:spPr>
          <a:xfrm>
            <a:off x="265236" y="209550"/>
            <a:ext cx="8573964" cy="640073"/>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dirty="0"/>
              <a:t>Partnering with Corbion to increase available life of foods</a:t>
            </a:r>
            <a:br>
              <a:rPr lang="en-US" sz="2000" dirty="0"/>
            </a:br>
            <a:endParaRPr lang="en-US" sz="1600" b="0" i="1" dirty="0"/>
          </a:p>
        </p:txBody>
      </p:sp>
      <p:pic>
        <p:nvPicPr>
          <p:cNvPr id="15" name="Picture 14">
            <a:extLst>
              <a:ext uri="{FF2B5EF4-FFF2-40B4-BE49-F238E27FC236}">
                <a16:creationId xmlns:a16="http://schemas.microsoft.com/office/drawing/2014/main" id="{F206FC12-6D94-49F2-87B4-3BB313ED016E}"/>
              </a:ext>
            </a:extLst>
          </p:cNvPr>
          <p:cNvPicPr>
            <a:picLocks noChangeAspect="1"/>
          </p:cNvPicPr>
          <p:nvPr/>
        </p:nvPicPr>
        <p:blipFill>
          <a:blip r:embed="rId4"/>
          <a:stretch>
            <a:fillRect/>
          </a:stretch>
        </p:blipFill>
        <p:spPr>
          <a:xfrm>
            <a:off x="3855350" y="524265"/>
            <a:ext cx="1175825" cy="655612"/>
          </a:xfrm>
          <a:prstGeom prst="rect">
            <a:avLst/>
          </a:prstGeom>
        </p:spPr>
      </p:pic>
      <p:sp>
        <p:nvSpPr>
          <p:cNvPr id="2" name="TextBox 1">
            <a:extLst>
              <a:ext uri="{FF2B5EF4-FFF2-40B4-BE49-F238E27FC236}">
                <a16:creationId xmlns:a16="http://schemas.microsoft.com/office/drawing/2014/main" id="{235368AC-DD8E-476B-875D-634044B41973}"/>
              </a:ext>
            </a:extLst>
          </p:cNvPr>
          <p:cNvSpPr txBox="1"/>
          <p:nvPr/>
        </p:nvSpPr>
        <p:spPr>
          <a:xfrm>
            <a:off x="4267199" y="2005497"/>
            <a:ext cx="853625" cy="338554"/>
          </a:xfrm>
          <a:prstGeom prst="rect">
            <a:avLst/>
          </a:prstGeom>
          <a:solidFill>
            <a:schemeClr val="bg1">
              <a:lumMod val="95000"/>
            </a:schemeClr>
          </a:solidFill>
        </p:spPr>
        <p:txBody>
          <a:bodyPr wrap="square" rtlCol="0">
            <a:spAutoFit/>
          </a:bodyPr>
          <a:lstStyle/>
          <a:p>
            <a:pPr algn="r"/>
            <a:r>
              <a:rPr lang="en-US" sz="800" dirty="0">
                <a:solidFill>
                  <a:schemeClr val="tx1">
                    <a:alpha val="80000"/>
                  </a:schemeClr>
                </a:solidFill>
              </a:rPr>
              <a:t>Food-approved microbes</a:t>
            </a:r>
          </a:p>
        </p:txBody>
      </p:sp>
      <p:sp>
        <p:nvSpPr>
          <p:cNvPr id="18" name="TextBox 17">
            <a:extLst>
              <a:ext uri="{FF2B5EF4-FFF2-40B4-BE49-F238E27FC236}">
                <a16:creationId xmlns:a16="http://schemas.microsoft.com/office/drawing/2014/main" id="{F1772A2B-DB02-4206-81F6-639BEAE82E6C}"/>
              </a:ext>
            </a:extLst>
          </p:cNvPr>
          <p:cNvSpPr txBox="1"/>
          <p:nvPr/>
        </p:nvSpPr>
        <p:spPr>
          <a:xfrm>
            <a:off x="3885167" y="3680996"/>
            <a:ext cx="853625" cy="338554"/>
          </a:xfrm>
          <a:prstGeom prst="rect">
            <a:avLst/>
          </a:prstGeom>
          <a:solidFill>
            <a:schemeClr val="bg1">
              <a:lumMod val="95000"/>
            </a:schemeClr>
          </a:solidFill>
        </p:spPr>
        <p:txBody>
          <a:bodyPr wrap="square" rtlCol="0">
            <a:spAutoFit/>
          </a:bodyPr>
          <a:lstStyle/>
          <a:p>
            <a:pPr algn="r"/>
            <a:r>
              <a:rPr lang="en-US" sz="800" dirty="0">
                <a:solidFill>
                  <a:schemeClr val="tx1">
                    <a:alpha val="80000"/>
                  </a:schemeClr>
                </a:solidFill>
              </a:rPr>
              <a:t>Plant-based input </a:t>
            </a:r>
          </a:p>
        </p:txBody>
      </p:sp>
    </p:spTree>
    <p:extLst>
      <p:ext uri="{BB962C8B-B14F-4D97-AF65-F5344CB8AC3E}">
        <p14:creationId xmlns:p14="http://schemas.microsoft.com/office/powerpoint/2010/main" val="2895746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E852C6-5491-4E25-BBD7-E1B8B5D9158E}"/>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4C9797C3-D7C0-43C9-A16F-CD4F422F4F2B}"/>
              </a:ext>
            </a:extLst>
          </p:cNvPr>
          <p:cNvSpPr>
            <a:spLocks noGrp="1"/>
          </p:cNvSpPr>
          <p:nvPr>
            <p:ph type="sldNum" sz="quarter" idx="20"/>
          </p:nvPr>
        </p:nvSpPr>
        <p:spPr/>
        <p:txBody>
          <a:bodyPr/>
          <a:lstStyle/>
          <a:p>
            <a:fld id="{DF50BC54-82C0-411D-A966-0159842D18DA}" type="slidenum">
              <a:rPr lang="en-US" smtClean="0"/>
              <a:pPr/>
              <a:t>15</a:t>
            </a:fld>
            <a:endParaRPr lang="en-US"/>
          </a:p>
        </p:txBody>
      </p:sp>
      <p:sp>
        <p:nvSpPr>
          <p:cNvPr id="6" name="Title 7">
            <a:extLst>
              <a:ext uri="{FF2B5EF4-FFF2-40B4-BE49-F238E27FC236}">
                <a16:creationId xmlns:a16="http://schemas.microsoft.com/office/drawing/2014/main" id="{30E0F1D4-689A-4A56-9E11-3243262531C6}"/>
              </a:ext>
            </a:extLst>
          </p:cNvPr>
          <p:cNvSpPr>
            <a:spLocks noGrp="1"/>
          </p:cNvSpPr>
          <p:nvPr>
            <p:ph type="title"/>
          </p:nvPr>
        </p:nvSpPr>
        <p:spPr>
          <a:xfrm>
            <a:off x="601585" y="1356637"/>
            <a:ext cx="3554250" cy="275910"/>
          </a:xfrm>
        </p:spPr>
        <p:txBody>
          <a:bodyPr/>
          <a:lstStyle/>
          <a:p>
            <a:pPr algn="ctr"/>
            <a:r>
              <a:rPr lang="en-US" sz="1600" dirty="0">
                <a:solidFill>
                  <a:schemeClr val="bg2"/>
                </a:solidFill>
              </a:rPr>
              <a:t>Proprietary modelling tools </a:t>
            </a:r>
            <a:r>
              <a:rPr lang="en-US" sz="1600" dirty="0">
                <a:solidFill>
                  <a:schemeClr val="tx1"/>
                </a:solidFill>
              </a:rPr>
              <a:t>that contribute to your efforts to mitigate food spoilage and waste</a:t>
            </a:r>
            <a:endParaRPr lang="nl-NL" sz="1600" dirty="0">
              <a:solidFill>
                <a:schemeClr val="tx1"/>
              </a:solidFill>
            </a:endParaRPr>
          </a:p>
        </p:txBody>
      </p:sp>
      <p:pic>
        <p:nvPicPr>
          <p:cNvPr id="8" name="Picture 7">
            <a:extLst>
              <a:ext uri="{FF2B5EF4-FFF2-40B4-BE49-F238E27FC236}">
                <a16:creationId xmlns:a16="http://schemas.microsoft.com/office/drawing/2014/main" id="{8F6C5BCB-E929-48A5-AA38-714709B38D65}"/>
              </a:ext>
            </a:extLst>
          </p:cNvPr>
          <p:cNvPicPr>
            <a:picLocks noChangeAspect="1"/>
          </p:cNvPicPr>
          <p:nvPr/>
        </p:nvPicPr>
        <p:blipFill rotWithShape="1">
          <a:blip r:embed="rId3"/>
          <a:srcRect b="7735"/>
          <a:stretch/>
        </p:blipFill>
        <p:spPr>
          <a:xfrm>
            <a:off x="4533031" y="1256076"/>
            <a:ext cx="3799354" cy="3065312"/>
          </a:xfrm>
          <a:prstGeom prst="rect">
            <a:avLst/>
          </a:prstGeom>
        </p:spPr>
      </p:pic>
      <p:sp>
        <p:nvSpPr>
          <p:cNvPr id="10" name="Title 4">
            <a:extLst>
              <a:ext uri="{FF2B5EF4-FFF2-40B4-BE49-F238E27FC236}">
                <a16:creationId xmlns:a16="http://schemas.microsoft.com/office/drawing/2014/main" id="{18CDC508-3E52-4B3B-91D5-7D8B3888A354}"/>
              </a:ext>
            </a:extLst>
          </p:cNvPr>
          <p:cNvSpPr txBox="1">
            <a:spLocks/>
          </p:cNvSpPr>
          <p:nvPr/>
        </p:nvSpPr>
        <p:spPr>
          <a:xfrm>
            <a:off x="265236" y="209550"/>
            <a:ext cx="8573964" cy="640073"/>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a:t>Partnering with Corbion to increase available life of foods</a:t>
            </a:r>
            <a:br>
              <a:rPr lang="en-US" sz="2000"/>
            </a:br>
            <a:endParaRPr lang="en-US" sz="1600" b="0" i="1"/>
          </a:p>
        </p:txBody>
      </p:sp>
      <p:pic>
        <p:nvPicPr>
          <p:cNvPr id="11" name="Picture 10">
            <a:extLst>
              <a:ext uri="{FF2B5EF4-FFF2-40B4-BE49-F238E27FC236}">
                <a16:creationId xmlns:a16="http://schemas.microsoft.com/office/drawing/2014/main" id="{A9382C4F-11A0-4667-811A-CE8BBD8A788F}"/>
              </a:ext>
            </a:extLst>
          </p:cNvPr>
          <p:cNvPicPr>
            <a:picLocks noChangeAspect="1"/>
          </p:cNvPicPr>
          <p:nvPr/>
        </p:nvPicPr>
        <p:blipFill>
          <a:blip r:embed="rId4"/>
          <a:stretch>
            <a:fillRect/>
          </a:stretch>
        </p:blipFill>
        <p:spPr>
          <a:xfrm>
            <a:off x="3855350" y="524265"/>
            <a:ext cx="1175825" cy="655612"/>
          </a:xfrm>
          <a:prstGeom prst="rect">
            <a:avLst/>
          </a:prstGeom>
        </p:spPr>
      </p:pic>
      <p:sp>
        <p:nvSpPr>
          <p:cNvPr id="12" name="TextBox 11">
            <a:extLst>
              <a:ext uri="{FF2B5EF4-FFF2-40B4-BE49-F238E27FC236}">
                <a16:creationId xmlns:a16="http://schemas.microsoft.com/office/drawing/2014/main" id="{C7532D00-5BD8-460E-96D3-2B91F4F4FC85}"/>
              </a:ext>
            </a:extLst>
          </p:cNvPr>
          <p:cNvSpPr txBox="1"/>
          <p:nvPr/>
        </p:nvSpPr>
        <p:spPr>
          <a:xfrm>
            <a:off x="298174" y="2133183"/>
            <a:ext cx="4234857" cy="1077218"/>
          </a:xfrm>
          <a:prstGeom prst="rect">
            <a:avLst/>
          </a:prstGeom>
          <a:noFill/>
        </p:spPr>
        <p:txBody>
          <a:bodyPr wrap="square" rtlCol="0">
            <a:spAutoFit/>
          </a:bodyPr>
          <a:lstStyle/>
          <a:p>
            <a:pPr marL="285750" indent="-285750" algn="ctr">
              <a:buFont typeface="Wingdings" panose="05000000000000000000" pitchFamily="2" charset="2"/>
              <a:buChar char="§"/>
            </a:pPr>
            <a:r>
              <a:rPr lang="en-US" sz="1600" dirty="0"/>
              <a:t>Reduces the number of challenge studies needed to identify right solution &amp; speed up time to market</a:t>
            </a:r>
          </a:p>
          <a:p>
            <a:pPr marL="285750" indent="-285750" algn="ctr">
              <a:buFont typeface="Wingdings" panose="05000000000000000000" pitchFamily="2" charset="2"/>
              <a:buChar char="§"/>
            </a:pPr>
            <a:endParaRPr lang="en-US" sz="1600" dirty="0"/>
          </a:p>
        </p:txBody>
      </p:sp>
    </p:spTree>
    <p:extLst>
      <p:ext uri="{BB962C8B-B14F-4D97-AF65-F5344CB8AC3E}">
        <p14:creationId xmlns:p14="http://schemas.microsoft.com/office/powerpoint/2010/main" val="427175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8B89AE-AEDC-4979-9344-545D543768D0}"/>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B0E2DBF5-6475-4D5C-92C1-5352FCC1EAB6}"/>
              </a:ext>
            </a:extLst>
          </p:cNvPr>
          <p:cNvSpPr>
            <a:spLocks noGrp="1"/>
          </p:cNvSpPr>
          <p:nvPr>
            <p:ph type="sldNum" sz="quarter" idx="20"/>
          </p:nvPr>
        </p:nvSpPr>
        <p:spPr/>
        <p:txBody>
          <a:bodyPr/>
          <a:lstStyle/>
          <a:p>
            <a:fld id="{DF50BC54-82C0-411D-A966-0159842D18DA}" type="slidenum">
              <a:rPr lang="en-US" smtClean="0"/>
              <a:pPr/>
              <a:t>16</a:t>
            </a:fld>
            <a:endParaRPr lang="en-US"/>
          </a:p>
        </p:txBody>
      </p:sp>
      <p:pic>
        <p:nvPicPr>
          <p:cNvPr id="6" name="Picture 5">
            <a:extLst>
              <a:ext uri="{FF2B5EF4-FFF2-40B4-BE49-F238E27FC236}">
                <a16:creationId xmlns:a16="http://schemas.microsoft.com/office/drawing/2014/main" id="{0158A964-F1DF-4D5D-9C00-645D9C4B8A45}"/>
              </a:ext>
            </a:extLst>
          </p:cNvPr>
          <p:cNvPicPr>
            <a:picLocks noChangeAspect="1"/>
          </p:cNvPicPr>
          <p:nvPr/>
        </p:nvPicPr>
        <p:blipFill>
          <a:blip r:embed="rId2"/>
          <a:stretch>
            <a:fillRect/>
          </a:stretch>
        </p:blipFill>
        <p:spPr>
          <a:xfrm>
            <a:off x="5031174" y="1195961"/>
            <a:ext cx="2207825" cy="3195648"/>
          </a:xfrm>
          <a:prstGeom prst="rect">
            <a:avLst/>
          </a:prstGeom>
          <a:ln>
            <a:solidFill>
              <a:schemeClr val="bg1">
                <a:lumMod val="95000"/>
              </a:schemeClr>
            </a:solidFill>
          </a:ln>
        </p:spPr>
      </p:pic>
      <p:sp>
        <p:nvSpPr>
          <p:cNvPr id="7" name="Title 4">
            <a:extLst>
              <a:ext uri="{FF2B5EF4-FFF2-40B4-BE49-F238E27FC236}">
                <a16:creationId xmlns:a16="http://schemas.microsoft.com/office/drawing/2014/main" id="{DB60EA14-15B0-474B-974F-C85BF54FD19A}"/>
              </a:ext>
            </a:extLst>
          </p:cNvPr>
          <p:cNvSpPr txBox="1">
            <a:spLocks/>
          </p:cNvSpPr>
          <p:nvPr/>
        </p:nvSpPr>
        <p:spPr>
          <a:xfrm>
            <a:off x="265236" y="209550"/>
            <a:ext cx="8573964" cy="640073"/>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a:t>Partnering with Corbion to increase available life of foods</a:t>
            </a:r>
            <a:br>
              <a:rPr lang="en-US" sz="2000"/>
            </a:br>
            <a:endParaRPr lang="en-US" sz="1600" b="0" i="1"/>
          </a:p>
        </p:txBody>
      </p:sp>
      <p:pic>
        <p:nvPicPr>
          <p:cNvPr id="8" name="Picture 7">
            <a:extLst>
              <a:ext uri="{FF2B5EF4-FFF2-40B4-BE49-F238E27FC236}">
                <a16:creationId xmlns:a16="http://schemas.microsoft.com/office/drawing/2014/main" id="{0E94BFFA-5161-4F90-A5C7-67583E16C60D}"/>
              </a:ext>
            </a:extLst>
          </p:cNvPr>
          <p:cNvPicPr>
            <a:picLocks noChangeAspect="1"/>
          </p:cNvPicPr>
          <p:nvPr/>
        </p:nvPicPr>
        <p:blipFill>
          <a:blip r:embed="rId3"/>
          <a:stretch>
            <a:fillRect/>
          </a:stretch>
        </p:blipFill>
        <p:spPr>
          <a:xfrm>
            <a:off x="3855350" y="524265"/>
            <a:ext cx="1175825" cy="655612"/>
          </a:xfrm>
          <a:prstGeom prst="rect">
            <a:avLst/>
          </a:prstGeom>
        </p:spPr>
      </p:pic>
      <p:sp>
        <p:nvSpPr>
          <p:cNvPr id="9" name="Title 7">
            <a:extLst>
              <a:ext uri="{FF2B5EF4-FFF2-40B4-BE49-F238E27FC236}">
                <a16:creationId xmlns:a16="http://schemas.microsoft.com/office/drawing/2014/main" id="{F62674FE-5970-48E1-AD37-BCA1FBA93949}"/>
              </a:ext>
            </a:extLst>
          </p:cNvPr>
          <p:cNvSpPr>
            <a:spLocks noGrp="1"/>
          </p:cNvSpPr>
          <p:nvPr>
            <p:ph type="title"/>
          </p:nvPr>
        </p:nvSpPr>
        <p:spPr>
          <a:xfrm>
            <a:off x="837879" y="1647480"/>
            <a:ext cx="3554250" cy="275910"/>
          </a:xfrm>
        </p:spPr>
        <p:txBody>
          <a:bodyPr/>
          <a:lstStyle/>
          <a:p>
            <a:pPr algn="ctr"/>
            <a:r>
              <a:rPr lang="en-US" sz="1600" dirty="0">
                <a:solidFill>
                  <a:schemeClr val="bg2"/>
                </a:solidFill>
              </a:rPr>
              <a:t>Proprietary modelling tools </a:t>
            </a:r>
            <a:r>
              <a:rPr lang="en-US" sz="1600" dirty="0">
                <a:solidFill>
                  <a:schemeClr val="tx1"/>
                </a:solidFill>
              </a:rPr>
              <a:t>that contribute to your efforts to mitigate food spoilage and waste</a:t>
            </a:r>
            <a:endParaRPr lang="nl-NL" sz="1600" dirty="0">
              <a:solidFill>
                <a:schemeClr val="tx1"/>
              </a:solidFill>
            </a:endParaRPr>
          </a:p>
        </p:txBody>
      </p:sp>
      <p:sp>
        <p:nvSpPr>
          <p:cNvPr id="10" name="TextBox 9">
            <a:extLst>
              <a:ext uri="{FF2B5EF4-FFF2-40B4-BE49-F238E27FC236}">
                <a16:creationId xmlns:a16="http://schemas.microsoft.com/office/drawing/2014/main" id="{C466D8DF-013F-45C1-9082-4D0C4F6B5496}"/>
              </a:ext>
            </a:extLst>
          </p:cNvPr>
          <p:cNvSpPr txBox="1"/>
          <p:nvPr/>
        </p:nvSpPr>
        <p:spPr>
          <a:xfrm>
            <a:off x="534468" y="2424026"/>
            <a:ext cx="4234857" cy="1077218"/>
          </a:xfrm>
          <a:prstGeom prst="rect">
            <a:avLst/>
          </a:prstGeom>
          <a:noFill/>
        </p:spPr>
        <p:txBody>
          <a:bodyPr wrap="square" rtlCol="0">
            <a:spAutoFit/>
          </a:bodyPr>
          <a:lstStyle/>
          <a:p>
            <a:pPr marL="285750" indent="-285750" algn="ctr">
              <a:buFont typeface="Wingdings" panose="05000000000000000000" pitchFamily="2" charset="2"/>
              <a:buChar char="§"/>
            </a:pPr>
            <a:r>
              <a:rPr lang="en-US" sz="1600" dirty="0"/>
              <a:t>Reduces the number of challenge studies needed to identify right solution &amp; speed up time to market</a:t>
            </a:r>
          </a:p>
          <a:p>
            <a:pPr marL="285750" indent="-285750" algn="ctr">
              <a:buFont typeface="Wingdings" panose="05000000000000000000" pitchFamily="2" charset="2"/>
              <a:buChar char="§"/>
            </a:pPr>
            <a:endParaRPr lang="en-US" sz="1600" dirty="0"/>
          </a:p>
        </p:txBody>
      </p:sp>
    </p:spTree>
    <p:extLst>
      <p:ext uri="{BB962C8B-B14F-4D97-AF65-F5344CB8AC3E}">
        <p14:creationId xmlns:p14="http://schemas.microsoft.com/office/powerpoint/2010/main" val="199641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1ED5DED-2CFF-CC4C-94EC-6BEFD7C9F062}"/>
              </a:ext>
            </a:extLst>
          </p:cNvPr>
          <p:cNvCxnSpPr>
            <a:cxnSpLocks/>
          </p:cNvCxnSpPr>
          <p:nvPr/>
        </p:nvCxnSpPr>
        <p:spPr>
          <a:xfrm>
            <a:off x="2680097" y="1990773"/>
            <a:ext cx="512342" cy="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33F9BC1-3304-D742-A00C-236F86C24655}"/>
              </a:ext>
            </a:extLst>
          </p:cNvPr>
          <p:cNvCxnSpPr>
            <a:cxnSpLocks/>
          </p:cNvCxnSpPr>
          <p:nvPr/>
        </p:nvCxnSpPr>
        <p:spPr>
          <a:xfrm>
            <a:off x="4051697" y="1990773"/>
            <a:ext cx="512342" cy="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F68792A-54DF-E245-9A1C-2F69F47B4F04}"/>
              </a:ext>
            </a:extLst>
          </p:cNvPr>
          <p:cNvCxnSpPr>
            <a:cxnSpLocks/>
          </p:cNvCxnSpPr>
          <p:nvPr/>
        </p:nvCxnSpPr>
        <p:spPr>
          <a:xfrm>
            <a:off x="1384697" y="1990773"/>
            <a:ext cx="436511" cy="0"/>
          </a:xfrm>
          <a:prstGeom prst="straightConnector1">
            <a:avLst/>
          </a:prstGeom>
          <a:ln w="381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87D0B96-60C2-D940-8780-5C4DE76BC4E5}"/>
              </a:ext>
            </a:extLst>
          </p:cNvPr>
          <p:cNvCxnSpPr>
            <a:cxnSpLocks/>
          </p:cNvCxnSpPr>
          <p:nvPr/>
        </p:nvCxnSpPr>
        <p:spPr>
          <a:xfrm>
            <a:off x="2664714" y="3524146"/>
            <a:ext cx="512342" cy="0"/>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94D2650-7F56-364A-893B-AEC0E0C69773}"/>
              </a:ext>
            </a:extLst>
          </p:cNvPr>
          <p:cNvCxnSpPr>
            <a:cxnSpLocks/>
          </p:cNvCxnSpPr>
          <p:nvPr/>
        </p:nvCxnSpPr>
        <p:spPr>
          <a:xfrm>
            <a:off x="4036314" y="3524146"/>
            <a:ext cx="512342" cy="0"/>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26DFD6C-4DD8-864E-9E04-CA819F4D8715}"/>
              </a:ext>
            </a:extLst>
          </p:cNvPr>
          <p:cNvCxnSpPr>
            <a:cxnSpLocks/>
          </p:cNvCxnSpPr>
          <p:nvPr/>
        </p:nvCxnSpPr>
        <p:spPr>
          <a:xfrm>
            <a:off x="1369314" y="3524146"/>
            <a:ext cx="436511" cy="0"/>
          </a:xfrm>
          <a:prstGeom prst="straightConnector1">
            <a:avLst/>
          </a:prstGeom>
          <a:ln w="3810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AA03E31-7C4D-4620-B6E7-8C4B4E5D85D3}"/>
              </a:ext>
            </a:extLst>
          </p:cNvPr>
          <p:cNvCxnSpPr>
            <a:cxnSpLocks/>
          </p:cNvCxnSpPr>
          <p:nvPr/>
        </p:nvCxnSpPr>
        <p:spPr>
          <a:xfrm>
            <a:off x="5407914" y="3524146"/>
            <a:ext cx="512342" cy="0"/>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32398" name="Shape 32398"/>
          <p:cNvSpPr/>
          <p:nvPr/>
        </p:nvSpPr>
        <p:spPr>
          <a:xfrm>
            <a:off x="1821208" y="1488477"/>
            <a:ext cx="1004590"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399" name="Shape 32399"/>
          <p:cNvSpPr/>
          <p:nvPr/>
        </p:nvSpPr>
        <p:spPr>
          <a:xfrm>
            <a:off x="3192438" y="1488477"/>
            <a:ext cx="1004591"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00" name="Shape 32400"/>
          <p:cNvSpPr/>
          <p:nvPr/>
        </p:nvSpPr>
        <p:spPr>
          <a:xfrm>
            <a:off x="4564040" y="1488477"/>
            <a:ext cx="1004590"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01" name="Shape 32401"/>
          <p:cNvSpPr/>
          <p:nvPr/>
        </p:nvSpPr>
        <p:spPr>
          <a:xfrm>
            <a:off x="6254430" y="1500170"/>
            <a:ext cx="1004591" cy="1004591"/>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03" name="Shape 32403"/>
          <p:cNvSpPr/>
          <p:nvPr/>
        </p:nvSpPr>
        <p:spPr>
          <a:xfrm>
            <a:off x="288682" y="1412645"/>
            <a:ext cx="1156253" cy="1156255"/>
          </a:xfrm>
          <a:prstGeom prst="ellipse">
            <a:avLst/>
          </a:prstGeom>
          <a:solidFill>
            <a:schemeClr val="accent1"/>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32416" name="Shape 32416"/>
          <p:cNvSpPr/>
          <p:nvPr/>
        </p:nvSpPr>
        <p:spPr>
          <a:xfrm>
            <a:off x="1805825" y="3023313"/>
            <a:ext cx="1004590" cy="1004590"/>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17" name="Shape 32417"/>
          <p:cNvSpPr/>
          <p:nvPr/>
        </p:nvSpPr>
        <p:spPr>
          <a:xfrm>
            <a:off x="3177055" y="3023313"/>
            <a:ext cx="1004591" cy="1004590"/>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18" name="Shape 32418"/>
          <p:cNvSpPr/>
          <p:nvPr/>
        </p:nvSpPr>
        <p:spPr>
          <a:xfrm>
            <a:off x="4548657" y="3023313"/>
            <a:ext cx="1004590" cy="1004590"/>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19" name="Shape 32419"/>
          <p:cNvSpPr/>
          <p:nvPr/>
        </p:nvSpPr>
        <p:spPr>
          <a:xfrm>
            <a:off x="7634398" y="3036935"/>
            <a:ext cx="1004591" cy="1004590"/>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32421" name="Shape 32421"/>
          <p:cNvSpPr/>
          <p:nvPr/>
        </p:nvSpPr>
        <p:spPr>
          <a:xfrm>
            <a:off x="273299" y="2947482"/>
            <a:ext cx="1156253" cy="1156253"/>
          </a:xfrm>
          <a:prstGeom prst="ellipse">
            <a:avLst/>
          </a:prstGeom>
          <a:solidFill>
            <a:schemeClr val="accent2"/>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5" name="TextBox 4">
            <a:extLst>
              <a:ext uri="{FF2B5EF4-FFF2-40B4-BE49-F238E27FC236}">
                <a16:creationId xmlns:a16="http://schemas.microsoft.com/office/drawing/2014/main" id="{6F55BCA2-DD32-EB43-BB48-FB91D25F105A}"/>
              </a:ext>
            </a:extLst>
          </p:cNvPr>
          <p:cNvSpPr txBox="1"/>
          <p:nvPr/>
        </p:nvSpPr>
        <p:spPr>
          <a:xfrm>
            <a:off x="1886444" y="1846965"/>
            <a:ext cx="908176" cy="276999"/>
          </a:xfrm>
          <a:prstGeom prst="rect">
            <a:avLst/>
          </a:prstGeom>
          <a:noFill/>
        </p:spPr>
        <p:txBody>
          <a:bodyPr wrap="square" rtlCol="0" anchor="ctr">
            <a:spAutoFit/>
          </a:bodyPr>
          <a:lstStyle/>
          <a:p>
            <a:pPr algn="ctr"/>
            <a:r>
              <a:rPr lang="en-US" sz="1200" b="1" dirty="0">
                <a:solidFill>
                  <a:schemeClr val="bg2"/>
                </a:solidFill>
              </a:rPr>
              <a:t>Verdad®</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6" name="TextBox 45">
            <a:extLst>
              <a:ext uri="{FF2B5EF4-FFF2-40B4-BE49-F238E27FC236}">
                <a16:creationId xmlns:a16="http://schemas.microsoft.com/office/drawing/2014/main" id="{207C818B-BC9D-5242-8F53-044CAC16B9C7}"/>
              </a:ext>
            </a:extLst>
          </p:cNvPr>
          <p:cNvSpPr txBox="1"/>
          <p:nvPr/>
        </p:nvSpPr>
        <p:spPr>
          <a:xfrm>
            <a:off x="3257703" y="1846965"/>
            <a:ext cx="900431" cy="276999"/>
          </a:xfrm>
          <a:prstGeom prst="rect">
            <a:avLst/>
          </a:prstGeom>
          <a:noFill/>
        </p:spPr>
        <p:txBody>
          <a:bodyPr wrap="square" rtlCol="0" anchor="ctr">
            <a:spAutoFit/>
          </a:bodyPr>
          <a:lstStyle/>
          <a:p>
            <a:pPr algn="ctr"/>
            <a:r>
              <a:rPr lang="en-US" sz="1200" b="1" dirty="0">
                <a:solidFill>
                  <a:schemeClr val="bg2"/>
                </a:solidFill>
              </a:rPr>
              <a:t>Origins®</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7" name="TextBox 46">
            <a:extLst>
              <a:ext uri="{FF2B5EF4-FFF2-40B4-BE49-F238E27FC236}">
                <a16:creationId xmlns:a16="http://schemas.microsoft.com/office/drawing/2014/main" id="{0C896B21-AE3F-5041-B248-993CA69DCC5F}"/>
              </a:ext>
            </a:extLst>
          </p:cNvPr>
          <p:cNvSpPr txBox="1"/>
          <p:nvPr/>
        </p:nvSpPr>
        <p:spPr>
          <a:xfrm>
            <a:off x="4688374" y="1751584"/>
            <a:ext cx="811763" cy="461665"/>
          </a:xfrm>
          <a:prstGeom prst="rect">
            <a:avLst/>
          </a:prstGeom>
          <a:noFill/>
        </p:spPr>
        <p:txBody>
          <a:bodyPr wrap="square" rtlCol="0" anchor="ctr">
            <a:spAutoFit/>
          </a:bodyPr>
          <a:lstStyle/>
          <a:p>
            <a:pPr algn="ctr"/>
            <a:r>
              <a:rPr lang="en-US" sz="1200" b="1" dirty="0" err="1">
                <a:solidFill>
                  <a:schemeClr val="bg2"/>
                </a:solidFill>
              </a:rPr>
              <a:t>PuraQ</a:t>
            </a:r>
            <a:r>
              <a:rPr lang="en-US" sz="1200" b="1" dirty="0">
                <a:solidFill>
                  <a:schemeClr val="bg2"/>
                </a:solidFill>
              </a:rPr>
              <a:t>® Arome</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8" name="TextBox 47">
            <a:extLst>
              <a:ext uri="{FF2B5EF4-FFF2-40B4-BE49-F238E27FC236}">
                <a16:creationId xmlns:a16="http://schemas.microsoft.com/office/drawing/2014/main" id="{6C667F95-8F03-374E-B81D-160AF09788BA}"/>
              </a:ext>
            </a:extLst>
          </p:cNvPr>
          <p:cNvSpPr txBox="1"/>
          <p:nvPr/>
        </p:nvSpPr>
        <p:spPr>
          <a:xfrm>
            <a:off x="6350844" y="1690841"/>
            <a:ext cx="811763" cy="623248"/>
          </a:xfrm>
          <a:prstGeom prst="rect">
            <a:avLst/>
          </a:prstGeom>
          <a:noFill/>
        </p:spPr>
        <p:txBody>
          <a:bodyPr wrap="square" rtlCol="0" anchor="ctr">
            <a:spAutoFit/>
          </a:bodyPr>
          <a:lstStyle/>
          <a:p>
            <a:pPr algn="ctr"/>
            <a:r>
              <a:rPr lang="en-US" sz="1150" b="1" dirty="0">
                <a:solidFill>
                  <a:schemeClr val="bg2"/>
                </a:solidFill>
              </a:rPr>
              <a:t>Predictive modelling tools</a:t>
            </a:r>
            <a:endParaRPr lang="en-US" sz="115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9" name="TextBox 48">
            <a:extLst>
              <a:ext uri="{FF2B5EF4-FFF2-40B4-BE49-F238E27FC236}">
                <a16:creationId xmlns:a16="http://schemas.microsoft.com/office/drawing/2014/main" id="{914504EB-24EA-2C43-A502-456D565F1CC2}"/>
              </a:ext>
            </a:extLst>
          </p:cNvPr>
          <p:cNvSpPr txBox="1"/>
          <p:nvPr/>
        </p:nvSpPr>
        <p:spPr>
          <a:xfrm>
            <a:off x="1795777" y="3284455"/>
            <a:ext cx="1004590" cy="461665"/>
          </a:xfrm>
          <a:prstGeom prst="rect">
            <a:avLst/>
          </a:prstGeom>
          <a:noFill/>
        </p:spPr>
        <p:txBody>
          <a:bodyPr wrap="square" rtlCol="0" anchor="ctr">
            <a:spAutoFit/>
          </a:bodyPr>
          <a:lstStyle/>
          <a:p>
            <a:pPr algn="ctr"/>
            <a:r>
              <a:rPr lang="en-US" sz="1200" b="1" dirty="0">
                <a:solidFill>
                  <a:schemeClr val="bg2"/>
                </a:solidFill>
              </a:rPr>
              <a:t>Application  Specialists</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0" name="TextBox 49">
            <a:extLst>
              <a:ext uri="{FF2B5EF4-FFF2-40B4-BE49-F238E27FC236}">
                <a16:creationId xmlns:a16="http://schemas.microsoft.com/office/drawing/2014/main" id="{25BCF051-A66B-7C45-AA4B-77535C86B056}"/>
              </a:ext>
            </a:extLst>
          </p:cNvPr>
          <p:cNvSpPr txBox="1"/>
          <p:nvPr/>
        </p:nvSpPr>
        <p:spPr>
          <a:xfrm>
            <a:off x="3134475" y="3379965"/>
            <a:ext cx="1087808" cy="261610"/>
          </a:xfrm>
          <a:prstGeom prst="rect">
            <a:avLst/>
          </a:prstGeom>
          <a:noFill/>
        </p:spPr>
        <p:txBody>
          <a:bodyPr wrap="square" rtlCol="0" anchor="ctr">
            <a:spAutoFit/>
          </a:bodyPr>
          <a:lstStyle/>
          <a:p>
            <a:pPr algn="ctr"/>
            <a:r>
              <a:rPr lang="en-US" sz="1100" b="1" dirty="0">
                <a:solidFill>
                  <a:schemeClr val="bg2"/>
                </a:solidFill>
              </a:rPr>
              <a:t>Microbiologists</a:t>
            </a:r>
            <a:endParaRPr lang="en-US" sz="11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1" name="TextBox 50">
            <a:extLst>
              <a:ext uri="{FF2B5EF4-FFF2-40B4-BE49-F238E27FC236}">
                <a16:creationId xmlns:a16="http://schemas.microsoft.com/office/drawing/2014/main" id="{BDEA430D-F728-394F-98A9-134BCD40AE4F}"/>
              </a:ext>
            </a:extLst>
          </p:cNvPr>
          <p:cNvSpPr txBox="1"/>
          <p:nvPr/>
        </p:nvSpPr>
        <p:spPr>
          <a:xfrm>
            <a:off x="4631365" y="3269066"/>
            <a:ext cx="811763" cy="461665"/>
          </a:xfrm>
          <a:prstGeom prst="rect">
            <a:avLst/>
          </a:prstGeom>
          <a:noFill/>
        </p:spPr>
        <p:txBody>
          <a:bodyPr wrap="square" rtlCol="0" anchor="ctr">
            <a:spAutoFit/>
          </a:bodyPr>
          <a:lstStyle/>
          <a:p>
            <a:pPr algn="ctr"/>
            <a:r>
              <a:rPr lang="en-US" sz="1200" b="1" dirty="0">
                <a:solidFill>
                  <a:schemeClr val="bg2"/>
                </a:solidFill>
              </a:rPr>
              <a:t>Food Scientists</a:t>
            </a:r>
            <a:endParaRPr lang="en-US" sz="1200" b="1" dirty="0">
              <a:solidFill>
                <a:schemeClr val="bg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2" name="TextBox 51">
            <a:extLst>
              <a:ext uri="{FF2B5EF4-FFF2-40B4-BE49-F238E27FC236}">
                <a16:creationId xmlns:a16="http://schemas.microsoft.com/office/drawing/2014/main" id="{792212DA-545F-634C-BCA1-112E9ECAAF3D}"/>
              </a:ext>
            </a:extLst>
          </p:cNvPr>
          <p:cNvSpPr txBox="1"/>
          <p:nvPr/>
        </p:nvSpPr>
        <p:spPr>
          <a:xfrm>
            <a:off x="7610647" y="3196372"/>
            <a:ext cx="1052091" cy="646331"/>
          </a:xfrm>
          <a:prstGeom prst="rect">
            <a:avLst/>
          </a:prstGeom>
          <a:noFill/>
        </p:spPr>
        <p:txBody>
          <a:bodyPr wrap="square" rtlCol="0" anchor="ctr">
            <a:spAutoFit/>
          </a:bodyPr>
          <a:lstStyle/>
          <a:p>
            <a:pPr algn="ctr"/>
            <a:r>
              <a:rPr lang="en-US" sz="1200" b="1" dirty="0">
                <a:solidFill>
                  <a:schemeClr val="bg2"/>
                </a:solidFill>
              </a:rPr>
              <a:t>3 Bio-safety level II labs globally</a:t>
            </a:r>
            <a:endParaRPr lang="en-US"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58" name="Picture 57" descr="Icon&#10;&#10;Description automatically generated">
            <a:extLst>
              <a:ext uri="{FF2B5EF4-FFF2-40B4-BE49-F238E27FC236}">
                <a16:creationId xmlns:a16="http://schemas.microsoft.com/office/drawing/2014/main" id="{DC47DED0-DA47-44A8-A58A-08806BF7514D}"/>
              </a:ext>
            </a:extLst>
          </p:cNvPr>
          <p:cNvPicPr>
            <a:picLocks noChangeAspect="1"/>
          </p:cNvPicPr>
          <p:nvPr/>
        </p:nvPicPr>
        <p:blipFill>
          <a:blip r:embed="rId3"/>
          <a:stretch>
            <a:fillRect/>
          </a:stretch>
        </p:blipFill>
        <p:spPr>
          <a:xfrm>
            <a:off x="596732" y="1480184"/>
            <a:ext cx="518746" cy="518746"/>
          </a:xfrm>
          <a:prstGeom prst="rect">
            <a:avLst/>
          </a:prstGeom>
        </p:spPr>
      </p:pic>
      <p:pic>
        <p:nvPicPr>
          <p:cNvPr id="71" name="Picture 70" descr="Icon&#10;&#10;Description automatically generated">
            <a:extLst>
              <a:ext uri="{FF2B5EF4-FFF2-40B4-BE49-F238E27FC236}">
                <a16:creationId xmlns:a16="http://schemas.microsoft.com/office/drawing/2014/main" id="{AB6A80B7-B18F-46AE-914F-FC330FF2BCD3}"/>
              </a:ext>
            </a:extLst>
          </p:cNvPr>
          <p:cNvPicPr>
            <a:picLocks noChangeAspect="1"/>
          </p:cNvPicPr>
          <p:nvPr/>
        </p:nvPicPr>
        <p:blipFill>
          <a:blip r:embed="rId4"/>
          <a:stretch>
            <a:fillRect/>
          </a:stretch>
        </p:blipFill>
        <p:spPr>
          <a:xfrm>
            <a:off x="581113" y="2955850"/>
            <a:ext cx="540623" cy="540623"/>
          </a:xfrm>
          <a:prstGeom prst="rect">
            <a:avLst/>
          </a:prstGeom>
        </p:spPr>
      </p:pic>
      <p:sp>
        <p:nvSpPr>
          <p:cNvPr id="31" name="TextBox 30">
            <a:extLst>
              <a:ext uri="{FF2B5EF4-FFF2-40B4-BE49-F238E27FC236}">
                <a16:creationId xmlns:a16="http://schemas.microsoft.com/office/drawing/2014/main" id="{367B9434-1C1F-4A58-829C-00EE921F7834}"/>
              </a:ext>
            </a:extLst>
          </p:cNvPr>
          <p:cNvSpPr txBox="1"/>
          <p:nvPr/>
        </p:nvSpPr>
        <p:spPr>
          <a:xfrm>
            <a:off x="234630" y="1921764"/>
            <a:ext cx="1265483" cy="553998"/>
          </a:xfrm>
          <a:prstGeom prst="rect">
            <a:avLst/>
          </a:prstGeom>
          <a:noFill/>
        </p:spPr>
        <p:txBody>
          <a:bodyPr wrap="square" rtlCol="0">
            <a:spAutoFit/>
          </a:bodyPr>
          <a:lstStyle/>
          <a:p>
            <a:pPr algn="ctr"/>
            <a:r>
              <a:rPr lang="en-US" sz="1500" dirty="0">
                <a:solidFill>
                  <a:schemeClr val="bg1"/>
                </a:solidFill>
              </a:rPr>
              <a:t>Solutions Portfolio</a:t>
            </a:r>
          </a:p>
        </p:txBody>
      </p:sp>
      <p:sp>
        <p:nvSpPr>
          <p:cNvPr id="32" name="TextBox 31">
            <a:extLst>
              <a:ext uri="{FF2B5EF4-FFF2-40B4-BE49-F238E27FC236}">
                <a16:creationId xmlns:a16="http://schemas.microsoft.com/office/drawing/2014/main" id="{016B33E4-1E1C-45A9-AD69-D0AC15CD17D7}"/>
              </a:ext>
            </a:extLst>
          </p:cNvPr>
          <p:cNvSpPr txBox="1"/>
          <p:nvPr/>
        </p:nvSpPr>
        <p:spPr>
          <a:xfrm>
            <a:off x="224570" y="3453732"/>
            <a:ext cx="1265483" cy="553998"/>
          </a:xfrm>
          <a:prstGeom prst="rect">
            <a:avLst/>
          </a:prstGeom>
          <a:noFill/>
        </p:spPr>
        <p:txBody>
          <a:bodyPr wrap="square" rtlCol="0">
            <a:spAutoFit/>
          </a:bodyPr>
          <a:lstStyle/>
          <a:p>
            <a:pPr algn="ctr"/>
            <a:r>
              <a:rPr lang="en-US" sz="1500" dirty="0">
                <a:solidFill>
                  <a:schemeClr val="bg1"/>
                </a:solidFill>
              </a:rPr>
              <a:t>Technical Support</a:t>
            </a:r>
          </a:p>
        </p:txBody>
      </p:sp>
      <p:sp>
        <p:nvSpPr>
          <p:cNvPr id="36" name="Title 4">
            <a:extLst>
              <a:ext uri="{FF2B5EF4-FFF2-40B4-BE49-F238E27FC236}">
                <a16:creationId xmlns:a16="http://schemas.microsoft.com/office/drawing/2014/main" id="{B40CEB03-52F8-4C8C-BCE0-EC768283EB33}"/>
              </a:ext>
            </a:extLst>
          </p:cNvPr>
          <p:cNvSpPr>
            <a:spLocks noGrp="1"/>
          </p:cNvSpPr>
          <p:nvPr>
            <p:ph type="title"/>
          </p:nvPr>
        </p:nvSpPr>
        <p:spPr>
          <a:xfrm>
            <a:off x="265236" y="209550"/>
            <a:ext cx="8573964" cy="640073"/>
          </a:xfrm>
        </p:spPr>
        <p:txBody>
          <a:bodyPr/>
          <a:lstStyle/>
          <a:p>
            <a:pPr algn="ctr"/>
            <a:r>
              <a:rPr lang="en-US" sz="2400" dirty="0"/>
              <a:t>Partnering with Corbion to increase available life of foods</a:t>
            </a:r>
            <a:br>
              <a:rPr lang="en-US" sz="2000" dirty="0"/>
            </a:br>
            <a:endParaRPr lang="en-US" sz="1600" b="0" i="1" dirty="0"/>
          </a:p>
        </p:txBody>
      </p:sp>
      <p:pic>
        <p:nvPicPr>
          <p:cNvPr id="38" name="Picture 37">
            <a:extLst>
              <a:ext uri="{FF2B5EF4-FFF2-40B4-BE49-F238E27FC236}">
                <a16:creationId xmlns:a16="http://schemas.microsoft.com/office/drawing/2014/main" id="{DD5F67AC-303A-482E-ACD4-D4CA8E425119}"/>
              </a:ext>
            </a:extLst>
          </p:cNvPr>
          <p:cNvPicPr>
            <a:picLocks noChangeAspect="1"/>
          </p:cNvPicPr>
          <p:nvPr/>
        </p:nvPicPr>
        <p:blipFill>
          <a:blip r:embed="rId5"/>
          <a:stretch>
            <a:fillRect/>
          </a:stretch>
        </p:blipFill>
        <p:spPr>
          <a:xfrm>
            <a:off x="3855350" y="524265"/>
            <a:ext cx="1175825" cy="655612"/>
          </a:xfrm>
          <a:prstGeom prst="rect">
            <a:avLst/>
          </a:prstGeom>
        </p:spPr>
      </p:pic>
      <p:sp>
        <p:nvSpPr>
          <p:cNvPr id="39" name="Shape 32418">
            <a:extLst>
              <a:ext uri="{FF2B5EF4-FFF2-40B4-BE49-F238E27FC236}">
                <a16:creationId xmlns:a16="http://schemas.microsoft.com/office/drawing/2014/main" id="{09C82F03-07F7-408D-BC07-A34A22FA3965}"/>
              </a:ext>
            </a:extLst>
          </p:cNvPr>
          <p:cNvSpPr/>
          <p:nvPr/>
        </p:nvSpPr>
        <p:spPr>
          <a:xfrm>
            <a:off x="5920257" y="3023313"/>
            <a:ext cx="1004590" cy="1004590"/>
          </a:xfrm>
          <a:prstGeom prst="ellipse">
            <a:avLst/>
          </a:prstGeom>
          <a:solidFill>
            <a:schemeClr val="bg1">
              <a:lumMod val="75000"/>
            </a:scheme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a:r>
              <a:rPr lang="en-US" sz="1055" b="1" dirty="0">
                <a:solidFill>
                  <a:schemeClr val="bg2"/>
                </a:solidFill>
                <a:latin typeface="+mj-lt"/>
                <a:ea typeface="Lato Light" panose="020F0502020204030203" pitchFamily="34" charset="0"/>
                <a:cs typeface="Lato Light" panose="020F0502020204030203" pitchFamily="34" charset="0"/>
              </a:rPr>
              <a:t>Analytical Specialists</a:t>
            </a:r>
            <a:endParaRPr sz="1055" b="1" dirty="0">
              <a:solidFill>
                <a:schemeClr val="bg2"/>
              </a:solidFill>
              <a:latin typeface="+mj-lt"/>
              <a:ea typeface="Lato Light" panose="020F0502020204030203" pitchFamily="34" charset="0"/>
              <a:cs typeface="Lato Light" panose="020F0502020204030203" pitchFamily="34" charset="0"/>
            </a:endParaRPr>
          </a:p>
        </p:txBody>
      </p:sp>
      <p:sp>
        <p:nvSpPr>
          <p:cNvPr id="4" name="Plus Sign 3">
            <a:extLst>
              <a:ext uri="{FF2B5EF4-FFF2-40B4-BE49-F238E27FC236}">
                <a16:creationId xmlns:a16="http://schemas.microsoft.com/office/drawing/2014/main" id="{02EED825-CF14-4FEF-BC30-4DF3B0E57763}"/>
              </a:ext>
            </a:extLst>
          </p:cNvPr>
          <p:cNvSpPr/>
          <p:nvPr/>
        </p:nvSpPr>
        <p:spPr>
          <a:xfrm>
            <a:off x="5636477" y="1772513"/>
            <a:ext cx="533400" cy="484980"/>
          </a:xfrm>
          <a:prstGeom prst="mathPlus">
            <a:avLst>
              <a:gd name="adj1" fmla="val 9955"/>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lus Sign 40">
            <a:extLst>
              <a:ext uri="{FF2B5EF4-FFF2-40B4-BE49-F238E27FC236}">
                <a16:creationId xmlns:a16="http://schemas.microsoft.com/office/drawing/2014/main" id="{795AD346-7FDC-4233-8876-DEB3E72AB89C}"/>
              </a:ext>
            </a:extLst>
          </p:cNvPr>
          <p:cNvSpPr/>
          <p:nvPr/>
        </p:nvSpPr>
        <p:spPr>
          <a:xfrm>
            <a:off x="7052769" y="3296740"/>
            <a:ext cx="533400" cy="484980"/>
          </a:xfrm>
          <a:prstGeom prst="mathPlus">
            <a:avLst>
              <a:gd name="adj1" fmla="val 9955"/>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8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3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3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4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4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4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4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4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4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4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98" grpId="0" animBg="1"/>
      <p:bldP spid="32399" grpId="0" animBg="1"/>
      <p:bldP spid="32400" grpId="0" animBg="1"/>
      <p:bldP spid="32401" grpId="0" animBg="1"/>
      <p:bldP spid="32403" grpId="0" animBg="1"/>
      <p:bldP spid="32416" grpId="0" animBg="1"/>
      <p:bldP spid="32417" grpId="0" animBg="1"/>
      <p:bldP spid="32418" grpId="0" animBg="1"/>
      <p:bldP spid="32419" grpId="0" animBg="1"/>
      <p:bldP spid="32421" grpId="0" animBg="1"/>
      <p:bldP spid="5" grpId="0"/>
      <p:bldP spid="46" grpId="0"/>
      <p:bldP spid="47" grpId="0"/>
      <p:bldP spid="48" grpId="0"/>
      <p:bldP spid="49" grpId="0"/>
      <p:bldP spid="50" grpId="0"/>
      <p:bldP spid="51" grpId="0"/>
      <p:bldP spid="52" grpId="0"/>
      <p:bldP spid="31" grpId="0"/>
      <p:bldP spid="32" grpId="0"/>
      <p:bldP spid="39" grpId="0" animBg="1"/>
      <p:bldP spid="4"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A86048-77D7-4049-ABD4-F04B53CEE129}"/>
              </a:ext>
            </a:extLst>
          </p:cNvPr>
          <p:cNvPicPr>
            <a:picLocks noChangeAspect="1"/>
          </p:cNvPicPr>
          <p:nvPr/>
        </p:nvPicPr>
        <p:blipFill>
          <a:blip r:embed="rId3"/>
          <a:stretch>
            <a:fillRect/>
          </a:stretch>
        </p:blipFill>
        <p:spPr>
          <a:xfrm>
            <a:off x="3855350" y="524265"/>
            <a:ext cx="1175825" cy="655612"/>
          </a:xfrm>
          <a:prstGeom prst="rect">
            <a:avLst/>
          </a:prstGeom>
        </p:spPr>
      </p:pic>
      <p:sp>
        <p:nvSpPr>
          <p:cNvPr id="3" name="Date Placeholder 2">
            <a:extLst>
              <a:ext uri="{FF2B5EF4-FFF2-40B4-BE49-F238E27FC236}">
                <a16:creationId xmlns:a16="http://schemas.microsoft.com/office/drawing/2014/main" id="{A50637D1-0305-4385-BF89-B224BFC25F2B}"/>
              </a:ext>
            </a:extLst>
          </p:cNvPr>
          <p:cNvSpPr>
            <a:spLocks noGrp="1"/>
          </p:cNvSpPr>
          <p:nvPr>
            <p:ph type="dt" sz="half" idx="19"/>
          </p:nvPr>
        </p:nvSpPr>
        <p:spPr/>
        <p:txBody>
          <a:bodyPr/>
          <a:lstStyle>
            <a:defPPr>
              <a:defRPr lang="nl-NL"/>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8" algn="l" defTabSz="1219139" rtl="0" eaLnBrk="1" latinLnBrk="0" hangingPunct="1">
              <a:defRPr sz="2400" kern="1200">
                <a:solidFill>
                  <a:schemeClr val="tx1"/>
                </a:solidFill>
                <a:latin typeface="+mn-lt"/>
                <a:ea typeface="+mn-ea"/>
                <a:cs typeface="+mn-cs"/>
              </a:defRPr>
            </a:lvl7pPr>
            <a:lvl8pPr marL="4266986" algn="l" defTabSz="1219139" rtl="0" eaLnBrk="1" latinLnBrk="0" hangingPunct="1">
              <a:defRPr sz="2400" kern="1200">
                <a:solidFill>
                  <a:schemeClr val="tx1"/>
                </a:solidFill>
                <a:latin typeface="+mn-lt"/>
                <a:ea typeface="+mn-ea"/>
                <a:cs typeface="+mn-cs"/>
              </a:defRPr>
            </a:lvl8pPr>
            <a:lvl9pPr marL="4876556" algn="l" defTabSz="1219139" rtl="0" eaLnBrk="1" latinLnBrk="0" hangingPunct="1">
              <a:defRPr sz="2400" kern="1200">
                <a:solidFill>
                  <a:schemeClr val="tx1"/>
                </a:solidFill>
                <a:latin typeface="+mn-lt"/>
                <a:ea typeface="+mn-ea"/>
                <a:cs typeface="+mn-cs"/>
              </a:defRPr>
            </a:lvl9pPr>
          </a:lstStyle>
          <a:p>
            <a:fld id="{DB5D97A3-1D12-43ED-BCF6-B63C27D8A211}" type="datetime1">
              <a:rPr lang="en-US" sz="600">
                <a:solidFill>
                  <a:schemeClr val="bg1"/>
                </a:solidFill>
              </a:rPr>
              <a:pPr/>
              <a:t>7/23/2023</a:t>
            </a:fld>
            <a:endParaRPr lang="en-US" sz="600">
              <a:solidFill>
                <a:schemeClr val="bg1"/>
              </a:solidFill>
            </a:endParaRPr>
          </a:p>
        </p:txBody>
      </p:sp>
      <p:sp>
        <p:nvSpPr>
          <p:cNvPr id="4" name="Slide Number Placeholder 3">
            <a:extLst>
              <a:ext uri="{FF2B5EF4-FFF2-40B4-BE49-F238E27FC236}">
                <a16:creationId xmlns:a16="http://schemas.microsoft.com/office/drawing/2014/main" id="{3F0E8DDB-E7A7-41EF-B3AE-19C8D74D40AA}"/>
              </a:ext>
            </a:extLst>
          </p:cNvPr>
          <p:cNvSpPr>
            <a:spLocks noGrp="1"/>
          </p:cNvSpPr>
          <p:nvPr>
            <p:ph type="sldNum" sz="quarter" idx="20"/>
          </p:nvPr>
        </p:nvSpPr>
        <p:spPr/>
        <p:txBody>
          <a:bodyPr/>
          <a:lstStyle>
            <a:defPPr>
              <a:defRPr lang="nl-NL"/>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8" algn="l" defTabSz="1219139" rtl="0" eaLnBrk="1" latinLnBrk="0" hangingPunct="1">
              <a:defRPr sz="2400" kern="1200">
                <a:solidFill>
                  <a:schemeClr val="tx1"/>
                </a:solidFill>
                <a:latin typeface="+mn-lt"/>
                <a:ea typeface="+mn-ea"/>
                <a:cs typeface="+mn-cs"/>
              </a:defRPr>
            </a:lvl7pPr>
            <a:lvl8pPr marL="4266986" algn="l" defTabSz="1219139" rtl="0" eaLnBrk="1" latinLnBrk="0" hangingPunct="1">
              <a:defRPr sz="2400" kern="1200">
                <a:solidFill>
                  <a:schemeClr val="tx1"/>
                </a:solidFill>
                <a:latin typeface="+mn-lt"/>
                <a:ea typeface="+mn-ea"/>
                <a:cs typeface="+mn-cs"/>
              </a:defRPr>
            </a:lvl8pPr>
            <a:lvl9pPr marL="4876556" algn="l" defTabSz="1219139" rtl="0" eaLnBrk="1" latinLnBrk="0" hangingPunct="1">
              <a:defRPr sz="2400" kern="1200">
                <a:solidFill>
                  <a:schemeClr val="tx1"/>
                </a:solidFill>
                <a:latin typeface="+mn-lt"/>
                <a:ea typeface="+mn-ea"/>
                <a:cs typeface="+mn-cs"/>
              </a:defRPr>
            </a:lvl9pPr>
          </a:lstStyle>
          <a:p>
            <a:fld id="{DF50BC54-82C0-411D-A966-0159842D18DA}" type="slidenum">
              <a:rPr lang="en-US" sz="600">
                <a:solidFill>
                  <a:schemeClr val="bg1"/>
                </a:solidFill>
              </a:rPr>
              <a:pPr/>
              <a:t>18</a:t>
            </a:fld>
            <a:endParaRPr lang="en-US" sz="600">
              <a:solidFill>
                <a:schemeClr val="bg1"/>
              </a:solidFill>
            </a:endParaRPr>
          </a:p>
        </p:txBody>
      </p:sp>
      <p:sp>
        <p:nvSpPr>
          <p:cNvPr id="8" name="Text Placeholder 1">
            <a:extLst>
              <a:ext uri="{FF2B5EF4-FFF2-40B4-BE49-F238E27FC236}">
                <a16:creationId xmlns:a16="http://schemas.microsoft.com/office/drawing/2014/main" id="{C0E30947-CAA7-4806-B1F0-C5556B3BEA29}"/>
              </a:ext>
            </a:extLst>
          </p:cNvPr>
          <p:cNvSpPr>
            <a:spLocks noGrp="1"/>
          </p:cNvSpPr>
          <p:nvPr>
            <p:ph type="body" sz="quarter" idx="16"/>
          </p:nvPr>
        </p:nvSpPr>
        <p:spPr>
          <a:xfrm>
            <a:off x="304801" y="1548077"/>
            <a:ext cx="3733799" cy="3538273"/>
          </a:xfrm>
        </p:spPr>
        <p:txBody>
          <a:bodyP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indent="-285750">
              <a:buFont typeface="Wingdings" panose="05000000000000000000" pitchFamily="2" charset="2"/>
              <a:buChar char="§"/>
            </a:pPr>
            <a:r>
              <a:rPr lang="en-US" sz="1400" dirty="0"/>
              <a:t>Inoculated: </a:t>
            </a:r>
            <a:br>
              <a:rPr lang="en-US" sz="1400" dirty="0"/>
            </a:br>
            <a:r>
              <a:rPr lang="en-US" sz="1400" b="0" i="1" dirty="0"/>
              <a:t>Saccharomyces cerevisiae; Candida parapsilosis</a:t>
            </a:r>
          </a:p>
          <a:p>
            <a:pPr marL="285750" indent="-285750">
              <a:buFont typeface="Wingdings" panose="05000000000000000000" pitchFamily="2" charset="2"/>
              <a:buChar char="§"/>
            </a:pPr>
            <a:r>
              <a:rPr lang="en-US" sz="1400" dirty="0"/>
              <a:t>Storage: </a:t>
            </a:r>
            <a:br>
              <a:rPr lang="en-US" sz="1400" dirty="0"/>
            </a:br>
            <a:r>
              <a:rPr lang="en-US" sz="1400" b="0" dirty="0"/>
              <a:t>10</a:t>
            </a:r>
            <a:r>
              <a:rPr lang="en-US" sz="1400" b="0" baseline="30000" dirty="0"/>
              <a:t>o</a:t>
            </a:r>
            <a:r>
              <a:rPr lang="en-US" sz="1400" b="0" dirty="0"/>
              <a:t>C for 28 days, Aerobic packaging</a:t>
            </a:r>
          </a:p>
          <a:p>
            <a:pPr marL="285750" indent="-285750">
              <a:buFont typeface="Wingdings" panose="05000000000000000000" pitchFamily="2" charset="2"/>
              <a:buChar char="§"/>
            </a:pPr>
            <a:r>
              <a:rPr lang="en-US" sz="1400" dirty="0"/>
              <a:t>Takeaway:</a:t>
            </a:r>
            <a:br>
              <a:rPr lang="en-US" sz="1400" dirty="0"/>
            </a:br>
            <a:r>
              <a:rPr lang="en-US" sz="1400" b="0" dirty="0"/>
              <a:t>- Verdad</a:t>
            </a:r>
            <a:r>
              <a:rPr lang="en-US" sz="1400" dirty="0"/>
              <a:t>®</a:t>
            </a:r>
            <a:r>
              <a:rPr lang="en-US" sz="1400" b="0" dirty="0"/>
              <a:t> Powder F52A showed inhibition against yeast, especially at higher dosage (1.2%). </a:t>
            </a:r>
            <a:br>
              <a:rPr lang="en-US" sz="1400" b="0" dirty="0"/>
            </a:br>
            <a:r>
              <a:rPr lang="en-US" sz="1400" b="0" dirty="0">
                <a:solidFill>
                  <a:schemeClr val="bg2"/>
                </a:solidFill>
              </a:rPr>
              <a:t>- </a:t>
            </a:r>
            <a:r>
              <a:rPr lang="en-US" sz="1400" b="0" dirty="0"/>
              <a:t>Inhibit yeast growth </a:t>
            </a:r>
            <a:r>
              <a:rPr lang="en-US" sz="1400" b="0" dirty="0">
                <a:solidFill>
                  <a:schemeClr val="bg2"/>
                </a:solidFill>
              </a:rPr>
              <a:t>up to 28 days </a:t>
            </a:r>
            <a:r>
              <a:rPr lang="en-US" sz="1400" b="0" dirty="0"/>
              <a:t>under accelerated conditions</a:t>
            </a:r>
          </a:p>
        </p:txBody>
      </p:sp>
      <p:grpSp>
        <p:nvGrpSpPr>
          <p:cNvPr id="13" name="Group 12">
            <a:extLst>
              <a:ext uri="{FF2B5EF4-FFF2-40B4-BE49-F238E27FC236}">
                <a16:creationId xmlns:a16="http://schemas.microsoft.com/office/drawing/2014/main" id="{D60C1323-A137-4390-8DCA-4B9E62BAF508}"/>
              </a:ext>
            </a:extLst>
          </p:cNvPr>
          <p:cNvGrpSpPr/>
          <p:nvPr/>
        </p:nvGrpSpPr>
        <p:grpSpPr>
          <a:xfrm>
            <a:off x="4162023" y="1366995"/>
            <a:ext cx="3991378" cy="1934787"/>
            <a:chOff x="4162023" y="590550"/>
            <a:chExt cx="4457871" cy="2362197"/>
          </a:xfrm>
        </p:grpSpPr>
        <p:pic>
          <p:nvPicPr>
            <p:cNvPr id="6" name="Picture 5">
              <a:extLst>
                <a:ext uri="{FF2B5EF4-FFF2-40B4-BE49-F238E27FC236}">
                  <a16:creationId xmlns:a16="http://schemas.microsoft.com/office/drawing/2014/main" id="{C760F931-7624-4420-AE10-2967BEF7943D}"/>
                </a:ext>
              </a:extLst>
            </p:cNvPr>
            <p:cNvPicPr>
              <a:picLocks noChangeAspect="1"/>
            </p:cNvPicPr>
            <p:nvPr/>
          </p:nvPicPr>
          <p:blipFill>
            <a:blip r:embed="rId4"/>
            <a:stretch>
              <a:fillRect/>
            </a:stretch>
          </p:blipFill>
          <p:spPr>
            <a:xfrm>
              <a:off x="4162023" y="590550"/>
              <a:ext cx="4457871" cy="2362197"/>
            </a:xfrm>
            <a:prstGeom prst="rect">
              <a:avLst/>
            </a:prstGeom>
          </p:spPr>
        </p:pic>
        <p:cxnSp>
          <p:nvCxnSpPr>
            <p:cNvPr id="5" name="Straight Connector 4">
              <a:extLst>
                <a:ext uri="{FF2B5EF4-FFF2-40B4-BE49-F238E27FC236}">
                  <a16:creationId xmlns:a16="http://schemas.microsoft.com/office/drawing/2014/main" id="{93466C08-A4DB-41BE-91ED-CB7BBA367BB3}"/>
                </a:ext>
              </a:extLst>
            </p:cNvPr>
            <p:cNvCxnSpPr>
              <a:cxnSpLocks/>
            </p:cNvCxnSpPr>
            <p:nvPr/>
          </p:nvCxnSpPr>
          <p:spPr>
            <a:xfrm>
              <a:off x="4505094" y="1510021"/>
              <a:ext cx="41148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12" name="Table 11">
            <a:extLst>
              <a:ext uri="{FF2B5EF4-FFF2-40B4-BE49-F238E27FC236}">
                <a16:creationId xmlns:a16="http://schemas.microsoft.com/office/drawing/2014/main" id="{FF47C1FD-5C46-43F7-83BA-2C544C646326}"/>
              </a:ext>
            </a:extLst>
          </p:cNvPr>
          <p:cNvGraphicFramePr>
            <a:graphicFrameLocks noGrp="1"/>
          </p:cNvGraphicFramePr>
          <p:nvPr>
            <p:extLst>
              <p:ext uri="{D42A27DB-BD31-4B8C-83A1-F6EECF244321}">
                <p14:modId xmlns:p14="http://schemas.microsoft.com/office/powerpoint/2010/main" val="316532763"/>
              </p:ext>
            </p:extLst>
          </p:nvPr>
        </p:nvGraphicFramePr>
        <p:xfrm>
          <a:off x="4162023" y="3245779"/>
          <a:ext cx="3607136" cy="1197295"/>
        </p:xfrm>
        <a:graphic>
          <a:graphicData uri="http://schemas.openxmlformats.org/drawingml/2006/table">
            <a:tbl>
              <a:tblPr/>
              <a:tblGrid>
                <a:gridCol w="1038417">
                  <a:extLst>
                    <a:ext uri="{9D8B030D-6E8A-4147-A177-3AD203B41FA5}">
                      <a16:colId xmlns:a16="http://schemas.microsoft.com/office/drawing/2014/main" val="1289656139"/>
                    </a:ext>
                  </a:extLst>
                </a:gridCol>
                <a:gridCol w="929109">
                  <a:extLst>
                    <a:ext uri="{9D8B030D-6E8A-4147-A177-3AD203B41FA5}">
                      <a16:colId xmlns:a16="http://schemas.microsoft.com/office/drawing/2014/main" val="1680592487"/>
                    </a:ext>
                  </a:extLst>
                </a:gridCol>
                <a:gridCol w="819805">
                  <a:extLst>
                    <a:ext uri="{9D8B030D-6E8A-4147-A177-3AD203B41FA5}">
                      <a16:colId xmlns:a16="http://schemas.microsoft.com/office/drawing/2014/main" val="1630459146"/>
                    </a:ext>
                  </a:extLst>
                </a:gridCol>
                <a:gridCol w="819805">
                  <a:extLst>
                    <a:ext uri="{9D8B030D-6E8A-4147-A177-3AD203B41FA5}">
                      <a16:colId xmlns:a16="http://schemas.microsoft.com/office/drawing/2014/main" val="3694021230"/>
                    </a:ext>
                  </a:extLst>
                </a:gridCol>
              </a:tblGrid>
              <a:tr h="273902">
                <a:tc>
                  <a:txBody>
                    <a:bodyPr/>
                    <a:lstStyle/>
                    <a:p>
                      <a:pPr algn="ctr" fontAlgn="ctr"/>
                      <a:r>
                        <a:rPr lang="en-US" sz="1100" b="1" i="0" u="none" strike="noStrike" dirty="0">
                          <a:solidFill>
                            <a:srgbClr val="000000"/>
                          </a:solidFill>
                          <a:effectLst/>
                          <a:latin typeface="Calibri" panose="020F0502020204030204" pitchFamily="34" charset="0"/>
                        </a:rPr>
                        <a:t>Sample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Initial pH</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100" b="1" i="0" u="none" strike="noStrike">
                          <a:solidFill>
                            <a:srgbClr val="000000"/>
                          </a:solidFill>
                          <a:effectLst/>
                          <a:latin typeface="Calibri" panose="020F0502020204030204" pitchFamily="34" charset="0"/>
                        </a:rPr>
                        <a:t>Water activity</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100" b="1" i="0" u="none" strike="noStrike">
                          <a:solidFill>
                            <a:srgbClr val="000000"/>
                          </a:solidFill>
                          <a:effectLst/>
                          <a:latin typeface="Calibri" panose="020F0502020204030204" pitchFamily="34" charset="0"/>
                        </a:rPr>
                        <a:t>Moisture content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84207146"/>
                  </a:ext>
                </a:extLst>
              </a:tr>
              <a:tr h="160477">
                <a:tc>
                  <a:txBody>
                    <a:bodyPr/>
                    <a:lstStyle/>
                    <a:p>
                      <a:pPr algn="ctr" fontAlgn="ctr"/>
                      <a:r>
                        <a:rPr lang="en-US" sz="1100" b="0" i="0" u="none" strike="noStrike" dirty="0">
                          <a:solidFill>
                            <a:srgbClr val="000000"/>
                          </a:solidFill>
                          <a:effectLst/>
                          <a:latin typeface="Calibri" panose="020F0502020204030204" pitchFamily="34" charset="0"/>
                        </a:rPr>
                        <a:t>Negative control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4.70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0.9648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62.10%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5252581"/>
                  </a:ext>
                </a:extLst>
              </a:tr>
              <a:tr h="273902">
                <a:tc>
                  <a:txBody>
                    <a:bodyPr/>
                    <a:lstStyle/>
                    <a:p>
                      <a:pPr algn="ctr" fontAlgn="ctr"/>
                      <a:r>
                        <a:rPr lang="en-US" sz="1100" b="0" i="0" u="none" strike="noStrike" dirty="0">
                          <a:solidFill>
                            <a:srgbClr val="000000"/>
                          </a:solidFill>
                          <a:effectLst/>
                          <a:latin typeface="Calibri" panose="020F0502020204030204" pitchFamily="34" charset="0"/>
                        </a:rPr>
                        <a:t>Potassium sorbate 0.1%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4.78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0.9658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61.95%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118026"/>
                  </a:ext>
                </a:extLst>
              </a:tr>
              <a:tr h="160477">
                <a:tc>
                  <a:txBody>
                    <a:bodyPr/>
                    <a:lstStyle/>
                    <a:p>
                      <a:pPr algn="ctr" fontAlgn="ctr"/>
                      <a:r>
                        <a:rPr lang="en-US" sz="1100" b="0" i="0" u="none" strike="noStrike" dirty="0">
                          <a:solidFill>
                            <a:srgbClr val="000000"/>
                          </a:solidFill>
                          <a:effectLst/>
                          <a:latin typeface="Calibri" panose="020F0502020204030204" pitchFamily="34" charset="0"/>
                        </a:rPr>
                        <a:t>0.8% F52A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4.74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0.9557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61.82%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529953"/>
                  </a:ext>
                </a:extLst>
              </a:tr>
              <a:tr h="160477">
                <a:tc>
                  <a:txBody>
                    <a:bodyPr/>
                    <a:lstStyle/>
                    <a:p>
                      <a:pPr algn="ctr" fontAlgn="ctr"/>
                      <a:r>
                        <a:rPr lang="en-US" sz="1100" b="0" i="0" u="none" strike="noStrike" dirty="0">
                          <a:solidFill>
                            <a:srgbClr val="000000"/>
                          </a:solidFill>
                          <a:effectLst/>
                          <a:latin typeface="Calibri" panose="020F0502020204030204" pitchFamily="34" charset="0"/>
                        </a:rPr>
                        <a:t>1.2% F52A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4.84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0.9505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62.04%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8429053"/>
                  </a:ext>
                </a:extLst>
              </a:tr>
            </a:tbl>
          </a:graphicData>
        </a:graphic>
      </p:graphicFrame>
      <p:pic>
        <p:nvPicPr>
          <p:cNvPr id="14" name="Picture 13">
            <a:extLst>
              <a:ext uri="{FF2B5EF4-FFF2-40B4-BE49-F238E27FC236}">
                <a16:creationId xmlns:a16="http://schemas.microsoft.com/office/drawing/2014/main" id="{F26A29A3-5577-4723-AF33-92EFF583163F}"/>
              </a:ext>
            </a:extLst>
          </p:cNvPr>
          <p:cNvPicPr>
            <a:picLocks noChangeAspect="1"/>
          </p:cNvPicPr>
          <p:nvPr/>
        </p:nvPicPr>
        <p:blipFill>
          <a:blip r:embed="rId5"/>
          <a:stretch>
            <a:fillRect/>
          </a:stretch>
        </p:blipFill>
        <p:spPr>
          <a:xfrm>
            <a:off x="7780306" y="3232278"/>
            <a:ext cx="1058893" cy="1106256"/>
          </a:xfrm>
          <a:prstGeom prst="rect">
            <a:avLst/>
          </a:prstGeom>
        </p:spPr>
      </p:pic>
      <p:sp>
        <p:nvSpPr>
          <p:cNvPr id="15" name="Title 4">
            <a:extLst>
              <a:ext uri="{FF2B5EF4-FFF2-40B4-BE49-F238E27FC236}">
                <a16:creationId xmlns:a16="http://schemas.microsoft.com/office/drawing/2014/main" id="{CD6CC758-2D4E-4265-98AD-218D37731C43}"/>
              </a:ext>
            </a:extLst>
          </p:cNvPr>
          <p:cNvSpPr txBox="1">
            <a:spLocks/>
          </p:cNvSpPr>
          <p:nvPr/>
        </p:nvSpPr>
        <p:spPr>
          <a:xfrm>
            <a:off x="265236" y="209550"/>
            <a:ext cx="8573964" cy="640073"/>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a:t>Partnering with Corbion to increase available life of foods</a:t>
            </a:r>
            <a:br>
              <a:rPr lang="en-US" sz="2000"/>
            </a:br>
            <a:endParaRPr lang="en-US" sz="1600" b="0" i="1"/>
          </a:p>
        </p:txBody>
      </p:sp>
      <p:sp>
        <p:nvSpPr>
          <p:cNvPr id="17" name="Title 7">
            <a:extLst>
              <a:ext uri="{FF2B5EF4-FFF2-40B4-BE49-F238E27FC236}">
                <a16:creationId xmlns:a16="http://schemas.microsoft.com/office/drawing/2014/main" id="{712A359F-4A20-497B-9C1D-95408F431DF5}"/>
              </a:ext>
            </a:extLst>
          </p:cNvPr>
          <p:cNvSpPr txBox="1">
            <a:spLocks/>
          </p:cNvSpPr>
          <p:nvPr/>
        </p:nvSpPr>
        <p:spPr>
          <a:xfrm>
            <a:off x="265236" y="1116858"/>
            <a:ext cx="8573964" cy="275910"/>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sz="1600" dirty="0">
                <a:solidFill>
                  <a:schemeClr val="bg2"/>
                </a:solidFill>
              </a:rPr>
              <a:t>Verdad® </a:t>
            </a:r>
            <a:r>
              <a:rPr lang="en-US" sz="1600" dirty="0">
                <a:solidFill>
                  <a:schemeClr val="tx1"/>
                </a:solidFill>
              </a:rPr>
              <a:t>Challenge Test in Hummus</a:t>
            </a:r>
          </a:p>
        </p:txBody>
      </p:sp>
    </p:spTree>
    <p:extLst>
      <p:ext uri="{BB962C8B-B14F-4D97-AF65-F5344CB8AC3E}">
        <p14:creationId xmlns:p14="http://schemas.microsoft.com/office/powerpoint/2010/main" val="644999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50637D1-0305-4385-BF89-B224BFC25F2B}"/>
              </a:ext>
            </a:extLst>
          </p:cNvPr>
          <p:cNvSpPr>
            <a:spLocks noGrp="1"/>
          </p:cNvSpPr>
          <p:nvPr>
            <p:ph type="dt" sz="half" idx="19"/>
          </p:nvPr>
        </p:nvSpPr>
        <p:spPr/>
        <p:txBody>
          <a:bodyPr/>
          <a:lstStyle>
            <a:defPPr>
              <a:defRPr lang="nl-N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DB5D97A3-1D12-43ED-BCF6-B63C27D8A211}" type="datetime1">
              <a:rPr lang="en-US" sz="600">
                <a:solidFill>
                  <a:schemeClr val="bg1"/>
                </a:solidFill>
              </a:rPr>
              <a:pPr/>
              <a:t>7/23/2023</a:t>
            </a:fld>
            <a:endParaRPr lang="en-US" sz="600">
              <a:solidFill>
                <a:schemeClr val="bg1"/>
              </a:solidFill>
            </a:endParaRPr>
          </a:p>
        </p:txBody>
      </p:sp>
      <p:sp>
        <p:nvSpPr>
          <p:cNvPr id="4" name="Slide Number Placeholder 3">
            <a:extLst>
              <a:ext uri="{FF2B5EF4-FFF2-40B4-BE49-F238E27FC236}">
                <a16:creationId xmlns:a16="http://schemas.microsoft.com/office/drawing/2014/main" id="{3F0E8DDB-E7A7-41EF-B3AE-19C8D74D40AA}"/>
              </a:ext>
            </a:extLst>
          </p:cNvPr>
          <p:cNvSpPr>
            <a:spLocks noGrp="1"/>
          </p:cNvSpPr>
          <p:nvPr>
            <p:ph type="sldNum" sz="quarter" idx="20"/>
          </p:nvPr>
        </p:nvSpPr>
        <p:spPr/>
        <p:txBody>
          <a:bodyPr/>
          <a:lstStyle>
            <a:defPPr>
              <a:defRPr lang="nl-N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DF50BC54-82C0-411D-A966-0159842D18DA}" type="slidenum">
              <a:rPr lang="en-US" sz="600">
                <a:solidFill>
                  <a:schemeClr val="bg1"/>
                </a:solidFill>
              </a:rPr>
              <a:pPr/>
              <a:t>19</a:t>
            </a:fld>
            <a:endParaRPr lang="en-US" sz="600">
              <a:solidFill>
                <a:schemeClr val="bg1"/>
              </a:solidFill>
            </a:endParaRPr>
          </a:p>
        </p:txBody>
      </p:sp>
      <p:sp>
        <p:nvSpPr>
          <p:cNvPr id="8" name="Text Placeholder 1">
            <a:extLst>
              <a:ext uri="{FF2B5EF4-FFF2-40B4-BE49-F238E27FC236}">
                <a16:creationId xmlns:a16="http://schemas.microsoft.com/office/drawing/2014/main" id="{C0E30947-CAA7-4806-B1F0-C5556B3BEA29}"/>
              </a:ext>
            </a:extLst>
          </p:cNvPr>
          <p:cNvSpPr>
            <a:spLocks noGrp="1"/>
          </p:cNvSpPr>
          <p:nvPr>
            <p:ph type="body" sz="quarter" idx="16"/>
          </p:nvPr>
        </p:nvSpPr>
        <p:spPr>
          <a:xfrm>
            <a:off x="418201" y="1899864"/>
            <a:ext cx="3516923" cy="2250412"/>
          </a:xfr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400" dirty="0"/>
              <a:t>Inoculated: </a:t>
            </a:r>
            <a:br>
              <a:rPr lang="en-US" sz="1400" dirty="0"/>
            </a:br>
            <a:r>
              <a:rPr lang="en-US" sz="1400" b="0" i="1" dirty="0"/>
              <a:t>Lactobacillus Plantarum</a:t>
            </a:r>
            <a:r>
              <a:rPr lang="en-US" sz="1400" b="0" dirty="0"/>
              <a:t>; </a:t>
            </a:r>
            <a:r>
              <a:rPr lang="en-US" sz="1400" b="0" i="1" dirty="0"/>
              <a:t>Lactobacillus Brevis</a:t>
            </a:r>
          </a:p>
          <a:p>
            <a:pPr marL="214313" indent="-214313">
              <a:buFont typeface="Arial" panose="020B0604020202020204" pitchFamily="34" charset="0"/>
              <a:buChar char="•"/>
            </a:pPr>
            <a:r>
              <a:rPr lang="en-US" sz="1400" dirty="0"/>
              <a:t>Storage: </a:t>
            </a:r>
            <a:br>
              <a:rPr lang="en-US" sz="1400" dirty="0"/>
            </a:br>
            <a:r>
              <a:rPr lang="en-US" sz="1400" b="0" dirty="0"/>
              <a:t>10</a:t>
            </a:r>
            <a:r>
              <a:rPr lang="en-US" sz="1400" b="0" baseline="30000" dirty="0"/>
              <a:t>o</a:t>
            </a:r>
            <a:r>
              <a:rPr lang="en-US" sz="1400" b="0" dirty="0"/>
              <a:t>C for 28 days, Aerobic packaging</a:t>
            </a:r>
          </a:p>
          <a:p>
            <a:pPr marL="214313" indent="-214313">
              <a:buFont typeface="Arial" panose="020B0604020202020204" pitchFamily="34" charset="0"/>
              <a:buChar char="•"/>
            </a:pPr>
            <a:r>
              <a:rPr lang="en-US" sz="1400" dirty="0"/>
              <a:t>Takeaway:</a:t>
            </a:r>
            <a:br>
              <a:rPr lang="en-US" sz="1400" dirty="0"/>
            </a:br>
            <a:r>
              <a:rPr lang="en-US" sz="1400" b="0" dirty="0"/>
              <a:t>- Verdad</a:t>
            </a:r>
            <a:r>
              <a:rPr lang="en-US" sz="1400" dirty="0"/>
              <a:t>®</a:t>
            </a:r>
            <a:r>
              <a:rPr lang="en-US" sz="1400" b="0" dirty="0"/>
              <a:t> Powder F52A demonstrated </a:t>
            </a:r>
            <a:r>
              <a:rPr lang="en-US" sz="1400" b="0" dirty="0">
                <a:solidFill>
                  <a:schemeClr val="bg2"/>
                </a:solidFill>
              </a:rPr>
              <a:t>good antimicrobial efficacy against LAB</a:t>
            </a:r>
            <a:br>
              <a:rPr lang="en-US" sz="1400" b="0" dirty="0">
                <a:solidFill>
                  <a:schemeClr val="bg2"/>
                </a:solidFill>
              </a:rPr>
            </a:br>
            <a:r>
              <a:rPr lang="en-US" sz="1400" b="0" dirty="0">
                <a:solidFill>
                  <a:schemeClr val="bg2"/>
                </a:solidFill>
              </a:rPr>
              <a:t>- </a:t>
            </a:r>
            <a:r>
              <a:rPr lang="en-US" sz="1400" b="0" dirty="0"/>
              <a:t>Inhibit LAB growth </a:t>
            </a:r>
            <a:r>
              <a:rPr lang="en-US" sz="1400" b="0" dirty="0">
                <a:solidFill>
                  <a:schemeClr val="bg2"/>
                </a:solidFill>
              </a:rPr>
              <a:t>up to 28 days </a:t>
            </a:r>
            <a:r>
              <a:rPr lang="en-US" sz="1400" b="0" dirty="0"/>
              <a:t>under accelerated conditions</a:t>
            </a:r>
          </a:p>
        </p:txBody>
      </p:sp>
      <p:graphicFrame>
        <p:nvGraphicFramePr>
          <p:cNvPr id="9" name="Chart 8">
            <a:extLst>
              <a:ext uri="{FF2B5EF4-FFF2-40B4-BE49-F238E27FC236}">
                <a16:creationId xmlns:a16="http://schemas.microsoft.com/office/drawing/2014/main" id="{CAEC9C31-1C5A-40A8-8DA3-DFE5BACAAB94}"/>
              </a:ext>
            </a:extLst>
          </p:cNvPr>
          <p:cNvGraphicFramePr>
            <a:graphicFrameLocks/>
          </p:cNvGraphicFramePr>
          <p:nvPr>
            <p:extLst>
              <p:ext uri="{D42A27DB-BD31-4B8C-83A1-F6EECF244321}">
                <p14:modId xmlns:p14="http://schemas.microsoft.com/office/powerpoint/2010/main" val="3420124624"/>
              </p:ext>
            </p:extLst>
          </p:nvPr>
        </p:nvGraphicFramePr>
        <p:xfrm>
          <a:off x="4153801" y="1400586"/>
          <a:ext cx="4228200" cy="187533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BED533AC-AE43-4007-900E-DD143DA4C927}"/>
              </a:ext>
            </a:extLst>
          </p:cNvPr>
          <p:cNvSpPr/>
          <p:nvPr/>
        </p:nvSpPr>
        <p:spPr>
          <a:xfrm>
            <a:off x="6096000" y="2920484"/>
            <a:ext cx="673582" cy="184666"/>
          </a:xfrm>
          <a:prstGeom prst="rect">
            <a:avLst/>
          </a:prstGeom>
          <a:ln>
            <a:noFill/>
          </a:ln>
        </p:spPr>
        <p:txBody>
          <a:bodyPr wrap="square">
            <a:spAutoFit/>
          </a:bodyPr>
          <a:lstStyle/>
          <a:p>
            <a:pPr algn="ctr">
              <a:defRPr sz="1000" b="0" i="0" u="none" strike="noStrike" kern="1200" baseline="0">
                <a:solidFill>
                  <a:srgbClr val="262826">
                    <a:lumMod val="65000"/>
                    <a:lumOff val="35000"/>
                  </a:srgbClr>
                </a:solidFill>
                <a:latin typeface="+mn-lt"/>
                <a:ea typeface="+mn-ea"/>
                <a:cs typeface="+mn-cs"/>
              </a:defRPr>
            </a:pPr>
            <a:r>
              <a:rPr lang="en-US" sz="600" dirty="0">
                <a:solidFill>
                  <a:srgbClr val="002060"/>
                </a:solidFill>
              </a:rPr>
              <a:t>Time (Days)</a:t>
            </a:r>
          </a:p>
        </p:txBody>
      </p:sp>
      <p:graphicFrame>
        <p:nvGraphicFramePr>
          <p:cNvPr id="10" name="Table 9">
            <a:extLst>
              <a:ext uri="{FF2B5EF4-FFF2-40B4-BE49-F238E27FC236}">
                <a16:creationId xmlns:a16="http://schemas.microsoft.com/office/drawing/2014/main" id="{5E799444-02DE-4437-B171-B9649D0DF04E}"/>
              </a:ext>
            </a:extLst>
          </p:cNvPr>
          <p:cNvGraphicFramePr>
            <a:graphicFrameLocks noGrp="1"/>
          </p:cNvGraphicFramePr>
          <p:nvPr>
            <p:extLst>
              <p:ext uri="{D42A27DB-BD31-4B8C-83A1-F6EECF244321}">
                <p14:modId xmlns:p14="http://schemas.microsoft.com/office/powerpoint/2010/main" val="100772298"/>
              </p:ext>
            </p:extLst>
          </p:nvPr>
        </p:nvGraphicFramePr>
        <p:xfrm>
          <a:off x="4162023" y="3245779"/>
          <a:ext cx="3607136" cy="1197295"/>
        </p:xfrm>
        <a:graphic>
          <a:graphicData uri="http://schemas.openxmlformats.org/drawingml/2006/table">
            <a:tbl>
              <a:tblPr/>
              <a:tblGrid>
                <a:gridCol w="1038417">
                  <a:extLst>
                    <a:ext uri="{9D8B030D-6E8A-4147-A177-3AD203B41FA5}">
                      <a16:colId xmlns:a16="http://schemas.microsoft.com/office/drawing/2014/main" val="1289656139"/>
                    </a:ext>
                  </a:extLst>
                </a:gridCol>
                <a:gridCol w="929109">
                  <a:extLst>
                    <a:ext uri="{9D8B030D-6E8A-4147-A177-3AD203B41FA5}">
                      <a16:colId xmlns:a16="http://schemas.microsoft.com/office/drawing/2014/main" val="1680592487"/>
                    </a:ext>
                  </a:extLst>
                </a:gridCol>
                <a:gridCol w="819805">
                  <a:extLst>
                    <a:ext uri="{9D8B030D-6E8A-4147-A177-3AD203B41FA5}">
                      <a16:colId xmlns:a16="http://schemas.microsoft.com/office/drawing/2014/main" val="1630459146"/>
                    </a:ext>
                  </a:extLst>
                </a:gridCol>
                <a:gridCol w="819805">
                  <a:extLst>
                    <a:ext uri="{9D8B030D-6E8A-4147-A177-3AD203B41FA5}">
                      <a16:colId xmlns:a16="http://schemas.microsoft.com/office/drawing/2014/main" val="3694021230"/>
                    </a:ext>
                  </a:extLst>
                </a:gridCol>
              </a:tblGrid>
              <a:tr h="273902">
                <a:tc>
                  <a:txBody>
                    <a:bodyPr/>
                    <a:lstStyle/>
                    <a:p>
                      <a:pPr algn="ctr" fontAlgn="ctr"/>
                      <a:r>
                        <a:rPr lang="en-US" sz="1100" b="1" i="0" u="none" strike="noStrike" dirty="0">
                          <a:solidFill>
                            <a:srgbClr val="000000"/>
                          </a:solidFill>
                          <a:effectLst/>
                          <a:latin typeface="Calibri" panose="020F0502020204030204" pitchFamily="34" charset="0"/>
                        </a:rPr>
                        <a:t>Sample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Initial pH</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Water activity</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Moisture content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84207146"/>
                  </a:ext>
                </a:extLst>
              </a:tr>
              <a:tr h="160477">
                <a:tc>
                  <a:txBody>
                    <a:bodyPr/>
                    <a:lstStyle/>
                    <a:p>
                      <a:pPr algn="ctr" fontAlgn="ctr"/>
                      <a:r>
                        <a:rPr lang="en-US" sz="1100" b="0" i="0" u="none" strike="noStrike" dirty="0">
                          <a:solidFill>
                            <a:srgbClr val="000000"/>
                          </a:solidFill>
                          <a:effectLst/>
                          <a:latin typeface="Calibri" panose="020F0502020204030204" pitchFamily="34" charset="0"/>
                        </a:rPr>
                        <a:t>Negative control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4.70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0.9648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62.10%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5252581"/>
                  </a:ext>
                </a:extLst>
              </a:tr>
              <a:tr h="273902">
                <a:tc>
                  <a:txBody>
                    <a:bodyPr/>
                    <a:lstStyle/>
                    <a:p>
                      <a:pPr algn="ctr" fontAlgn="ctr"/>
                      <a:r>
                        <a:rPr lang="en-US" sz="1100" b="0" i="0" u="none" strike="noStrike" dirty="0">
                          <a:solidFill>
                            <a:srgbClr val="000000"/>
                          </a:solidFill>
                          <a:effectLst/>
                          <a:latin typeface="Calibri" panose="020F0502020204030204" pitchFamily="34" charset="0"/>
                        </a:rPr>
                        <a:t>Potassium sorbate 0.1%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4.78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0.9658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61.95%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118026"/>
                  </a:ext>
                </a:extLst>
              </a:tr>
              <a:tr h="160477">
                <a:tc>
                  <a:txBody>
                    <a:bodyPr/>
                    <a:lstStyle/>
                    <a:p>
                      <a:pPr algn="ctr" fontAlgn="ctr"/>
                      <a:r>
                        <a:rPr lang="en-US" sz="1100" b="0" i="0" u="none" strike="noStrike" dirty="0">
                          <a:solidFill>
                            <a:srgbClr val="000000"/>
                          </a:solidFill>
                          <a:effectLst/>
                          <a:latin typeface="Calibri" panose="020F0502020204030204" pitchFamily="34" charset="0"/>
                        </a:rPr>
                        <a:t>0.8% F52A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4.74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0.9557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61.82%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529953"/>
                  </a:ext>
                </a:extLst>
              </a:tr>
              <a:tr h="160477">
                <a:tc>
                  <a:txBody>
                    <a:bodyPr/>
                    <a:lstStyle/>
                    <a:p>
                      <a:pPr algn="ctr" fontAlgn="ctr"/>
                      <a:r>
                        <a:rPr lang="en-US" sz="1100" b="0" i="0" u="none" strike="noStrike" dirty="0">
                          <a:solidFill>
                            <a:srgbClr val="000000"/>
                          </a:solidFill>
                          <a:effectLst/>
                          <a:latin typeface="Calibri" panose="020F0502020204030204" pitchFamily="34" charset="0"/>
                        </a:rPr>
                        <a:t>1.2% F52A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4.84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0.9505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62.04%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8429053"/>
                  </a:ext>
                </a:extLst>
              </a:tr>
            </a:tbl>
          </a:graphicData>
        </a:graphic>
      </p:graphicFrame>
      <p:pic>
        <p:nvPicPr>
          <p:cNvPr id="11" name="Picture 10">
            <a:extLst>
              <a:ext uri="{FF2B5EF4-FFF2-40B4-BE49-F238E27FC236}">
                <a16:creationId xmlns:a16="http://schemas.microsoft.com/office/drawing/2014/main" id="{52266128-098C-4A5C-9BC0-45B777541A2B}"/>
              </a:ext>
            </a:extLst>
          </p:cNvPr>
          <p:cNvPicPr>
            <a:picLocks noChangeAspect="1"/>
          </p:cNvPicPr>
          <p:nvPr/>
        </p:nvPicPr>
        <p:blipFill>
          <a:blip r:embed="rId4"/>
          <a:stretch>
            <a:fillRect/>
          </a:stretch>
        </p:blipFill>
        <p:spPr>
          <a:xfrm>
            <a:off x="7780306" y="3232278"/>
            <a:ext cx="1058893" cy="1106256"/>
          </a:xfrm>
          <a:prstGeom prst="rect">
            <a:avLst/>
          </a:prstGeom>
        </p:spPr>
      </p:pic>
      <p:pic>
        <p:nvPicPr>
          <p:cNvPr id="12" name="Picture 11">
            <a:extLst>
              <a:ext uri="{FF2B5EF4-FFF2-40B4-BE49-F238E27FC236}">
                <a16:creationId xmlns:a16="http://schemas.microsoft.com/office/drawing/2014/main" id="{A0CF50C8-34A3-4657-8661-5ACBABA74D7F}"/>
              </a:ext>
            </a:extLst>
          </p:cNvPr>
          <p:cNvPicPr>
            <a:picLocks noChangeAspect="1"/>
          </p:cNvPicPr>
          <p:nvPr/>
        </p:nvPicPr>
        <p:blipFill>
          <a:blip r:embed="rId5"/>
          <a:stretch>
            <a:fillRect/>
          </a:stretch>
        </p:blipFill>
        <p:spPr>
          <a:xfrm>
            <a:off x="3855350" y="524265"/>
            <a:ext cx="1175825" cy="655612"/>
          </a:xfrm>
          <a:prstGeom prst="rect">
            <a:avLst/>
          </a:prstGeom>
        </p:spPr>
      </p:pic>
      <p:sp>
        <p:nvSpPr>
          <p:cNvPr id="13" name="Title 4">
            <a:extLst>
              <a:ext uri="{FF2B5EF4-FFF2-40B4-BE49-F238E27FC236}">
                <a16:creationId xmlns:a16="http://schemas.microsoft.com/office/drawing/2014/main" id="{795C76BF-7387-4B3C-B66B-10AFE2CC00B5}"/>
              </a:ext>
            </a:extLst>
          </p:cNvPr>
          <p:cNvSpPr txBox="1">
            <a:spLocks/>
          </p:cNvSpPr>
          <p:nvPr/>
        </p:nvSpPr>
        <p:spPr>
          <a:xfrm>
            <a:off x="265236" y="209550"/>
            <a:ext cx="8573964" cy="640073"/>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dirty="0"/>
              <a:t>Partnering with Corbion to increase available life of foods</a:t>
            </a:r>
            <a:br>
              <a:rPr lang="en-US" sz="2000" dirty="0"/>
            </a:br>
            <a:endParaRPr lang="en-US" sz="1600" b="0" i="1" dirty="0"/>
          </a:p>
        </p:txBody>
      </p:sp>
      <p:sp>
        <p:nvSpPr>
          <p:cNvPr id="14" name="Title 7">
            <a:extLst>
              <a:ext uri="{FF2B5EF4-FFF2-40B4-BE49-F238E27FC236}">
                <a16:creationId xmlns:a16="http://schemas.microsoft.com/office/drawing/2014/main" id="{33ADC2A4-6AE0-490D-A797-1A95294001A0}"/>
              </a:ext>
            </a:extLst>
          </p:cNvPr>
          <p:cNvSpPr txBox="1">
            <a:spLocks/>
          </p:cNvSpPr>
          <p:nvPr/>
        </p:nvSpPr>
        <p:spPr>
          <a:xfrm>
            <a:off x="265236" y="1116858"/>
            <a:ext cx="8573964" cy="275910"/>
          </a:xfrm>
          <a:prstGeom prst="rect">
            <a:avLst/>
          </a:prstGeom>
        </p:spPr>
        <p:txBody>
          <a:bodyPr vert="horz" lIns="0" tIns="0" rIns="0" bIns="0" rtlCol="0">
            <a:noAutofit/>
          </a:bodyPr>
          <a:lstStyle>
            <a:lvl1pPr algn="l" defTabSz="914400" rtl="0" eaLnBrk="1" latinLnBrk="0" hangingPunct="1">
              <a:spcBef>
                <a:spcPct val="0"/>
              </a:spcBef>
              <a:buNone/>
              <a:defRPr kumimoji="0" lang="nl-NL" sz="2400" b="1" i="0" u="none" strike="noStrike" kern="0" cap="none" spc="0" normalizeH="0" baseline="0" noProof="0" dirty="0">
                <a:ln>
                  <a:noFill/>
                </a:ln>
                <a:solidFill>
                  <a:srgbClr val="8E2F8D"/>
                </a:solidFill>
                <a:effectLst/>
                <a:uLnTx/>
                <a:uFillTx/>
                <a:latin typeface="+mj-lt"/>
                <a:ea typeface="+mj-ea"/>
                <a:cs typeface="+mj-cs"/>
              </a:defRPr>
            </a:lvl1pPr>
          </a:lstStyle>
          <a:p>
            <a:pPr algn="ctr"/>
            <a:r>
              <a:rPr lang="en-US" sz="1600" dirty="0">
                <a:solidFill>
                  <a:schemeClr val="bg2"/>
                </a:solidFill>
              </a:rPr>
              <a:t>Verdad® </a:t>
            </a:r>
            <a:r>
              <a:rPr lang="en-US" sz="1600" dirty="0">
                <a:solidFill>
                  <a:schemeClr val="tx1"/>
                </a:solidFill>
              </a:rPr>
              <a:t>Challenge Test in Hummus</a:t>
            </a:r>
          </a:p>
        </p:txBody>
      </p:sp>
    </p:spTree>
    <p:extLst>
      <p:ext uri="{BB962C8B-B14F-4D97-AF65-F5344CB8AC3E}">
        <p14:creationId xmlns:p14="http://schemas.microsoft.com/office/powerpoint/2010/main" val="155560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E49BE-7294-498E-91AF-6CBAD0283550}"/>
              </a:ext>
            </a:extLst>
          </p:cNvPr>
          <p:cNvSpPr>
            <a:spLocks noGrp="1"/>
          </p:cNvSpPr>
          <p:nvPr>
            <p:ph type="dt" sz="half" idx="2"/>
          </p:nvPr>
        </p:nvSpPr>
        <p:spPr/>
        <p:txBody>
          <a:bodyPr/>
          <a:lstStyle/>
          <a:p>
            <a:pPr defTabSz="514350">
              <a:defRPr/>
            </a:pPr>
            <a:fld id="{0189C9FA-2663-4272-88C0-AF28A204EFD7}" type="datetime1">
              <a:rPr lang="en-US" kern="0">
                <a:latin typeface="Calibri"/>
              </a:rPr>
              <a:pPr defTabSz="514350">
                <a:defRPr/>
              </a:pPr>
              <a:t>7/23/2023</a:t>
            </a:fld>
            <a:endParaRPr lang="nl-NL" kern="0" dirty="0">
              <a:latin typeface="Calibri"/>
            </a:endParaRPr>
          </a:p>
        </p:txBody>
      </p:sp>
      <p:sp>
        <p:nvSpPr>
          <p:cNvPr id="4" name="Slide Number Placeholder 3">
            <a:extLst>
              <a:ext uri="{FF2B5EF4-FFF2-40B4-BE49-F238E27FC236}">
                <a16:creationId xmlns:a16="http://schemas.microsoft.com/office/drawing/2014/main" id="{91D732CF-A23B-49C0-8CCE-FDBBFDBDD4CE}"/>
              </a:ext>
            </a:extLst>
          </p:cNvPr>
          <p:cNvSpPr>
            <a:spLocks noGrp="1"/>
          </p:cNvSpPr>
          <p:nvPr>
            <p:ph type="sldNum" sz="quarter" idx="4"/>
          </p:nvPr>
        </p:nvSpPr>
        <p:spPr/>
        <p:txBody>
          <a:bodyPr/>
          <a:lstStyle/>
          <a:p>
            <a:pPr defTabSz="514350">
              <a:defRPr/>
            </a:pPr>
            <a:fld id="{DF50BC54-82C0-411D-A966-0159842D18DA}" type="slidenum">
              <a:rPr lang="en-US">
                <a:solidFill>
                  <a:prstClr val="white"/>
                </a:solidFill>
                <a:latin typeface="Calibri"/>
              </a:rPr>
              <a:pPr defTabSz="514350">
                <a:defRPr/>
              </a:pPr>
              <a:t>2</a:t>
            </a:fld>
            <a:endParaRPr lang="en-US" dirty="0">
              <a:solidFill>
                <a:prstClr val="white"/>
              </a:solidFill>
              <a:latin typeface="Calibri"/>
            </a:endParaRPr>
          </a:p>
        </p:txBody>
      </p:sp>
      <p:sp>
        <p:nvSpPr>
          <p:cNvPr id="6" name="Title 5">
            <a:extLst>
              <a:ext uri="{FF2B5EF4-FFF2-40B4-BE49-F238E27FC236}">
                <a16:creationId xmlns:a16="http://schemas.microsoft.com/office/drawing/2014/main" id="{50DBF0B3-7DC9-4DCE-A200-A122A194124D}"/>
              </a:ext>
            </a:extLst>
          </p:cNvPr>
          <p:cNvSpPr>
            <a:spLocks noGrp="1"/>
          </p:cNvSpPr>
          <p:nvPr>
            <p:ph type="title"/>
          </p:nvPr>
        </p:nvSpPr>
        <p:spPr/>
        <p:txBody>
          <a:bodyPr/>
          <a:lstStyle/>
          <a:p>
            <a:r>
              <a:rPr lang="en-US" sz="2400" dirty="0"/>
              <a:t>Corbion: our purpose</a:t>
            </a:r>
          </a:p>
        </p:txBody>
      </p:sp>
      <p:sp>
        <p:nvSpPr>
          <p:cNvPr id="3" name="Subtitle 2">
            <a:extLst>
              <a:ext uri="{FF2B5EF4-FFF2-40B4-BE49-F238E27FC236}">
                <a16:creationId xmlns:a16="http://schemas.microsoft.com/office/drawing/2014/main" id="{17E42660-C084-4990-ADF9-247D6730A70C}"/>
              </a:ext>
            </a:extLst>
          </p:cNvPr>
          <p:cNvSpPr>
            <a:spLocks noGrp="1"/>
          </p:cNvSpPr>
          <p:nvPr>
            <p:ph type="subTitle" idx="1"/>
          </p:nvPr>
        </p:nvSpPr>
        <p:spPr/>
        <p:txBody>
          <a:bodyPr>
            <a:normAutofit/>
          </a:bodyPr>
          <a:lstStyle/>
          <a:p>
            <a:r>
              <a:rPr lang="en-US" sz="1350" dirty="0"/>
              <a:t>We champion preservation in all its forms:</a:t>
            </a:r>
          </a:p>
          <a:p>
            <a:pPr marL="285750" indent="-285750">
              <a:buFont typeface="Arial" panose="020B0604020202020204" pitchFamily="34" charset="0"/>
              <a:buChar char="•"/>
            </a:pPr>
            <a:r>
              <a:rPr lang="en-US" sz="1350" dirty="0"/>
              <a:t>Preserving food and food production </a:t>
            </a:r>
          </a:p>
          <a:p>
            <a:pPr marL="285750" indent="-285750">
              <a:buFont typeface="Arial" panose="020B0604020202020204" pitchFamily="34" charset="0"/>
              <a:buChar char="•"/>
            </a:pPr>
            <a:r>
              <a:rPr lang="en-US" sz="1350" dirty="0"/>
              <a:t>health </a:t>
            </a:r>
          </a:p>
          <a:p>
            <a:pPr marL="285750" indent="-285750">
              <a:buFont typeface="Arial" panose="020B0604020202020204" pitchFamily="34" charset="0"/>
              <a:buChar char="•"/>
            </a:pPr>
            <a:r>
              <a:rPr lang="en-US" sz="1350" dirty="0"/>
              <a:t>planet</a:t>
            </a:r>
          </a:p>
          <a:p>
            <a:endParaRPr lang="en-US" sz="1350" dirty="0"/>
          </a:p>
          <a:p>
            <a:endParaRPr lang="en-US" sz="1350" dirty="0"/>
          </a:p>
        </p:txBody>
      </p:sp>
      <p:pic>
        <p:nvPicPr>
          <p:cNvPr id="5" name="Graphic 4">
            <a:extLst>
              <a:ext uri="{FF2B5EF4-FFF2-40B4-BE49-F238E27FC236}">
                <a16:creationId xmlns:a16="http://schemas.microsoft.com/office/drawing/2014/main" id="{1DD75E6C-35B9-40EF-9F51-3EFAD7AEEE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2794" y="3771900"/>
            <a:ext cx="3862724" cy="400050"/>
          </a:xfrm>
          <a:prstGeom prst="rect">
            <a:avLst/>
          </a:prstGeom>
        </p:spPr>
      </p:pic>
    </p:spTree>
    <p:extLst>
      <p:ext uri="{BB962C8B-B14F-4D97-AF65-F5344CB8AC3E}">
        <p14:creationId xmlns:p14="http://schemas.microsoft.com/office/powerpoint/2010/main" val="238686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4AEFE9-D385-4200-B1F6-045874ADD82C}"/>
              </a:ext>
            </a:extLst>
          </p:cNvPr>
          <p:cNvSpPr>
            <a:spLocks noGrp="1"/>
          </p:cNvSpPr>
          <p:nvPr>
            <p:ph type="body" sz="quarter" idx="16"/>
          </p:nvPr>
        </p:nvSpPr>
        <p:spPr>
          <a:xfrm>
            <a:off x="254292" y="1358548"/>
            <a:ext cx="8613528" cy="261610"/>
          </a:xfrm>
        </p:spPr>
        <p:txBody>
          <a:bodyPr/>
          <a:lstStyle/>
          <a:p>
            <a:pPr algn="ctr"/>
            <a:r>
              <a:rPr lang="en-US" sz="1600" b="0" dirty="0"/>
              <a:t>All it takes is for us to know &amp; build our </a:t>
            </a:r>
            <a:r>
              <a:rPr lang="en-US" sz="1600" dirty="0">
                <a:solidFill>
                  <a:schemeClr val="bg2"/>
                </a:solidFill>
              </a:rPr>
              <a:t>area of expertise </a:t>
            </a:r>
            <a:r>
              <a:rPr lang="en-US" sz="1600" b="0" dirty="0"/>
              <a:t>and </a:t>
            </a:r>
            <a:r>
              <a:rPr lang="en-US" sz="1600" dirty="0">
                <a:solidFill>
                  <a:schemeClr val="bg2"/>
                </a:solidFill>
              </a:rPr>
              <a:t>act together today</a:t>
            </a:r>
            <a:r>
              <a:rPr lang="en-US" sz="1600" b="0" dirty="0"/>
              <a:t>. </a:t>
            </a:r>
          </a:p>
        </p:txBody>
      </p:sp>
      <p:sp>
        <p:nvSpPr>
          <p:cNvPr id="3" name="Date Placeholder 2">
            <a:extLst>
              <a:ext uri="{FF2B5EF4-FFF2-40B4-BE49-F238E27FC236}">
                <a16:creationId xmlns:a16="http://schemas.microsoft.com/office/drawing/2014/main" id="{5ECA30CD-9199-46B4-B027-6E80BB50C509}"/>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CAD02130-34DA-4486-97D3-5EEF7B894120}"/>
              </a:ext>
            </a:extLst>
          </p:cNvPr>
          <p:cNvSpPr>
            <a:spLocks noGrp="1"/>
          </p:cNvSpPr>
          <p:nvPr>
            <p:ph type="sldNum" sz="quarter" idx="20"/>
          </p:nvPr>
        </p:nvSpPr>
        <p:spPr/>
        <p:txBody>
          <a:bodyPr/>
          <a:lstStyle/>
          <a:p>
            <a:fld id="{DF50BC54-82C0-411D-A966-0159842D18DA}" type="slidenum">
              <a:rPr lang="en-US" smtClean="0"/>
              <a:pPr/>
              <a:t>20</a:t>
            </a:fld>
            <a:endParaRPr lang="en-US"/>
          </a:p>
        </p:txBody>
      </p:sp>
      <p:sp>
        <p:nvSpPr>
          <p:cNvPr id="5" name="Title 4">
            <a:extLst>
              <a:ext uri="{FF2B5EF4-FFF2-40B4-BE49-F238E27FC236}">
                <a16:creationId xmlns:a16="http://schemas.microsoft.com/office/drawing/2014/main" id="{4F61ECC5-9F48-4290-A98B-C7AE8E741F2D}"/>
              </a:ext>
            </a:extLst>
          </p:cNvPr>
          <p:cNvSpPr>
            <a:spLocks noGrp="1"/>
          </p:cNvSpPr>
          <p:nvPr>
            <p:ph type="title"/>
          </p:nvPr>
        </p:nvSpPr>
        <p:spPr>
          <a:xfrm>
            <a:off x="265236" y="330224"/>
            <a:ext cx="8602584" cy="733004"/>
          </a:xfrm>
        </p:spPr>
        <p:txBody>
          <a:bodyPr/>
          <a:lstStyle/>
          <a:p>
            <a:pPr algn="ctr"/>
            <a:r>
              <a:rPr lang="en-US" dirty="0"/>
              <a:t>Closing</a:t>
            </a:r>
          </a:p>
        </p:txBody>
      </p:sp>
      <p:sp>
        <p:nvSpPr>
          <p:cNvPr id="6" name="Rectangle 5">
            <a:extLst>
              <a:ext uri="{FF2B5EF4-FFF2-40B4-BE49-F238E27FC236}">
                <a16:creationId xmlns:a16="http://schemas.microsoft.com/office/drawing/2014/main" id="{B102151F-A981-45ED-AC6B-C9431F9C729A}"/>
              </a:ext>
            </a:extLst>
          </p:cNvPr>
          <p:cNvSpPr/>
          <p:nvPr/>
        </p:nvSpPr>
        <p:spPr>
          <a:xfrm>
            <a:off x="227868" y="968013"/>
            <a:ext cx="8650164" cy="338554"/>
          </a:xfrm>
          <a:prstGeom prst="rect">
            <a:avLst/>
          </a:prstGeom>
        </p:spPr>
        <p:txBody>
          <a:bodyPr wrap="square">
            <a:spAutoFit/>
          </a:bodyPr>
          <a:lstStyle/>
          <a:p>
            <a:pPr algn="ctr"/>
            <a:r>
              <a:rPr lang="en-US" sz="1600" dirty="0"/>
              <a:t>Albeit complex, mitigating FLW &amp; meeting consumer demands can be </a:t>
            </a:r>
            <a:r>
              <a:rPr lang="en-US" sz="1600" b="1" dirty="0">
                <a:solidFill>
                  <a:schemeClr val="bg2"/>
                </a:solidFill>
              </a:rPr>
              <a:t>addressed synergistically</a:t>
            </a:r>
            <a:r>
              <a:rPr lang="en-US" sz="1600" dirty="0"/>
              <a:t>.</a:t>
            </a:r>
            <a:endParaRPr lang="en-US" sz="1600" b="1" dirty="0">
              <a:solidFill>
                <a:schemeClr val="bg2"/>
              </a:solidFill>
            </a:endParaRPr>
          </a:p>
        </p:txBody>
      </p:sp>
      <p:pic>
        <p:nvPicPr>
          <p:cNvPr id="9" name="Picture 2" descr="File:Corbion logo.png - Wikimedia Commons">
            <a:extLst>
              <a:ext uri="{FF2B5EF4-FFF2-40B4-BE49-F238E27FC236}">
                <a16:creationId xmlns:a16="http://schemas.microsoft.com/office/drawing/2014/main" id="{1D026AFA-70F0-405D-89BE-4082AC094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210"/>
          <a:stretch/>
        </p:blipFill>
        <p:spPr bwMode="auto">
          <a:xfrm>
            <a:off x="3470607" y="2634993"/>
            <a:ext cx="2002759" cy="50917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78671C6-9453-41BE-A4BC-51A68C84702E}"/>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2540625" y="3260576"/>
            <a:ext cx="3862724" cy="400050"/>
          </a:xfrm>
          <a:prstGeom prst="rect">
            <a:avLst/>
          </a:prstGeom>
        </p:spPr>
      </p:pic>
      <p:pic>
        <p:nvPicPr>
          <p:cNvPr id="12" name="Picture 2" descr="File:Corbion logo.png - Wikimedia Commons">
            <a:extLst>
              <a:ext uri="{FF2B5EF4-FFF2-40B4-BE49-F238E27FC236}">
                <a16:creationId xmlns:a16="http://schemas.microsoft.com/office/drawing/2014/main" id="{5635A2C1-C929-4455-84EB-4CD41B83E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681" b="34729"/>
          <a:stretch/>
        </p:blipFill>
        <p:spPr bwMode="auto">
          <a:xfrm>
            <a:off x="4118306" y="1727468"/>
            <a:ext cx="707359" cy="879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12537A-57F2-46CB-9927-3F01FBC7A759}"/>
              </a:ext>
            </a:extLst>
          </p:cNvPr>
          <p:cNvSpPr txBox="1"/>
          <p:nvPr/>
        </p:nvSpPr>
        <p:spPr>
          <a:xfrm>
            <a:off x="4876800" y="2333914"/>
            <a:ext cx="707359" cy="369332"/>
          </a:xfrm>
          <a:prstGeom prst="rect">
            <a:avLst/>
          </a:prstGeom>
          <a:solidFill>
            <a:schemeClr val="bg1"/>
          </a:solidFill>
        </p:spPr>
        <p:txBody>
          <a:bodyPr wrap="square" rtlCol="0">
            <a:spAutoFit/>
          </a:bodyPr>
          <a:lstStyle/>
          <a:p>
            <a:endParaRPr lang="en-US" dirty="0"/>
          </a:p>
        </p:txBody>
      </p:sp>
      <p:pic>
        <p:nvPicPr>
          <p:cNvPr id="2050" name="Picture 2" descr="Bread - Free food and restaurant icons">
            <a:extLst>
              <a:ext uri="{FF2B5EF4-FFF2-40B4-BE49-F238E27FC236}">
                <a16:creationId xmlns:a16="http://schemas.microsoft.com/office/drawing/2014/main" id="{43089259-AEFF-4053-9CA9-D49FC6F26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347" y="391543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cken leg - Free food icons">
            <a:extLst>
              <a:ext uri="{FF2B5EF4-FFF2-40B4-BE49-F238E27FC236}">
                <a16:creationId xmlns:a16="http://schemas.microsoft.com/office/drawing/2014/main" id="{49873C8A-8907-4463-8B4B-AE3D835DB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9291" y="402973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4CB69737-4609-4619-AC34-4D70E4A890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250" y="3898815"/>
            <a:ext cx="520366" cy="5203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aguetti - Free food icons">
            <a:extLst>
              <a:ext uri="{FF2B5EF4-FFF2-40B4-BE49-F238E27FC236}">
                <a16:creationId xmlns:a16="http://schemas.microsoft.com/office/drawing/2014/main" id="{12F2A1C6-2130-45FF-A078-29F19853E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5873" y="4010684"/>
            <a:ext cx="4000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arch in sidebar query">
            <a:extLst>
              <a:ext uri="{FF2B5EF4-FFF2-40B4-BE49-F238E27FC236}">
                <a16:creationId xmlns:a16="http://schemas.microsoft.com/office/drawing/2014/main" id="{D71E4A41-A65F-46B4-A0D6-EEE78A2784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6166" y="398723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
            <a:extLst>
              <a:ext uri="{FF2B5EF4-FFF2-40B4-BE49-F238E27FC236}">
                <a16:creationId xmlns:a16="http://schemas.microsoft.com/office/drawing/2014/main" id="{1E021747-9DA8-4445-AEF9-F66329DB28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7515" y="3916425"/>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9EA08EA-CFB1-4EA9-B7AD-63D6A34ED1CE}"/>
              </a:ext>
            </a:extLst>
          </p:cNvPr>
          <p:cNvSpPr/>
          <p:nvPr/>
        </p:nvSpPr>
        <p:spPr>
          <a:xfrm>
            <a:off x="219624" y="4429703"/>
            <a:ext cx="1611339" cy="215444"/>
          </a:xfrm>
          <a:prstGeom prst="rect">
            <a:avLst/>
          </a:prstGeom>
        </p:spPr>
        <p:txBody>
          <a:bodyPr wrap="none">
            <a:spAutoFit/>
          </a:bodyPr>
          <a:lstStyle/>
          <a:p>
            <a:r>
              <a:rPr lang="en-US" sz="800" dirty="0">
                <a:solidFill>
                  <a:schemeClr val="bg1"/>
                </a:solidFill>
              </a:rPr>
              <a:t>Source: https://www.flaticon.com</a:t>
            </a:r>
            <a:endParaRPr lang="en-US" dirty="0"/>
          </a:p>
        </p:txBody>
      </p:sp>
    </p:spTree>
    <p:extLst>
      <p:ext uri="{BB962C8B-B14F-4D97-AF65-F5344CB8AC3E}">
        <p14:creationId xmlns:p14="http://schemas.microsoft.com/office/powerpoint/2010/main" val="129690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82A5A0-86FA-45A4-993A-E3E872CD3F6B}"/>
              </a:ext>
            </a:extLst>
          </p:cNvPr>
          <p:cNvSpPr>
            <a:spLocks noGrp="1"/>
          </p:cNvSpPr>
          <p:nvPr>
            <p:ph type="body" sz="quarter" idx="16"/>
          </p:nvPr>
        </p:nvSpPr>
        <p:spPr>
          <a:xfrm>
            <a:off x="2514600" y="742950"/>
            <a:ext cx="3914774" cy="3249123"/>
          </a:xfrm>
        </p:spPr>
        <p:txBody>
          <a:bodyPr/>
          <a:lstStyle/>
          <a:p>
            <a:pPr algn="ctr"/>
            <a:r>
              <a:rPr lang="en-US" sz="2000" dirty="0"/>
              <a:t>Looking forward to speak with you @Booth E14!</a:t>
            </a:r>
          </a:p>
          <a:p>
            <a:pPr algn="ctr"/>
            <a:endParaRPr lang="en-US" sz="2000" dirty="0"/>
          </a:p>
          <a:p>
            <a:pPr algn="ctr"/>
            <a:r>
              <a:rPr lang="en-US" b="0" dirty="0"/>
              <a:t>Eugene Seah </a:t>
            </a:r>
          </a:p>
          <a:p>
            <a:pPr algn="ctr"/>
            <a:r>
              <a:rPr lang="en-US" b="0" dirty="0"/>
              <a:t>APAC Business Development Manager</a:t>
            </a:r>
          </a:p>
        </p:txBody>
      </p:sp>
      <p:sp>
        <p:nvSpPr>
          <p:cNvPr id="3" name="Date Placeholder 2">
            <a:extLst>
              <a:ext uri="{FF2B5EF4-FFF2-40B4-BE49-F238E27FC236}">
                <a16:creationId xmlns:a16="http://schemas.microsoft.com/office/drawing/2014/main" id="{05DD1D50-4E6F-4887-B3ED-EC1F33AAC2FE}"/>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4257F555-918F-4D77-8D10-4CA2FEFC9D63}"/>
              </a:ext>
            </a:extLst>
          </p:cNvPr>
          <p:cNvSpPr>
            <a:spLocks noGrp="1"/>
          </p:cNvSpPr>
          <p:nvPr>
            <p:ph type="sldNum" sz="quarter" idx="20"/>
          </p:nvPr>
        </p:nvSpPr>
        <p:spPr/>
        <p:txBody>
          <a:bodyPr/>
          <a:lstStyle/>
          <a:p>
            <a:fld id="{DF50BC54-82C0-411D-A966-0159842D18DA}" type="slidenum">
              <a:rPr lang="en-US" smtClean="0"/>
              <a:pPr/>
              <a:t>21</a:t>
            </a:fld>
            <a:endParaRPr lang="en-US"/>
          </a:p>
        </p:txBody>
      </p:sp>
      <p:pic>
        <p:nvPicPr>
          <p:cNvPr id="7" name="Picture 2" descr="File:Corbion logo.png - Wikimedia Commons">
            <a:extLst>
              <a:ext uri="{FF2B5EF4-FFF2-40B4-BE49-F238E27FC236}">
                <a16:creationId xmlns:a16="http://schemas.microsoft.com/office/drawing/2014/main" id="{1EEA39C3-D78C-43BD-80D7-EF4257F859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210"/>
          <a:stretch/>
        </p:blipFill>
        <p:spPr bwMode="auto">
          <a:xfrm>
            <a:off x="3470607" y="3181351"/>
            <a:ext cx="2002759" cy="50917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D98F68F2-E534-4353-A307-F5A9FE46133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2540625" y="3806934"/>
            <a:ext cx="3862724" cy="400050"/>
          </a:xfrm>
          <a:prstGeom prst="rect">
            <a:avLst/>
          </a:prstGeom>
        </p:spPr>
      </p:pic>
      <p:pic>
        <p:nvPicPr>
          <p:cNvPr id="11" name="Picture 2" descr="File:Corbion logo.png - Wikimedia Commons">
            <a:extLst>
              <a:ext uri="{FF2B5EF4-FFF2-40B4-BE49-F238E27FC236}">
                <a16:creationId xmlns:a16="http://schemas.microsoft.com/office/drawing/2014/main" id="{AE184784-D6FC-4E95-B264-B3D01F419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681" b="34729"/>
          <a:stretch/>
        </p:blipFill>
        <p:spPr bwMode="auto">
          <a:xfrm>
            <a:off x="4118306" y="2273826"/>
            <a:ext cx="707359" cy="8794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9580B9-0CDC-4516-8D34-5EC953FD6BAE}"/>
              </a:ext>
            </a:extLst>
          </p:cNvPr>
          <p:cNvSpPr txBox="1"/>
          <p:nvPr/>
        </p:nvSpPr>
        <p:spPr>
          <a:xfrm>
            <a:off x="4876800" y="2880272"/>
            <a:ext cx="70735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5158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r>
              <a:rPr lang="en-US" b="0" i="1" dirty="0"/>
              <a:t>No representation or warranty is made as to the truth or accuracy of any data, information or opinions contained herein or as to their suitability for any purpose, condition or application. None of the data, information or opinions herein may be relied upon for any purpose or reason. Corbion disclaims any liability, damages, losses or other consequences suffered or incurred in connection with the use of the data, information or opinions contained herein. In addition, nothing contained herein shall be construed as a recommendation to use any products in conflict with existing patents covering any material or its use</a:t>
            </a:r>
            <a:r>
              <a:rPr lang="en-US" dirty="0"/>
              <a:t>.</a:t>
            </a:r>
          </a:p>
          <a:p>
            <a:endParaRPr lang="en-US" dirty="0"/>
          </a:p>
        </p:txBody>
      </p:sp>
      <p:sp>
        <p:nvSpPr>
          <p:cNvPr id="3" name="Tijdelijke aanduiding voor datum 2"/>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Tijdelijke aanduiding voor dianummer 3"/>
          <p:cNvSpPr>
            <a:spLocks noGrp="1"/>
          </p:cNvSpPr>
          <p:nvPr>
            <p:ph type="sldNum" sz="quarter" idx="20"/>
          </p:nvPr>
        </p:nvSpPr>
        <p:spPr/>
        <p:txBody>
          <a:bodyPr/>
          <a:lstStyle/>
          <a:p>
            <a:fld id="{DF50BC54-82C0-411D-A966-0159842D18DA}" type="slidenum">
              <a:rPr lang="en-US" smtClean="0"/>
              <a:pPr/>
              <a:t>22</a:t>
            </a:fld>
            <a:endParaRPr lang="en-US"/>
          </a:p>
        </p:txBody>
      </p:sp>
      <p:sp>
        <p:nvSpPr>
          <p:cNvPr id="5" name="Titel 4"/>
          <p:cNvSpPr>
            <a:spLocks noGrp="1"/>
          </p:cNvSpPr>
          <p:nvPr>
            <p:ph type="title"/>
          </p:nvPr>
        </p:nvSpPr>
        <p:spPr/>
        <p:txBody>
          <a:bodyPr/>
          <a:lstStyle/>
          <a:p>
            <a:r>
              <a:rPr lang="en-US" i="1" dirty="0"/>
              <a:t>Disclaimer</a:t>
            </a:r>
            <a:endParaRPr lang="en-US" dirty="0"/>
          </a:p>
        </p:txBody>
      </p:sp>
    </p:spTree>
    <p:extLst>
      <p:ext uri="{BB962C8B-B14F-4D97-AF65-F5344CB8AC3E}">
        <p14:creationId xmlns:p14="http://schemas.microsoft.com/office/powerpoint/2010/main" val="3135006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4294967295"/>
          </p:nvPr>
        </p:nvSpPr>
        <p:spPr>
          <a:xfrm>
            <a:off x="8577263" y="4794250"/>
            <a:ext cx="566737" cy="274638"/>
          </a:xfrm>
        </p:spPr>
        <p:txBody>
          <a:bodyPr/>
          <a:lstStyle/>
          <a:p>
            <a:fld id="{F8100867-F5E5-4303-9013-66C394F02534}" type="datetime1">
              <a:rPr lang="en-US" kern="0" smtClean="0"/>
              <a:pPr/>
              <a:t>7/23/2023</a:t>
            </a:fld>
            <a:endParaRPr lang="nl-NL" kern="0" dirty="0"/>
          </a:p>
        </p:txBody>
      </p:sp>
    </p:spTree>
    <p:extLst>
      <p:ext uri="{BB962C8B-B14F-4D97-AF65-F5344CB8AC3E}">
        <p14:creationId xmlns:p14="http://schemas.microsoft.com/office/powerpoint/2010/main" val="3371511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8BCB4D-6D6A-4ED9-A684-737B0643044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5D97A3-1D12-43ED-BCF6-B63C27D8A211}" type="datetime1">
              <a:rPr kumimoji="0" lang="en-US" sz="75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7/23/2023</a:t>
            </a:fld>
            <a:endParaRPr kumimoji="0" lang="en-US" sz="75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4CECD8CD-DA04-42E2-992C-E2C10829D7A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50BC54-82C0-411D-A966-0159842D18DA}" type="slidenum">
              <a:rPr kumimoji="0" lang="en-US" sz="75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75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itle 12">
            <a:extLst>
              <a:ext uri="{FF2B5EF4-FFF2-40B4-BE49-F238E27FC236}">
                <a16:creationId xmlns:a16="http://schemas.microsoft.com/office/drawing/2014/main" id="{81C0E6F7-F63D-4C3A-982A-0D4740C971EF}"/>
              </a:ext>
            </a:extLst>
          </p:cNvPr>
          <p:cNvSpPr txBox="1">
            <a:spLocks/>
          </p:cNvSpPr>
          <p:nvPr/>
        </p:nvSpPr>
        <p:spPr>
          <a:xfrm>
            <a:off x="479511" y="332307"/>
            <a:ext cx="6092739" cy="1163117"/>
          </a:xfrm>
          <a:prstGeom prst="rect">
            <a:avLst/>
          </a:prstGeom>
          <a:effectLst/>
        </p:spPr>
        <p:txBody>
          <a:bodyPr vert="horz" lIns="0" tIns="0" rIns="0" bIns="0" rtlCol="0" anchor="t">
            <a:noAutofit/>
          </a:bodyPr>
          <a:lstStyle>
            <a:lvl1pPr algn="l" defTabSz="342900" rtl="0" eaLnBrk="1" latinLnBrk="0" hangingPunct="1">
              <a:lnSpc>
                <a:spcPct val="90000"/>
              </a:lnSpc>
              <a:spcBef>
                <a:spcPct val="0"/>
              </a:spcBef>
              <a:buNone/>
              <a:defRPr sz="2100" b="1" kern="1200">
                <a:solidFill>
                  <a:schemeClr val="bg1"/>
                </a:solidFill>
                <a:effectLst/>
                <a:latin typeface="+mj-lt"/>
                <a:ea typeface="+mj-ea"/>
                <a:cs typeface="+mj-cs"/>
              </a:defRPr>
            </a:lvl1pPr>
          </a:lstStyle>
          <a:p>
            <a:pPr marL="0" marR="0" lvl="0" indent="0" algn="l" defTabSz="3429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E2F8D"/>
                </a:solidFill>
                <a:effectLst/>
                <a:uLnTx/>
                <a:uFillTx/>
                <a:latin typeface="Calibri"/>
                <a:ea typeface="+mj-ea"/>
                <a:cs typeface="+mj-cs"/>
              </a:rPr>
              <a:t>Putting preservation into action</a:t>
            </a:r>
            <a:br>
              <a:rPr kumimoji="0" lang="en-US" sz="1200" b="1" i="0" u="none" strike="noStrike" kern="1200" cap="none" spc="0" normalizeH="0" baseline="0" noProof="0" dirty="0">
                <a:ln>
                  <a:noFill/>
                </a:ln>
                <a:solidFill>
                  <a:prstClr val="white"/>
                </a:solidFill>
                <a:effectLst/>
                <a:uLnTx/>
                <a:uFillTx/>
                <a:latin typeface="Calibri"/>
                <a:ea typeface="+mj-ea"/>
                <a:cs typeface="+mj-cs"/>
              </a:rPr>
            </a:br>
            <a:r>
              <a:rPr kumimoji="0" lang="en-US" sz="2000" b="0" i="0" u="none" strike="noStrike" kern="1200" cap="none" spc="0" normalizeH="0" baseline="0" noProof="0" dirty="0">
                <a:ln>
                  <a:noFill/>
                </a:ln>
                <a:solidFill>
                  <a:srgbClr val="07B1D3"/>
                </a:solidFill>
                <a:effectLst/>
                <a:uLnTx/>
                <a:uFillTx/>
                <a:latin typeface="CalibriWeb"/>
                <a:ea typeface="+mj-ea"/>
                <a:cs typeface="+mj-cs"/>
              </a:rPr>
              <a:t>How we contribute to the SDGs</a:t>
            </a:r>
            <a:endParaRPr kumimoji="0" lang="nl-NL" sz="1200" b="0" i="0" u="none" strike="noStrike" kern="1200" cap="none" spc="0" normalizeH="0" baseline="0" noProof="0" dirty="0">
              <a:ln>
                <a:noFill/>
              </a:ln>
              <a:solidFill>
                <a:srgbClr val="07B1D3"/>
              </a:solidFill>
              <a:effectLst/>
              <a:uLnTx/>
              <a:uFillTx/>
              <a:latin typeface="Calibri"/>
              <a:ea typeface="+mj-ea"/>
              <a:cs typeface="+mj-cs"/>
            </a:endParaRPr>
          </a:p>
        </p:txBody>
      </p:sp>
      <p:grpSp>
        <p:nvGrpSpPr>
          <p:cNvPr id="2" name="Group 1">
            <a:extLst>
              <a:ext uri="{FF2B5EF4-FFF2-40B4-BE49-F238E27FC236}">
                <a16:creationId xmlns:a16="http://schemas.microsoft.com/office/drawing/2014/main" id="{1813AD6C-BA22-448F-AA49-2F4BEDF6B49E}"/>
              </a:ext>
            </a:extLst>
          </p:cNvPr>
          <p:cNvGrpSpPr/>
          <p:nvPr/>
        </p:nvGrpSpPr>
        <p:grpSpPr>
          <a:xfrm>
            <a:off x="479511" y="1155838"/>
            <a:ext cx="6755766" cy="3299659"/>
            <a:chOff x="479511" y="1155838"/>
            <a:chExt cx="6755766" cy="3299659"/>
          </a:xfrm>
        </p:grpSpPr>
        <p:pic>
          <p:nvPicPr>
            <p:cNvPr id="5" name="Picture 4" descr="A picture containing icon&#10;&#10;Description automatically generated">
              <a:extLst>
                <a:ext uri="{FF2B5EF4-FFF2-40B4-BE49-F238E27FC236}">
                  <a16:creationId xmlns:a16="http://schemas.microsoft.com/office/drawing/2014/main" id="{BFA11223-A831-40CD-871D-E6DCBB365F61}"/>
                </a:ext>
              </a:extLst>
            </p:cNvPr>
            <p:cNvPicPr>
              <a:picLocks noChangeAspect="1"/>
            </p:cNvPicPr>
            <p:nvPr/>
          </p:nvPicPr>
          <p:blipFill>
            <a:blip r:embed="rId4"/>
            <a:stretch>
              <a:fillRect/>
            </a:stretch>
          </p:blipFill>
          <p:spPr>
            <a:xfrm>
              <a:off x="479511" y="1155838"/>
              <a:ext cx="6755766" cy="3299659"/>
            </a:xfrm>
            <a:prstGeom prst="rect">
              <a:avLst/>
            </a:prstGeom>
          </p:spPr>
        </p:pic>
        <p:sp>
          <p:nvSpPr>
            <p:cNvPr id="39" name="Preserving food (SDG2)">
              <a:extLst>
                <a:ext uri="{FF2B5EF4-FFF2-40B4-BE49-F238E27FC236}">
                  <a16:creationId xmlns:a16="http://schemas.microsoft.com/office/drawing/2014/main" id="{C875779D-687D-4D84-B5AA-54A7FB3DD94C}"/>
                </a:ext>
              </a:extLst>
            </p:cNvPr>
            <p:cNvSpPr txBox="1"/>
            <p:nvPr/>
          </p:nvSpPr>
          <p:spPr>
            <a:xfrm>
              <a:off x="629294" y="2575229"/>
              <a:ext cx="1751057" cy="16260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3500">
                  <a:latin typeface="Avenir Heavy"/>
                  <a:ea typeface="Avenir Heavy"/>
                  <a:cs typeface="Avenir Heavy"/>
                  <a:sym typeface="Avenir Heavy"/>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Food safety, shelf-life, texture, and nutritional benefits with food solutions</a:t>
              </a:r>
              <a:br>
                <a:rPr kumimoji="0" lang="en-US" sz="900" b="0" i="0" u="none" strike="noStrike" kern="1200" cap="none" spc="0" normalizeH="0" baseline="0" noProof="0" dirty="0">
                  <a:ln>
                    <a:noFill/>
                  </a:ln>
                  <a:solidFill>
                    <a:srgbClr val="262826"/>
                  </a:solidFill>
                  <a:effectLst/>
                  <a:uLnTx/>
                  <a:uFillTx/>
                  <a:latin typeface="Calibri"/>
                  <a:sym typeface="Avenir Heavy"/>
                </a:rPr>
              </a:br>
              <a:endParaRPr kumimoji="0" lang="en-US" sz="900" b="0" i="0" u="none" strike="noStrike" kern="1200" cap="none" spc="0" normalizeH="0" baseline="0" noProof="0" dirty="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cs typeface="Calibri"/>
                  <a:sym typeface="Avenir Heavy"/>
                </a:rPr>
                <a:t>Ecosystems by offering alternative aquaculture feed to prevent overfishing</a:t>
              </a:r>
              <a:br>
                <a:rPr kumimoji="0" lang="en-US" sz="900" b="0" i="0" u="none" strike="noStrike" kern="1200" cap="none" spc="0" normalizeH="0" baseline="0" noProof="0" dirty="0">
                  <a:ln>
                    <a:noFill/>
                  </a:ln>
                  <a:solidFill>
                    <a:srgbClr val="262826"/>
                  </a:solidFill>
                  <a:effectLst/>
                  <a:uLnTx/>
                  <a:uFillTx/>
                  <a:latin typeface="Calibri"/>
                  <a:cs typeface="Calibri"/>
                  <a:sym typeface="Avenir Heavy"/>
                </a:rPr>
              </a:br>
              <a:endParaRPr kumimoji="0" lang="en-US" sz="900" b="0" i="0" u="none" strike="noStrike" kern="1200" cap="none" spc="0" normalizeH="0" baseline="0" noProof="0" dirty="0">
                <a:ln>
                  <a:noFill/>
                </a:ln>
                <a:solidFill>
                  <a:srgbClr val="262826"/>
                </a:solidFill>
                <a:effectLst/>
                <a:uLnTx/>
                <a:uFillTx/>
                <a:latin typeface="Calibri"/>
                <a:cs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Natural resources by partnering with our suppliers to promote sustainable agriculture</a:t>
              </a:r>
            </a:p>
          </p:txBody>
        </p:sp>
        <p:sp>
          <p:nvSpPr>
            <p:cNvPr id="40" name="Preserving food (SDG2)">
              <a:extLst>
                <a:ext uri="{FF2B5EF4-FFF2-40B4-BE49-F238E27FC236}">
                  <a16:creationId xmlns:a16="http://schemas.microsoft.com/office/drawing/2014/main" id="{B6F41F27-A9DF-4504-988D-1BD2DA66751E}"/>
                </a:ext>
              </a:extLst>
            </p:cNvPr>
            <p:cNvSpPr txBox="1"/>
            <p:nvPr/>
          </p:nvSpPr>
          <p:spPr>
            <a:xfrm>
              <a:off x="2906993" y="2552412"/>
              <a:ext cx="1604849" cy="14875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3500">
                  <a:latin typeface="Avenir Heavy"/>
                  <a:ea typeface="Avenir Heavy"/>
                  <a:cs typeface="Avenir Heavy"/>
                  <a:sym typeface="Avenir Heavy"/>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The safety of our people</a:t>
              </a:r>
              <a:br>
                <a:rPr kumimoji="0" lang="en-US" sz="900" b="0" i="0" u="none" strike="noStrike" kern="1200" cap="none" spc="0" normalizeH="0" baseline="0" noProof="0" dirty="0">
                  <a:ln>
                    <a:noFill/>
                  </a:ln>
                  <a:solidFill>
                    <a:srgbClr val="262826"/>
                  </a:solidFill>
                  <a:effectLst/>
                  <a:uLnTx/>
                  <a:uFillTx/>
                  <a:latin typeface="Calibri"/>
                  <a:sym typeface="Avenir Heavy"/>
                </a:rPr>
              </a:br>
              <a:endParaRPr kumimoji="0" lang="en-US" sz="900" b="0" i="0" u="none" strike="noStrike" kern="1200" cap="none" spc="0" normalizeH="0" baseline="0" noProof="0" dirty="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Health and well-being with biomedical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Hygiene and health with biochemical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Heart and brain health with algae solutions</a:t>
              </a:r>
            </a:p>
          </p:txBody>
        </p:sp>
        <p:sp>
          <p:nvSpPr>
            <p:cNvPr id="41" name="Preserving food (SDG2)">
              <a:extLst>
                <a:ext uri="{FF2B5EF4-FFF2-40B4-BE49-F238E27FC236}">
                  <a16:creationId xmlns:a16="http://schemas.microsoft.com/office/drawing/2014/main" id="{CBD278DC-1988-410B-A92A-E77305B92B77}"/>
                </a:ext>
              </a:extLst>
            </p:cNvPr>
            <p:cNvSpPr txBox="1"/>
            <p:nvPr/>
          </p:nvSpPr>
          <p:spPr>
            <a:xfrm>
              <a:off x="5188267" y="2514797"/>
              <a:ext cx="1751057" cy="19030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3500">
                  <a:latin typeface="Avenir Heavy"/>
                  <a:ea typeface="Avenir Heavy"/>
                  <a:cs typeface="Avenir Heavy"/>
                  <a:sym typeface="Avenir Heavy"/>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826"/>
                  </a:solidFill>
                  <a:effectLst/>
                  <a:uLnTx/>
                  <a:uFillTx/>
                  <a:latin typeface="Calibri"/>
                  <a:sym typeface="Avenir Heavy"/>
                </a:rPr>
                <a:t>Natural resources with </a:t>
              </a:r>
              <a:r>
                <a:rPr kumimoji="0" lang="en-US" sz="900" b="0" i="0" u="none" strike="noStrike" kern="1200" cap="none" spc="0" normalizeH="0" baseline="0" noProof="0" dirty="0" err="1">
                  <a:ln>
                    <a:noFill/>
                  </a:ln>
                  <a:solidFill>
                    <a:srgbClr val="262826"/>
                  </a:solidFill>
                  <a:effectLst/>
                  <a:uLnTx/>
                  <a:uFillTx/>
                  <a:latin typeface="Calibri"/>
                  <a:sym typeface="Avenir Heavy"/>
                </a:rPr>
                <a:t>biobased</a:t>
              </a:r>
              <a:r>
                <a:rPr kumimoji="0" lang="en-US" sz="900" b="0" i="0" u="none" strike="noStrike" kern="1200" cap="none" spc="0" normalizeH="0" baseline="0" noProof="0">
                  <a:ln>
                    <a:noFill/>
                  </a:ln>
                  <a:solidFill>
                    <a:srgbClr val="262826"/>
                  </a:solidFill>
                  <a:effectLst/>
                  <a:uLnTx/>
                  <a:uFillTx/>
                  <a:latin typeface="Calibri"/>
                  <a:sym typeface="Avenir Heavy"/>
                </a:rPr>
                <a:t> and biodegradable alternatives with lactic acid specialties</a:t>
              </a:r>
              <a:br>
                <a:rPr kumimoji="0" lang="en-US" sz="900" b="0" i="0" u="none" strike="noStrike" kern="1200" cap="none" spc="0" normalizeH="0" baseline="0" noProof="0">
                  <a:ln>
                    <a:noFill/>
                  </a:ln>
                  <a:solidFill>
                    <a:srgbClr val="262826"/>
                  </a:solidFill>
                  <a:effectLst/>
                  <a:uLnTx/>
                  <a:uFillTx/>
                  <a:latin typeface="Calibri"/>
                  <a:sym typeface="Avenir Heavy"/>
                </a:rPr>
              </a:br>
              <a:endParaRPr kumimoji="0" lang="en-US" sz="900" b="0" i="0" u="none" strike="noStrike" kern="1200" cap="none" spc="0" normalizeH="0" baseline="0" noProof="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62826"/>
                  </a:solidFill>
                  <a:effectLst/>
                  <a:uLnTx/>
                  <a:uFillTx/>
                  <a:latin typeface="Calibri"/>
                  <a:sym typeface="Avenir Heavy"/>
                </a:rPr>
                <a:t>The oceans by enabling responsible aquaculture with algae solutions</a:t>
              </a:r>
              <a:br>
                <a:rPr kumimoji="0" lang="en-US" sz="900" b="0" i="0" u="none" strike="noStrike" kern="1200" cap="none" spc="0" normalizeH="0" baseline="0" noProof="0">
                  <a:ln>
                    <a:noFill/>
                  </a:ln>
                  <a:solidFill>
                    <a:srgbClr val="262826"/>
                  </a:solidFill>
                  <a:effectLst/>
                  <a:uLnTx/>
                  <a:uFillTx/>
                  <a:latin typeface="Calibri"/>
                  <a:sym typeface="Avenir Heavy"/>
                </a:rPr>
              </a:br>
              <a:endParaRPr kumimoji="0" lang="en-US" sz="900" b="0" i="0" u="none" strike="noStrike" kern="1200" cap="none" spc="0" normalizeH="0" baseline="0" noProof="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62826"/>
                  </a:solidFill>
                  <a:effectLst/>
                  <a:uLnTx/>
                  <a:uFillTx/>
                  <a:latin typeface="Calibri"/>
                  <a:sym typeface="Avenir Heavy"/>
                </a:rPr>
                <a:t>Human rights and the environment through responsible sourcing</a:t>
              </a:r>
              <a:br>
                <a:rPr kumimoji="0" lang="en-US" sz="900" b="0" i="0" u="none" strike="noStrike" kern="1200" cap="none" spc="0" normalizeH="0" baseline="0" noProof="0">
                  <a:ln>
                    <a:noFill/>
                  </a:ln>
                  <a:solidFill>
                    <a:srgbClr val="262826"/>
                  </a:solidFill>
                  <a:effectLst/>
                  <a:uLnTx/>
                  <a:uFillTx/>
                  <a:latin typeface="Calibri"/>
                  <a:sym typeface="Avenir Heavy"/>
                </a:rPr>
              </a:br>
              <a:endParaRPr kumimoji="0" lang="en-US" sz="900" b="0" i="0" u="none" strike="noStrike" kern="1200" cap="none" spc="0" normalizeH="0" baseline="0" noProof="0">
                <a:ln>
                  <a:noFill/>
                </a:ln>
                <a:solidFill>
                  <a:srgbClr val="262826"/>
                </a:solidFill>
                <a:effectLst/>
                <a:uLnTx/>
                <a:uFillTx/>
                <a:latin typeface="Calibri"/>
                <a:sym typeface="Avenir 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62826"/>
                  </a:solidFill>
                  <a:effectLst/>
                  <a:uLnTx/>
                  <a:uFillTx/>
                  <a:latin typeface="Calibri"/>
                  <a:sym typeface="Avenir Heavy"/>
                </a:rPr>
                <a:t>The climate by working toward carbon neutral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262826"/>
                </a:solidFill>
                <a:effectLst/>
                <a:uLnTx/>
                <a:uFillTx/>
                <a:latin typeface="Calibri"/>
                <a:sym typeface="Avenir Heavy"/>
              </a:endParaRPr>
            </a:p>
          </p:txBody>
        </p:sp>
        <p:sp>
          <p:nvSpPr>
            <p:cNvPr id="6" name="TextBox 5">
              <a:extLst>
                <a:ext uri="{FF2B5EF4-FFF2-40B4-BE49-F238E27FC236}">
                  <a16:creationId xmlns:a16="http://schemas.microsoft.com/office/drawing/2014/main" id="{C8E328FE-BF2C-423E-A3D2-33EEC3E276CC}"/>
                </a:ext>
              </a:extLst>
            </p:cNvPr>
            <p:cNvSpPr txBox="1"/>
            <p:nvPr/>
          </p:nvSpPr>
          <p:spPr>
            <a:xfrm>
              <a:off x="513636" y="2107851"/>
              <a:ext cx="1643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DA83A"/>
                  </a:solidFill>
                  <a:effectLst/>
                  <a:uLnTx/>
                  <a:uFillTx/>
                  <a:latin typeface="Calibri"/>
                  <a:ea typeface="+mn-ea"/>
                  <a:cs typeface="+mn-cs"/>
                </a:rPr>
                <a:t>Preserving food &amp; food production</a:t>
              </a:r>
              <a:endParaRPr kumimoji="0" lang="nl-NL" sz="1400" b="1" i="0" u="none" strike="noStrike" kern="1200" cap="none" spc="0" normalizeH="0" baseline="0" noProof="0">
                <a:ln>
                  <a:noFill/>
                </a:ln>
                <a:solidFill>
                  <a:srgbClr val="DDA83A"/>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F53DA64-C2AF-40B7-8788-0BBF55BA5FD8}"/>
                </a:ext>
              </a:extLst>
            </p:cNvPr>
            <p:cNvSpPr txBox="1"/>
            <p:nvPr/>
          </p:nvSpPr>
          <p:spPr>
            <a:xfrm>
              <a:off x="2824972" y="2107851"/>
              <a:ext cx="16436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9F38"/>
                  </a:solidFill>
                  <a:effectLst/>
                  <a:uLnTx/>
                  <a:uFillTx/>
                  <a:latin typeface="Calibri"/>
                  <a:ea typeface="+mn-ea"/>
                  <a:cs typeface="+mn-cs"/>
                </a:rPr>
                <a:t>Preserving health</a:t>
              </a:r>
              <a:endParaRPr kumimoji="0" lang="nl-NL" sz="1400" b="1" i="0" u="none" strike="noStrike" kern="1200" cap="none" spc="0" normalizeH="0" baseline="0" noProof="0">
                <a:ln>
                  <a:noFill/>
                </a:ln>
                <a:solidFill>
                  <a:srgbClr val="4C9F38"/>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60F5EC1-E703-4E7A-AE61-1AA554A2BDB7}"/>
                </a:ext>
              </a:extLst>
            </p:cNvPr>
            <p:cNvSpPr txBox="1"/>
            <p:nvPr/>
          </p:nvSpPr>
          <p:spPr>
            <a:xfrm>
              <a:off x="5136308" y="2107851"/>
              <a:ext cx="1643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F8B2E"/>
                  </a:solidFill>
                  <a:effectLst/>
                  <a:uLnTx/>
                  <a:uFillTx/>
                  <a:latin typeface="Calibri"/>
                  <a:ea typeface="+mn-ea"/>
                  <a:cs typeface="+mn-cs"/>
                </a:rPr>
                <a:t>Preserving the climate</a:t>
              </a:r>
              <a:endParaRPr kumimoji="0" lang="nl-NL" sz="1400" b="1" i="0" u="none" strike="noStrike" kern="1200" cap="none" spc="0" normalizeH="0" baseline="0" noProof="0">
                <a:ln>
                  <a:noFill/>
                </a:ln>
                <a:solidFill>
                  <a:srgbClr val="BF8B2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BA041D68-A157-468D-8FCF-4F15B6BE7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17" y="1746237"/>
              <a:ext cx="324000" cy="324000"/>
            </a:xfrm>
            <a:prstGeom prst="rect">
              <a:avLst/>
            </a:prstGeom>
          </p:spPr>
        </p:pic>
        <p:pic>
          <p:nvPicPr>
            <p:cNvPr id="18" name="Picture 17">
              <a:extLst>
                <a:ext uri="{FF2B5EF4-FFF2-40B4-BE49-F238E27FC236}">
                  <a16:creationId xmlns:a16="http://schemas.microsoft.com/office/drawing/2014/main" id="{5C5E8647-B413-4EC1-A930-7BE159253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4972" y="1746237"/>
              <a:ext cx="324000" cy="324000"/>
            </a:xfrm>
            <a:prstGeom prst="rect">
              <a:avLst/>
            </a:prstGeom>
          </p:spPr>
        </p:pic>
        <p:pic>
          <p:nvPicPr>
            <p:cNvPr id="19" name="Picture 18">
              <a:extLst>
                <a:ext uri="{FF2B5EF4-FFF2-40B4-BE49-F238E27FC236}">
                  <a16:creationId xmlns:a16="http://schemas.microsoft.com/office/drawing/2014/main" id="{6622995B-C3E7-4BCA-9C9A-F6E4820B66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2087" y="1734778"/>
              <a:ext cx="324001" cy="316811"/>
            </a:xfrm>
            <a:prstGeom prst="rect">
              <a:avLst/>
            </a:prstGeom>
          </p:spPr>
        </p:pic>
      </p:grpSp>
    </p:spTree>
    <p:extLst>
      <p:ext uri="{BB962C8B-B14F-4D97-AF65-F5344CB8AC3E}">
        <p14:creationId xmlns:p14="http://schemas.microsoft.com/office/powerpoint/2010/main" val="166197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LHDQ">
            <a:hlinkClick r:id="" action="ppaction://media"/>
            <a:extLst>
              <a:ext uri="{FF2B5EF4-FFF2-40B4-BE49-F238E27FC236}">
                <a16:creationId xmlns:a16="http://schemas.microsoft.com/office/drawing/2014/main" id="{797BF85D-6235-4A52-BE99-141B5FFC35B1}"/>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40000" contrast="60000"/>
          </a:blip>
          <a:stretch>
            <a:fillRect/>
          </a:stretch>
        </p:blipFill>
        <p:spPr>
          <a:xfrm>
            <a:off x="389436" y="1353739"/>
            <a:ext cx="3810000" cy="2143125"/>
          </a:xfrm>
          <a:prstGeom prst="rect">
            <a:avLst/>
          </a:prstGeom>
        </p:spPr>
      </p:pic>
      <p:sp>
        <p:nvSpPr>
          <p:cNvPr id="3" name="Date Placeholder 2">
            <a:extLst>
              <a:ext uri="{FF2B5EF4-FFF2-40B4-BE49-F238E27FC236}">
                <a16:creationId xmlns:a16="http://schemas.microsoft.com/office/drawing/2014/main" id="{0D8189A1-82CF-49BB-BF4E-A79738C403A4}"/>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7E708D94-1DFC-4EEA-874F-0EB6175E4037}"/>
              </a:ext>
            </a:extLst>
          </p:cNvPr>
          <p:cNvSpPr>
            <a:spLocks noGrp="1"/>
          </p:cNvSpPr>
          <p:nvPr>
            <p:ph type="sldNum" sz="quarter" idx="20"/>
          </p:nvPr>
        </p:nvSpPr>
        <p:spPr/>
        <p:txBody>
          <a:bodyPr/>
          <a:lstStyle/>
          <a:p>
            <a:fld id="{DF50BC54-82C0-411D-A966-0159842D18DA}" type="slidenum">
              <a:rPr lang="en-US" smtClean="0"/>
              <a:pPr/>
              <a:t>4</a:t>
            </a:fld>
            <a:endParaRPr lang="en-US"/>
          </a:p>
        </p:txBody>
      </p:sp>
      <p:sp>
        <p:nvSpPr>
          <p:cNvPr id="11" name="TextBox 10">
            <a:extLst>
              <a:ext uri="{FF2B5EF4-FFF2-40B4-BE49-F238E27FC236}">
                <a16:creationId xmlns:a16="http://schemas.microsoft.com/office/drawing/2014/main" id="{58F9770A-3221-4F5B-ADA4-EB4C5FBE18DC}"/>
              </a:ext>
            </a:extLst>
          </p:cNvPr>
          <p:cNvSpPr txBox="1"/>
          <p:nvPr/>
        </p:nvSpPr>
        <p:spPr>
          <a:xfrm>
            <a:off x="265236" y="4200664"/>
            <a:ext cx="2590800" cy="246221"/>
          </a:xfrm>
          <a:prstGeom prst="rect">
            <a:avLst/>
          </a:prstGeom>
          <a:noFill/>
        </p:spPr>
        <p:txBody>
          <a:bodyPr wrap="square" rtlCol="0">
            <a:spAutoFit/>
          </a:bodyPr>
          <a:lstStyle/>
          <a:p>
            <a:r>
              <a:rPr lang="en-US" sz="1000" dirty="0"/>
              <a:t>*FLW (Food loss &amp; waste)</a:t>
            </a:r>
          </a:p>
        </p:txBody>
      </p:sp>
      <p:sp>
        <p:nvSpPr>
          <p:cNvPr id="14" name="TextBox 13">
            <a:extLst>
              <a:ext uri="{FF2B5EF4-FFF2-40B4-BE49-F238E27FC236}">
                <a16:creationId xmlns:a16="http://schemas.microsoft.com/office/drawing/2014/main" id="{976329C4-F5E6-4E1D-8FB6-03643D95C138}"/>
              </a:ext>
            </a:extLst>
          </p:cNvPr>
          <p:cNvSpPr txBox="1"/>
          <p:nvPr/>
        </p:nvSpPr>
        <p:spPr>
          <a:xfrm>
            <a:off x="941966" y="3158310"/>
            <a:ext cx="737235" cy="338554"/>
          </a:xfrm>
          <a:prstGeom prst="rect">
            <a:avLst/>
          </a:prstGeom>
          <a:noFill/>
        </p:spPr>
        <p:txBody>
          <a:bodyPr wrap="square" rtlCol="0">
            <a:spAutoFit/>
          </a:bodyPr>
          <a:lstStyle/>
          <a:p>
            <a:pPr algn="ctr"/>
            <a:r>
              <a:rPr lang="en-US" sz="1600" b="1" dirty="0">
                <a:solidFill>
                  <a:schemeClr val="bg2">
                    <a:lumMod val="40000"/>
                    <a:lumOff val="60000"/>
                  </a:schemeClr>
                </a:solidFill>
              </a:rPr>
              <a:t>*FLW</a:t>
            </a:r>
          </a:p>
        </p:txBody>
      </p:sp>
      <p:sp>
        <p:nvSpPr>
          <p:cNvPr id="22" name="Rectangle 21">
            <a:extLst>
              <a:ext uri="{FF2B5EF4-FFF2-40B4-BE49-F238E27FC236}">
                <a16:creationId xmlns:a16="http://schemas.microsoft.com/office/drawing/2014/main" id="{F4AFFF2C-ACCD-451F-B24A-BA3855E3C275}"/>
              </a:ext>
            </a:extLst>
          </p:cNvPr>
          <p:cNvSpPr/>
          <p:nvPr/>
        </p:nvSpPr>
        <p:spPr>
          <a:xfrm>
            <a:off x="181982" y="4477663"/>
            <a:ext cx="1519968" cy="200055"/>
          </a:xfrm>
          <a:prstGeom prst="rect">
            <a:avLst/>
          </a:prstGeom>
        </p:spPr>
        <p:txBody>
          <a:bodyPr wrap="none">
            <a:spAutoFit/>
          </a:bodyPr>
          <a:lstStyle/>
          <a:p>
            <a:r>
              <a:rPr lang="en-US" sz="700" dirty="0">
                <a:solidFill>
                  <a:schemeClr val="bg1"/>
                </a:solidFill>
              </a:rPr>
              <a:t>Source: https://gifer.com/en/LHDQ</a:t>
            </a:r>
          </a:p>
        </p:txBody>
      </p:sp>
      <p:sp>
        <p:nvSpPr>
          <p:cNvPr id="16" name="TextBox 15">
            <a:extLst>
              <a:ext uri="{FF2B5EF4-FFF2-40B4-BE49-F238E27FC236}">
                <a16:creationId xmlns:a16="http://schemas.microsoft.com/office/drawing/2014/main" id="{F010B791-E103-4082-8794-C5851B3A27CF}"/>
              </a:ext>
            </a:extLst>
          </p:cNvPr>
          <p:cNvSpPr txBox="1"/>
          <p:nvPr/>
        </p:nvSpPr>
        <p:spPr>
          <a:xfrm>
            <a:off x="2743200" y="3124652"/>
            <a:ext cx="1115434" cy="584775"/>
          </a:xfrm>
          <a:prstGeom prst="rect">
            <a:avLst/>
          </a:prstGeom>
          <a:noFill/>
        </p:spPr>
        <p:txBody>
          <a:bodyPr wrap="square" rtlCol="0">
            <a:spAutoFit/>
          </a:bodyPr>
          <a:lstStyle/>
          <a:p>
            <a:pPr algn="ctr"/>
            <a:r>
              <a:rPr lang="en-US" sz="1600" b="1" dirty="0">
                <a:solidFill>
                  <a:schemeClr val="bg2">
                    <a:lumMod val="40000"/>
                    <a:lumOff val="60000"/>
                  </a:schemeClr>
                </a:solidFill>
              </a:rPr>
              <a:t>Consumer </a:t>
            </a:r>
          </a:p>
          <a:p>
            <a:pPr algn="ctr"/>
            <a:r>
              <a:rPr lang="en-US" sz="1600" b="1" dirty="0">
                <a:solidFill>
                  <a:schemeClr val="bg2">
                    <a:lumMod val="40000"/>
                    <a:lumOff val="60000"/>
                  </a:schemeClr>
                </a:solidFill>
              </a:rPr>
              <a:t>Demands</a:t>
            </a:r>
          </a:p>
        </p:txBody>
      </p:sp>
      <p:sp>
        <p:nvSpPr>
          <p:cNvPr id="19" name="Text Placeholder 2">
            <a:extLst>
              <a:ext uri="{FF2B5EF4-FFF2-40B4-BE49-F238E27FC236}">
                <a16:creationId xmlns:a16="http://schemas.microsoft.com/office/drawing/2014/main" id="{85628F0D-79F6-4D2F-A19E-3BFCA9988B25}"/>
              </a:ext>
            </a:extLst>
          </p:cNvPr>
          <p:cNvSpPr txBox="1">
            <a:spLocks/>
          </p:cNvSpPr>
          <p:nvPr/>
        </p:nvSpPr>
        <p:spPr>
          <a:xfrm>
            <a:off x="265237" y="465781"/>
            <a:ext cx="8573964" cy="657147"/>
          </a:xfrm>
          <a:prstGeom prst="rect">
            <a:avLst/>
          </a:prstGeom>
        </p:spPr>
        <p:txBody>
          <a:bodyPr/>
          <a:lstStyle>
            <a:lvl1pPr marL="0" indent="0" algn="l" defTabSz="914400" rtl="0" eaLnBrk="1" latinLnBrk="0" hangingPunct="1">
              <a:lnSpc>
                <a:spcPts val="1900"/>
              </a:lnSpc>
              <a:spcBef>
                <a:spcPts val="0"/>
              </a:spcBef>
              <a:buFont typeface="Arial" pitchFamily="34" charset="0"/>
              <a:buNone/>
              <a:defRPr sz="1800" b="1" kern="1200">
                <a:solidFill>
                  <a:schemeClr val="tx1"/>
                </a:solidFill>
                <a:latin typeface="+mn-lt"/>
                <a:ea typeface="+mn-ea"/>
                <a:cs typeface="+mn-cs"/>
              </a:defRPr>
            </a:lvl1pPr>
            <a:lvl2pPr marL="0" indent="0" algn="l" defTabSz="914400" rtl="0" eaLnBrk="1" latinLnBrk="0" hangingPunct="1">
              <a:lnSpc>
                <a:spcPts val="1900"/>
              </a:lnSpc>
              <a:spcBef>
                <a:spcPts val="0"/>
              </a:spcBef>
              <a:buFont typeface="Arial" pitchFamily="34" charset="0"/>
              <a:buNone/>
              <a:defRPr sz="1800" kern="1200">
                <a:solidFill>
                  <a:schemeClr val="tx1"/>
                </a:solidFill>
                <a:latin typeface="+mn-lt"/>
                <a:ea typeface="+mn-ea"/>
                <a:cs typeface="+mn-cs"/>
              </a:defRPr>
            </a:lvl2pPr>
            <a:lvl3pPr marL="180975" indent="-180975" algn="l" defTabSz="914400" rtl="0" eaLnBrk="1" latinLnBrk="0" hangingPunct="1">
              <a:lnSpc>
                <a:spcPts val="1900"/>
              </a:lnSpc>
              <a:spcBef>
                <a:spcPts val="1200"/>
              </a:spcBef>
              <a:buFont typeface="Arial" pitchFamily="34" charset="0"/>
              <a:buChar char="•"/>
              <a:defRPr sz="1800" kern="1200">
                <a:solidFill>
                  <a:schemeClr val="tx1"/>
                </a:solidFill>
                <a:latin typeface="+mn-lt"/>
                <a:ea typeface="+mn-ea"/>
                <a:cs typeface="+mn-cs"/>
              </a:defRPr>
            </a:lvl3pPr>
            <a:lvl4pPr marL="714375" indent="-266700" algn="l" defTabSz="914400" rtl="0" eaLnBrk="1" latinLnBrk="0" hangingPunct="1">
              <a:lnSpc>
                <a:spcPts val="1900"/>
              </a:lnSpc>
              <a:spcBef>
                <a:spcPts val="0"/>
              </a:spcBef>
              <a:buFont typeface="Arial" pitchFamily="34" charset="0"/>
              <a:buChar char="-"/>
              <a:defRPr sz="1800" kern="1200">
                <a:solidFill>
                  <a:schemeClr val="tx1"/>
                </a:solidFill>
                <a:latin typeface="+mn-lt"/>
                <a:ea typeface="+mn-ea"/>
                <a:cs typeface="+mn-cs"/>
              </a:defRPr>
            </a:lvl4pPr>
            <a:lvl5pPr marL="1162050" indent="-266700" algn="l" defTabSz="914400" rtl="0" eaLnBrk="1" latinLnBrk="0" hangingPunct="1">
              <a:lnSpc>
                <a:spcPts val="1900"/>
              </a:lnSpc>
              <a:spcBef>
                <a:spcPts val="0"/>
              </a:spcBef>
              <a:buFont typeface="Corbel" pitchFamily="34" charset="0"/>
              <a:buChar char="º"/>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a:solidFill>
                  <a:schemeClr val="bg2"/>
                </a:solidFill>
              </a:rPr>
              <a:t>Leveraging Bio-based Food Ingredient Solutions to </a:t>
            </a:r>
            <a:br>
              <a:rPr lang="en-US" sz="2400" dirty="0">
                <a:solidFill>
                  <a:schemeClr val="bg2"/>
                </a:solidFill>
              </a:rPr>
            </a:br>
            <a:r>
              <a:rPr lang="en-US" sz="2400" dirty="0">
                <a:solidFill>
                  <a:schemeClr val="bg2"/>
                </a:solidFill>
              </a:rPr>
              <a:t>Reduce Food Waste</a:t>
            </a:r>
            <a:br>
              <a:rPr lang="en-US" sz="2400" dirty="0">
                <a:solidFill>
                  <a:schemeClr val="bg2"/>
                </a:solidFill>
              </a:rPr>
            </a:br>
            <a:endParaRPr lang="en-US" sz="2400" b="0" i="1" dirty="0">
              <a:solidFill>
                <a:schemeClr val="bg2"/>
              </a:solidFill>
            </a:endParaRPr>
          </a:p>
        </p:txBody>
      </p:sp>
      <p:sp>
        <p:nvSpPr>
          <p:cNvPr id="20" name="Rectangle 19">
            <a:extLst>
              <a:ext uri="{FF2B5EF4-FFF2-40B4-BE49-F238E27FC236}">
                <a16:creationId xmlns:a16="http://schemas.microsoft.com/office/drawing/2014/main" id="{6EE30102-E377-4A19-BED5-59FEE705002F}"/>
              </a:ext>
            </a:extLst>
          </p:cNvPr>
          <p:cNvSpPr/>
          <p:nvPr/>
        </p:nvSpPr>
        <p:spPr>
          <a:xfrm>
            <a:off x="629294" y="1299049"/>
            <a:ext cx="3474833" cy="268314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16CD510A-DBAE-431E-BC6D-A8C769DB1319}"/>
              </a:ext>
            </a:extLst>
          </p:cNvPr>
          <p:cNvPicPr>
            <a:picLocks noChangeAspect="1"/>
          </p:cNvPicPr>
          <p:nvPr/>
        </p:nvPicPr>
        <p:blipFill>
          <a:blip r:embed="rId6"/>
          <a:stretch>
            <a:fillRect/>
          </a:stretch>
        </p:blipFill>
        <p:spPr>
          <a:xfrm>
            <a:off x="4934051" y="1352550"/>
            <a:ext cx="3371749" cy="2044995"/>
          </a:xfrm>
          <a:prstGeom prst="rect">
            <a:avLst/>
          </a:prstGeom>
        </p:spPr>
      </p:pic>
      <p:pic>
        <p:nvPicPr>
          <p:cNvPr id="26" name="Picture 25">
            <a:extLst>
              <a:ext uri="{FF2B5EF4-FFF2-40B4-BE49-F238E27FC236}">
                <a16:creationId xmlns:a16="http://schemas.microsoft.com/office/drawing/2014/main" id="{D25C6CE9-9ED9-4016-B825-D42C60920319}"/>
              </a:ext>
            </a:extLst>
          </p:cNvPr>
          <p:cNvPicPr>
            <a:picLocks noChangeAspect="1"/>
          </p:cNvPicPr>
          <p:nvPr/>
        </p:nvPicPr>
        <p:blipFill>
          <a:blip r:embed="rId7"/>
          <a:stretch>
            <a:fillRect/>
          </a:stretch>
        </p:blipFill>
        <p:spPr>
          <a:xfrm>
            <a:off x="6284242" y="3053836"/>
            <a:ext cx="621747" cy="208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4CAA2606-9FAB-409A-9495-B8809527F6A0}"/>
              </a:ext>
            </a:extLst>
          </p:cNvPr>
          <p:cNvSpPr txBox="1"/>
          <p:nvPr/>
        </p:nvSpPr>
        <p:spPr>
          <a:xfrm>
            <a:off x="5130165" y="3158310"/>
            <a:ext cx="737235" cy="338554"/>
          </a:xfrm>
          <a:prstGeom prst="rect">
            <a:avLst/>
          </a:prstGeom>
          <a:noFill/>
        </p:spPr>
        <p:txBody>
          <a:bodyPr wrap="square" rtlCol="0">
            <a:spAutoFit/>
          </a:bodyPr>
          <a:lstStyle/>
          <a:p>
            <a:pPr algn="ctr"/>
            <a:r>
              <a:rPr lang="en-US" sz="1600" b="1" dirty="0">
                <a:solidFill>
                  <a:schemeClr val="bg2">
                    <a:lumMod val="40000"/>
                    <a:lumOff val="60000"/>
                  </a:schemeClr>
                </a:solidFill>
              </a:rPr>
              <a:t>*FLW</a:t>
            </a:r>
          </a:p>
        </p:txBody>
      </p:sp>
      <p:sp>
        <p:nvSpPr>
          <p:cNvPr id="28" name="TextBox 27">
            <a:extLst>
              <a:ext uri="{FF2B5EF4-FFF2-40B4-BE49-F238E27FC236}">
                <a16:creationId xmlns:a16="http://schemas.microsoft.com/office/drawing/2014/main" id="{3E2B5EE4-03A1-4326-A520-0C8786D549A2}"/>
              </a:ext>
            </a:extLst>
          </p:cNvPr>
          <p:cNvSpPr txBox="1"/>
          <p:nvPr/>
        </p:nvSpPr>
        <p:spPr>
          <a:xfrm>
            <a:off x="7114166" y="3124652"/>
            <a:ext cx="1115434" cy="584775"/>
          </a:xfrm>
          <a:prstGeom prst="rect">
            <a:avLst/>
          </a:prstGeom>
          <a:noFill/>
        </p:spPr>
        <p:txBody>
          <a:bodyPr wrap="square" rtlCol="0">
            <a:spAutoFit/>
          </a:bodyPr>
          <a:lstStyle/>
          <a:p>
            <a:pPr algn="ctr"/>
            <a:r>
              <a:rPr lang="en-US" sz="1600" b="1" dirty="0">
                <a:solidFill>
                  <a:schemeClr val="bg2">
                    <a:lumMod val="40000"/>
                    <a:lumOff val="60000"/>
                  </a:schemeClr>
                </a:solidFill>
              </a:rPr>
              <a:t>Consumer </a:t>
            </a:r>
          </a:p>
          <a:p>
            <a:pPr algn="ctr"/>
            <a:r>
              <a:rPr lang="en-US" sz="1600" b="1" dirty="0">
                <a:solidFill>
                  <a:schemeClr val="bg2">
                    <a:lumMod val="40000"/>
                    <a:lumOff val="60000"/>
                  </a:schemeClr>
                </a:solidFill>
              </a:rPr>
              <a:t>Demands</a:t>
            </a:r>
          </a:p>
        </p:txBody>
      </p:sp>
      <p:sp>
        <p:nvSpPr>
          <p:cNvPr id="29" name="Rectangle 28">
            <a:extLst>
              <a:ext uri="{FF2B5EF4-FFF2-40B4-BE49-F238E27FC236}">
                <a16:creationId xmlns:a16="http://schemas.microsoft.com/office/drawing/2014/main" id="{6B3EC477-7586-436E-B1F6-4DC2967D16B1}"/>
              </a:ext>
            </a:extLst>
          </p:cNvPr>
          <p:cNvSpPr/>
          <p:nvPr/>
        </p:nvSpPr>
        <p:spPr>
          <a:xfrm>
            <a:off x="4972655" y="1380536"/>
            <a:ext cx="3474833" cy="268314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2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60" fill="hold"/>
                                        <p:tgtEl>
                                          <p:spTgt spid="15"/>
                                        </p:tgtEl>
                                      </p:cBhvr>
                                    </p:cmd>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5"/>
                                        </p:tgtEl>
                                      </p:cBhvr>
                                    </p:cmd>
                                  </p:childTnLst>
                                </p:cTn>
                              </p:par>
                            </p:childTnLst>
                          </p:cTn>
                        </p:par>
                      </p:childTnLst>
                    </p:cTn>
                  </p:par>
                </p:childTnLst>
              </p:cTn>
              <p:nextCondLst>
                <p:cond evt="onClick" delay="0">
                  <p:tgtEl>
                    <p:spTgt spid="15"/>
                  </p:tgtEl>
                </p:cond>
              </p:nextCondLst>
            </p:seq>
            <p:video>
              <p:cMediaNode vol="80000">
                <p:cTn id="30" repeatCount="indefinite" fill="hold" display="0">
                  <p:stCondLst>
                    <p:cond delay="indefinite"/>
                  </p:stCondLst>
                  <p:endCondLst>
                    <p:cond evt="onNext" delay="0">
                      <p:tgtEl>
                        <p:sldTgt/>
                      </p:tgtEl>
                    </p:cond>
                  </p:endCondLst>
                </p:cTn>
                <p:tgtEl>
                  <p:spTgt spid="15"/>
                </p:tgtEl>
              </p:cMediaNode>
            </p:video>
          </p:childTnLst>
        </p:cTn>
      </p:par>
    </p:tnLst>
    <p:bldLst>
      <p:bldP spid="11" grpId="0"/>
      <p:bldP spid="14" grpId="0"/>
      <p:bldP spid="16" grpId="0"/>
      <p:bldP spid="20" grpId="0" animBg="1"/>
      <p:bldP spid="27" grpId="0"/>
      <p:bldP spid="28"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D5B37D-1046-4147-8A59-628477367219}"/>
              </a:ext>
            </a:extLst>
          </p:cNvPr>
          <p:cNvSpPr>
            <a:spLocks noGrp="1"/>
          </p:cNvSpPr>
          <p:nvPr>
            <p:ph type="dt" sz="half" idx="19"/>
          </p:nvPr>
        </p:nvSpPr>
        <p:spPr/>
        <p:txBody>
          <a:bodyPr/>
          <a:lstStyle/>
          <a:p>
            <a:fld id="{DB5D97A3-1D12-43ED-BCF6-B63C27D8A211}" type="datetime1">
              <a:rPr lang="en-US" smtClean="0"/>
              <a:pPr/>
              <a:t>7/23/2023</a:t>
            </a:fld>
            <a:endParaRPr lang="en-US"/>
          </a:p>
        </p:txBody>
      </p:sp>
      <p:sp>
        <p:nvSpPr>
          <p:cNvPr id="4" name="Slide Number Placeholder 3">
            <a:extLst>
              <a:ext uri="{FF2B5EF4-FFF2-40B4-BE49-F238E27FC236}">
                <a16:creationId xmlns:a16="http://schemas.microsoft.com/office/drawing/2014/main" id="{D2CFA8E4-215E-48E5-ADB3-FEEEBD5C7155}"/>
              </a:ext>
            </a:extLst>
          </p:cNvPr>
          <p:cNvSpPr>
            <a:spLocks noGrp="1"/>
          </p:cNvSpPr>
          <p:nvPr>
            <p:ph type="sldNum" sz="quarter" idx="20"/>
          </p:nvPr>
        </p:nvSpPr>
        <p:spPr/>
        <p:txBody>
          <a:bodyPr/>
          <a:lstStyle/>
          <a:p>
            <a:fld id="{DF50BC54-82C0-411D-A966-0159842D18DA}" type="slidenum">
              <a:rPr lang="en-US" smtClean="0"/>
              <a:pPr/>
              <a:t>5</a:t>
            </a:fld>
            <a:endParaRPr lang="en-US"/>
          </a:p>
        </p:txBody>
      </p:sp>
      <p:grpSp>
        <p:nvGrpSpPr>
          <p:cNvPr id="9" name="Group 8">
            <a:extLst>
              <a:ext uri="{FF2B5EF4-FFF2-40B4-BE49-F238E27FC236}">
                <a16:creationId xmlns:a16="http://schemas.microsoft.com/office/drawing/2014/main" id="{7D027E1E-6262-448F-A978-2321B5F8042E}"/>
              </a:ext>
            </a:extLst>
          </p:cNvPr>
          <p:cNvGrpSpPr/>
          <p:nvPr/>
        </p:nvGrpSpPr>
        <p:grpSpPr>
          <a:xfrm>
            <a:off x="4340304" y="213145"/>
            <a:ext cx="4198350" cy="1263885"/>
            <a:chOff x="3464200" y="1591380"/>
            <a:chExt cx="847842" cy="1263885"/>
          </a:xfrm>
        </p:grpSpPr>
        <p:sp>
          <p:nvSpPr>
            <p:cNvPr id="10" name="Rectangle 9">
              <a:extLst>
                <a:ext uri="{FF2B5EF4-FFF2-40B4-BE49-F238E27FC236}">
                  <a16:creationId xmlns:a16="http://schemas.microsoft.com/office/drawing/2014/main" id="{519F309A-22D0-4C3F-8219-59300987AD7A}"/>
                </a:ext>
              </a:extLst>
            </p:cNvPr>
            <p:cNvSpPr/>
            <p:nvPr/>
          </p:nvSpPr>
          <p:spPr>
            <a:xfrm>
              <a:off x="3464200" y="1591380"/>
              <a:ext cx="842590" cy="8425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B6CBB904-81EF-41EF-BEAE-A6FC56899750}"/>
                </a:ext>
              </a:extLst>
            </p:cNvPr>
            <p:cNvSpPr txBox="1"/>
            <p:nvPr/>
          </p:nvSpPr>
          <p:spPr>
            <a:xfrm>
              <a:off x="3490690" y="2012675"/>
              <a:ext cx="821352" cy="8425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2400" kern="1200" dirty="0">
                  <a:latin typeface="Aharoni" panose="02010803020104030203" pitchFamily="2" charset="-79"/>
                  <a:cs typeface="Aharoni" panose="02010803020104030203" pitchFamily="2" charset="-79"/>
                </a:rPr>
                <a:t>33% </a:t>
              </a:r>
              <a:r>
                <a:rPr lang="en-US" sz="1600" b="1" kern="1200" dirty="0"/>
                <a:t>Unconsumed Food </a:t>
              </a:r>
              <a:r>
                <a:rPr lang="en-US" sz="1600" kern="1200" dirty="0"/>
                <a:t>(Lost &amp; Wasted)</a:t>
              </a:r>
            </a:p>
          </p:txBody>
        </p:sp>
      </p:grpSp>
      <p:graphicFrame>
        <p:nvGraphicFramePr>
          <p:cNvPr id="18" name="Diagram 17">
            <a:extLst>
              <a:ext uri="{FF2B5EF4-FFF2-40B4-BE49-F238E27FC236}">
                <a16:creationId xmlns:a16="http://schemas.microsoft.com/office/drawing/2014/main" id="{7A856D14-FBB2-4566-8810-4BD034B6D492}"/>
              </a:ext>
            </a:extLst>
          </p:cNvPr>
          <p:cNvGraphicFramePr/>
          <p:nvPr>
            <p:extLst>
              <p:ext uri="{D42A27DB-BD31-4B8C-83A1-F6EECF244321}">
                <p14:modId xmlns:p14="http://schemas.microsoft.com/office/powerpoint/2010/main" val="2440027006"/>
              </p:ext>
            </p:extLst>
          </p:nvPr>
        </p:nvGraphicFramePr>
        <p:xfrm>
          <a:off x="550889" y="975144"/>
          <a:ext cx="3241184" cy="304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 descr="Artcuarela.es - Tus fotos como obras de arte en acuarela">
            <a:extLst>
              <a:ext uri="{FF2B5EF4-FFF2-40B4-BE49-F238E27FC236}">
                <a16:creationId xmlns:a16="http://schemas.microsoft.com/office/drawing/2014/main" id="{DCC8C489-B2E0-47B3-8C0E-B20D3F90CF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1641" y="1224675"/>
            <a:ext cx="378396" cy="3783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ather with children raising arms - Free people icons">
            <a:extLst>
              <a:ext uri="{FF2B5EF4-FFF2-40B4-BE49-F238E27FC236}">
                <a16:creationId xmlns:a16="http://schemas.microsoft.com/office/drawing/2014/main" id="{5ADE1701-8EDE-43DC-AB43-2D4964C442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1923" y="2491628"/>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conomic - Free business icons">
            <a:extLst>
              <a:ext uri="{FF2B5EF4-FFF2-40B4-BE49-F238E27FC236}">
                <a16:creationId xmlns:a16="http://schemas.microsoft.com/office/drawing/2014/main" id="{187495ED-8F60-41C7-88F2-B10CCD8035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1283" y="3580266"/>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5">
            <a:extLst>
              <a:ext uri="{FF2B5EF4-FFF2-40B4-BE49-F238E27FC236}">
                <a16:creationId xmlns:a16="http://schemas.microsoft.com/office/drawing/2014/main" id="{BF3867B3-13EF-4EF2-AFF7-DE24B94DB64B}"/>
              </a:ext>
            </a:extLst>
          </p:cNvPr>
          <p:cNvSpPr>
            <a:spLocks noGrp="1"/>
          </p:cNvSpPr>
          <p:nvPr>
            <p:ph type="title"/>
          </p:nvPr>
        </p:nvSpPr>
        <p:spPr>
          <a:xfrm>
            <a:off x="265236" y="247669"/>
            <a:ext cx="8583972" cy="733004"/>
          </a:xfrm>
        </p:spPr>
        <p:txBody>
          <a:bodyPr/>
          <a:lstStyle/>
          <a:p>
            <a:pPr algn="ctr"/>
            <a:r>
              <a:rPr lang="en-US" sz="2400" dirty="0"/>
              <a:t>Food Loss and Waste (FLW)</a:t>
            </a:r>
            <a:br>
              <a:rPr lang="en-US" sz="2400" dirty="0"/>
            </a:br>
            <a:r>
              <a:rPr lang="en-US" sz="1600" b="0" i="1" dirty="0"/>
              <a:t>- Macro: A problem with multifaceted implications</a:t>
            </a:r>
            <a:endParaRPr lang="en-US" b="0" i="1" dirty="0"/>
          </a:p>
        </p:txBody>
      </p:sp>
      <p:sp>
        <p:nvSpPr>
          <p:cNvPr id="36" name="Rectangle 35">
            <a:extLst>
              <a:ext uri="{FF2B5EF4-FFF2-40B4-BE49-F238E27FC236}">
                <a16:creationId xmlns:a16="http://schemas.microsoft.com/office/drawing/2014/main" id="{3ECADC37-0162-4D96-A7BF-E171493F592B}"/>
              </a:ext>
            </a:extLst>
          </p:cNvPr>
          <p:cNvSpPr/>
          <p:nvPr/>
        </p:nvSpPr>
        <p:spPr>
          <a:xfrm>
            <a:off x="193370" y="4557146"/>
            <a:ext cx="6965368" cy="184666"/>
          </a:xfrm>
          <a:prstGeom prst="rect">
            <a:avLst/>
          </a:prstGeom>
        </p:spPr>
        <p:txBody>
          <a:bodyPr wrap="none">
            <a:spAutoFit/>
          </a:bodyPr>
          <a:lstStyle/>
          <a:p>
            <a:r>
              <a:rPr lang="en-US" sz="600" dirty="0">
                <a:solidFill>
                  <a:schemeClr val="bg1"/>
                </a:solidFill>
              </a:rPr>
              <a:t>Sources: FAO (2016) Make #NotWasting a way of life – How much food is lost or wasted?, WRI (2023) The Global Benefits of Reducing Food Loss and Waste, and How to Do It, By Liz Goodwin, https://www.flaticon.com</a:t>
            </a:r>
          </a:p>
        </p:txBody>
      </p:sp>
      <p:sp>
        <p:nvSpPr>
          <p:cNvPr id="7" name="Rectangle 6">
            <a:extLst>
              <a:ext uri="{FF2B5EF4-FFF2-40B4-BE49-F238E27FC236}">
                <a16:creationId xmlns:a16="http://schemas.microsoft.com/office/drawing/2014/main" id="{B0E1FF05-C29F-4FD2-8467-DCD7F7BD12EE}"/>
              </a:ext>
            </a:extLst>
          </p:cNvPr>
          <p:cNvSpPr/>
          <p:nvPr/>
        </p:nvSpPr>
        <p:spPr>
          <a:xfrm>
            <a:off x="265236" y="4248150"/>
            <a:ext cx="8583972" cy="313932"/>
          </a:xfrm>
          <a:prstGeom prst="rect">
            <a:avLst/>
          </a:prstGeom>
          <a:solidFill>
            <a:srgbClr val="0070C0"/>
          </a:solidFill>
          <a:ln>
            <a:noFill/>
            <a:prstDash val="lgDash"/>
          </a:ln>
        </p:spPr>
        <p:txBody>
          <a:bodyPr wrap="square">
            <a:spAutoFit/>
          </a:bodyPr>
          <a:lstStyle/>
          <a:p>
            <a:pPr lvl="0" algn="ctr" defTabSz="622300">
              <a:lnSpc>
                <a:spcPct val="90000"/>
              </a:lnSpc>
              <a:spcBef>
                <a:spcPct val="0"/>
              </a:spcBef>
              <a:spcAft>
                <a:spcPct val="35000"/>
              </a:spcAft>
            </a:pPr>
            <a:r>
              <a:rPr lang="en-US" sz="1600" b="1" dirty="0">
                <a:solidFill>
                  <a:schemeClr val="bg1"/>
                </a:solidFill>
              </a:rPr>
              <a:t>“And if current trends persist, food loss and waste will double by 2050” (WRI 2023)</a:t>
            </a:r>
          </a:p>
        </p:txBody>
      </p:sp>
      <p:cxnSp>
        <p:nvCxnSpPr>
          <p:cNvPr id="49" name="Straight Arrow Connector 48">
            <a:extLst>
              <a:ext uri="{FF2B5EF4-FFF2-40B4-BE49-F238E27FC236}">
                <a16:creationId xmlns:a16="http://schemas.microsoft.com/office/drawing/2014/main" id="{7CC1965B-57B7-4869-BD1E-7898051876FC}"/>
              </a:ext>
            </a:extLst>
          </p:cNvPr>
          <p:cNvCxnSpPr>
            <a:cxnSpLocks/>
          </p:cNvCxnSpPr>
          <p:nvPr/>
        </p:nvCxnSpPr>
        <p:spPr>
          <a:xfrm flipV="1">
            <a:off x="4903206" y="2879904"/>
            <a:ext cx="0" cy="523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B769FC17-F108-4863-A5C5-4FF7254F6B34}"/>
              </a:ext>
            </a:extLst>
          </p:cNvPr>
          <p:cNvCxnSpPr>
            <a:cxnSpLocks/>
          </p:cNvCxnSpPr>
          <p:nvPr/>
        </p:nvCxnSpPr>
        <p:spPr>
          <a:xfrm>
            <a:off x="4971602" y="3043233"/>
            <a:ext cx="0" cy="5029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F6909C4D-C58C-4AF0-A4B6-B0B257BA6028}"/>
              </a:ext>
            </a:extLst>
          </p:cNvPr>
          <p:cNvSpPr/>
          <p:nvPr/>
        </p:nvSpPr>
        <p:spPr>
          <a:xfrm>
            <a:off x="5062619" y="1165980"/>
            <a:ext cx="3503994" cy="3046988"/>
          </a:xfrm>
          <a:prstGeom prst="rect">
            <a:avLst/>
          </a:prstGeom>
        </p:spPr>
        <p:txBody>
          <a:bodyPr wrap="square">
            <a:spAutoFit/>
          </a:bodyPr>
          <a:lstStyle/>
          <a:p>
            <a:pPr defTabSz="622300">
              <a:lnSpc>
                <a:spcPct val="90000"/>
              </a:lnSpc>
              <a:spcBef>
                <a:spcPct val="0"/>
              </a:spcBef>
              <a:spcAft>
                <a:spcPct val="35000"/>
              </a:spcAft>
            </a:pPr>
            <a:r>
              <a:rPr lang="en-US" sz="1600" b="1" dirty="0"/>
              <a:t>Environmental</a:t>
            </a:r>
            <a:endParaRPr lang="en-US" sz="1600" dirty="0"/>
          </a:p>
          <a:p>
            <a:pPr marL="342900" lvl="0" indent="-342900" defTabSz="622300">
              <a:lnSpc>
                <a:spcPct val="90000"/>
              </a:lnSpc>
              <a:spcBef>
                <a:spcPct val="0"/>
              </a:spcBef>
              <a:spcAft>
                <a:spcPct val="35000"/>
              </a:spcAft>
              <a:buFont typeface="Arial" panose="020B0604020202020204" pitchFamily="34" charset="0"/>
              <a:buChar char="•"/>
            </a:pPr>
            <a:r>
              <a:rPr lang="en-US" sz="1600" dirty="0">
                <a:latin typeface="Aharoni" panose="02010803020104030203" pitchFamily="2" charset="-79"/>
                <a:cs typeface="Aharoni" panose="02010803020104030203" pitchFamily="2" charset="-79"/>
              </a:rPr>
              <a:t>25%</a:t>
            </a:r>
            <a:r>
              <a:rPr lang="en-US" sz="1600" dirty="0"/>
              <a:t> </a:t>
            </a:r>
            <a:br>
              <a:rPr lang="en-US" sz="1600" dirty="0"/>
            </a:br>
            <a:r>
              <a:rPr lang="en-US" sz="1600" dirty="0"/>
              <a:t>water &amp; fertilizer used in agriculture</a:t>
            </a:r>
          </a:p>
          <a:p>
            <a:pPr marL="342900" lvl="0" indent="-342900" defTabSz="622300">
              <a:lnSpc>
                <a:spcPct val="90000"/>
              </a:lnSpc>
              <a:spcBef>
                <a:spcPct val="0"/>
              </a:spcBef>
              <a:spcAft>
                <a:spcPct val="35000"/>
              </a:spcAft>
              <a:buFont typeface="Arial" panose="020B0604020202020204" pitchFamily="34" charset="0"/>
              <a:buChar char="•"/>
            </a:pPr>
            <a:r>
              <a:rPr lang="en-US" sz="1600" dirty="0">
                <a:latin typeface="Aharoni" panose="02010803020104030203" pitchFamily="2" charset="-79"/>
                <a:cs typeface="Aharoni" panose="02010803020104030203" pitchFamily="2" charset="-79"/>
              </a:rPr>
              <a:t>10% </a:t>
            </a:r>
            <a:br>
              <a:rPr lang="en-US" sz="1600" dirty="0">
                <a:latin typeface="Aharoni" panose="02010803020104030203" pitchFamily="2" charset="-79"/>
                <a:cs typeface="Aharoni" panose="02010803020104030203" pitchFamily="2" charset="-79"/>
              </a:rPr>
            </a:br>
            <a:r>
              <a:rPr lang="en-US" sz="1600" dirty="0"/>
              <a:t>(up to) of global GHG emissions </a:t>
            </a:r>
          </a:p>
          <a:p>
            <a:pPr lvl="0" defTabSz="622300">
              <a:lnSpc>
                <a:spcPct val="90000"/>
              </a:lnSpc>
              <a:spcBef>
                <a:spcPct val="0"/>
              </a:spcBef>
              <a:spcAft>
                <a:spcPct val="35000"/>
              </a:spcAft>
            </a:pPr>
            <a:r>
              <a:rPr lang="en-US" sz="1600" b="1" dirty="0"/>
              <a:t>Social</a:t>
            </a:r>
            <a:endParaRPr lang="en-US" sz="1600" dirty="0"/>
          </a:p>
          <a:p>
            <a:pPr marL="342900" indent="-342900" defTabSz="622300">
              <a:lnSpc>
                <a:spcPct val="90000"/>
              </a:lnSpc>
              <a:spcBef>
                <a:spcPct val="0"/>
              </a:spcBef>
              <a:spcAft>
                <a:spcPct val="35000"/>
              </a:spcAft>
              <a:buFont typeface="Arial" panose="020B0604020202020204" pitchFamily="34" charset="0"/>
              <a:buChar char="•"/>
            </a:pPr>
            <a:r>
              <a:rPr lang="en-US" sz="1600" dirty="0">
                <a:latin typeface="Aharoni" panose="02010803020104030203" pitchFamily="2" charset="-79"/>
                <a:cs typeface="Aharoni" panose="02010803020104030203" pitchFamily="2" charset="-79"/>
              </a:rPr>
              <a:t>25% </a:t>
            </a:r>
            <a:br>
              <a:rPr lang="en-US" sz="1600" dirty="0">
                <a:latin typeface="Aharoni" panose="02010803020104030203" pitchFamily="2" charset="-79"/>
                <a:cs typeface="Aharoni" panose="02010803020104030203" pitchFamily="2" charset="-79"/>
              </a:rPr>
            </a:br>
            <a:r>
              <a:rPr lang="en-US" sz="1600" dirty="0"/>
              <a:t>of which can feed 870mil. pax.</a:t>
            </a:r>
          </a:p>
          <a:p>
            <a:pPr defTabSz="622300">
              <a:lnSpc>
                <a:spcPct val="90000"/>
              </a:lnSpc>
              <a:spcBef>
                <a:spcPct val="0"/>
              </a:spcBef>
              <a:spcAft>
                <a:spcPct val="35000"/>
              </a:spcAft>
            </a:pPr>
            <a:r>
              <a:rPr lang="en-US" sz="1600" b="1" dirty="0"/>
              <a:t>Economic</a:t>
            </a:r>
            <a:endParaRPr lang="en-US" sz="1600" dirty="0"/>
          </a:p>
          <a:p>
            <a:pPr marL="342900" indent="-342900" defTabSz="622300">
              <a:lnSpc>
                <a:spcPct val="90000"/>
              </a:lnSpc>
              <a:spcBef>
                <a:spcPct val="0"/>
              </a:spcBef>
              <a:spcAft>
                <a:spcPct val="35000"/>
              </a:spcAft>
              <a:buFont typeface="Arial" panose="020B0604020202020204" pitchFamily="34" charset="0"/>
              <a:buChar char="•"/>
            </a:pPr>
            <a:r>
              <a:rPr lang="en-US" sz="1600" dirty="0">
                <a:solidFill>
                  <a:srgbClr val="1A1919"/>
                </a:solidFill>
                <a:latin typeface="Aharoni" panose="02010803020104030203" pitchFamily="2" charset="-79"/>
                <a:cs typeface="Aharoni" panose="02010803020104030203" pitchFamily="2" charset="-79"/>
              </a:rPr>
              <a:t>&gt;$1 </a:t>
            </a:r>
            <a:br>
              <a:rPr lang="en-US" sz="1600" dirty="0">
                <a:solidFill>
                  <a:srgbClr val="1A1919"/>
                </a:solidFill>
                <a:cs typeface="Aharoni" panose="02010803020104030203" pitchFamily="2" charset="-79"/>
              </a:rPr>
            </a:br>
            <a:r>
              <a:rPr lang="en-US" sz="1600" dirty="0">
                <a:solidFill>
                  <a:srgbClr val="1A1919"/>
                </a:solidFill>
              </a:rPr>
              <a:t>trillion every year</a:t>
            </a:r>
            <a:endParaRPr lang="en-US" sz="1600" dirty="0"/>
          </a:p>
        </p:txBody>
      </p:sp>
      <p:cxnSp>
        <p:nvCxnSpPr>
          <p:cNvPr id="70" name="Straight Arrow Connector 69">
            <a:extLst>
              <a:ext uri="{FF2B5EF4-FFF2-40B4-BE49-F238E27FC236}">
                <a16:creationId xmlns:a16="http://schemas.microsoft.com/office/drawing/2014/main" id="{E14C6C6E-F8C4-48BA-AA88-CE0491177691}"/>
              </a:ext>
            </a:extLst>
          </p:cNvPr>
          <p:cNvCxnSpPr>
            <a:cxnSpLocks/>
          </p:cNvCxnSpPr>
          <p:nvPr/>
        </p:nvCxnSpPr>
        <p:spPr>
          <a:xfrm flipV="1">
            <a:off x="4902419" y="1664881"/>
            <a:ext cx="0" cy="523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7FEAACBB-9640-4163-85A3-C044199CA6EC}"/>
              </a:ext>
            </a:extLst>
          </p:cNvPr>
          <p:cNvCxnSpPr>
            <a:cxnSpLocks/>
          </p:cNvCxnSpPr>
          <p:nvPr/>
        </p:nvCxnSpPr>
        <p:spPr>
          <a:xfrm>
            <a:off x="4970815" y="1828210"/>
            <a:ext cx="0" cy="5029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54" name="Rectangle 2053">
            <a:extLst>
              <a:ext uri="{FF2B5EF4-FFF2-40B4-BE49-F238E27FC236}">
                <a16:creationId xmlns:a16="http://schemas.microsoft.com/office/drawing/2014/main" id="{C04EE53E-3D57-4B66-95A9-159393E5FDB0}"/>
              </a:ext>
            </a:extLst>
          </p:cNvPr>
          <p:cNvSpPr/>
          <p:nvPr/>
        </p:nvSpPr>
        <p:spPr>
          <a:xfrm>
            <a:off x="4453879" y="1180554"/>
            <a:ext cx="4067175" cy="2934062"/>
          </a:xfrm>
          <a:prstGeom prst="rect">
            <a:avLst/>
          </a:prstGeom>
          <a:noFill/>
          <a:ln w="63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B4B9B061-7E0F-4378-9D9A-A0B649435334}"/>
              </a:ext>
            </a:extLst>
          </p:cNvPr>
          <p:cNvSpPr/>
          <p:nvPr/>
        </p:nvSpPr>
        <p:spPr>
          <a:xfrm>
            <a:off x="3179258" y="2338601"/>
            <a:ext cx="1087942" cy="275810"/>
          </a:xfrm>
          <a:prstGeom prst="rightArrow">
            <a:avLst>
              <a:gd name="adj1" fmla="val 50000"/>
              <a:gd name="adj2" fmla="val 4263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9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7" grpId="0" animBg="1"/>
      <p:bldP spid="55" grpId="0"/>
      <p:bldP spid="205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685800" y="4870114"/>
            <a:ext cx="594122" cy="204788"/>
          </a:xfrm>
        </p:spPr>
        <p:txBody>
          <a:bodyPr/>
          <a:lstStyle/>
          <a:p>
            <a:pPr defTabSz="685800"/>
            <a:fld id="{DB5D97A3-1D12-43ED-BCF6-B63C27D8A211}" type="datetime1">
              <a:rPr lang="en-US">
                <a:solidFill>
                  <a:prstClr val="white"/>
                </a:solidFill>
                <a:latin typeface="Calibri"/>
              </a:rPr>
              <a:pPr defTabSz="685800"/>
              <a:t>7/23/2023</a:t>
            </a:fld>
            <a:endParaRPr lang="en-US" dirty="0">
              <a:solidFill>
                <a:prstClr val="white"/>
              </a:solidFill>
              <a:latin typeface="Calibri"/>
            </a:endParaRPr>
          </a:p>
        </p:txBody>
      </p:sp>
      <p:sp>
        <p:nvSpPr>
          <p:cNvPr id="4" name="Slide Number Placeholder 3"/>
          <p:cNvSpPr>
            <a:spLocks noGrp="1"/>
          </p:cNvSpPr>
          <p:nvPr>
            <p:ph type="sldNum" sz="quarter" idx="4294967295"/>
          </p:nvPr>
        </p:nvSpPr>
        <p:spPr>
          <a:xfrm>
            <a:off x="317917" y="4861322"/>
            <a:ext cx="186929" cy="204788"/>
          </a:xfrm>
        </p:spPr>
        <p:txBody>
          <a:bodyPr/>
          <a:lstStyle/>
          <a:p>
            <a:pPr defTabSz="685800"/>
            <a:fld id="{DF50BC54-82C0-411D-A966-0159842D18DA}" type="slidenum">
              <a:rPr lang="en-US">
                <a:solidFill>
                  <a:prstClr val="white"/>
                </a:solidFill>
                <a:latin typeface="Calibri"/>
              </a:rPr>
              <a:pPr defTabSz="685800"/>
              <a:t>6</a:t>
            </a:fld>
            <a:endParaRPr lang="en-US" dirty="0">
              <a:solidFill>
                <a:prstClr val="white"/>
              </a:solidFill>
              <a:latin typeface="Calibri"/>
            </a:endParaRPr>
          </a:p>
        </p:txBody>
      </p:sp>
      <p:sp>
        <p:nvSpPr>
          <p:cNvPr id="10" name="TextBox 9">
            <a:extLst>
              <a:ext uri="{FF2B5EF4-FFF2-40B4-BE49-F238E27FC236}">
                <a16:creationId xmlns:a16="http://schemas.microsoft.com/office/drawing/2014/main" id="{D2DA29A1-0615-47DC-A535-83FB5CB73A18}"/>
              </a:ext>
            </a:extLst>
          </p:cNvPr>
          <p:cNvSpPr txBox="1"/>
          <p:nvPr/>
        </p:nvSpPr>
        <p:spPr>
          <a:xfrm>
            <a:off x="190985" y="4584325"/>
            <a:ext cx="8800615" cy="184666"/>
          </a:xfrm>
          <a:prstGeom prst="rect">
            <a:avLst/>
          </a:prstGeom>
          <a:noFill/>
        </p:spPr>
        <p:txBody>
          <a:bodyPr wrap="square" rtlCol="0">
            <a:spAutoFit/>
          </a:bodyPr>
          <a:lstStyle/>
          <a:p>
            <a:pPr defTabSz="685800"/>
            <a:r>
              <a:rPr lang="en-US" sz="600" dirty="0">
                <a:solidFill>
                  <a:schemeClr val="bg1"/>
                </a:solidFill>
                <a:latin typeface="Calibri"/>
              </a:rPr>
              <a:t>Graph adapted from: Lipinski, B. et al. 2013. “Reducing Food Loss and Waste.” Working Paper, Installment 2 of </a:t>
            </a:r>
            <a:r>
              <a:rPr lang="en-US" sz="600" i="1" dirty="0">
                <a:solidFill>
                  <a:schemeClr val="bg1"/>
                </a:solidFill>
                <a:latin typeface="Calibri"/>
              </a:rPr>
              <a:t>Creating a Sustainable Food Future</a:t>
            </a:r>
            <a:r>
              <a:rPr lang="en-US" sz="600" dirty="0">
                <a:solidFill>
                  <a:schemeClr val="bg1"/>
                </a:solidFill>
                <a:latin typeface="Calibri"/>
              </a:rPr>
              <a:t>. Washington, DC: World Resources Institute.org.</a:t>
            </a:r>
          </a:p>
        </p:txBody>
      </p:sp>
      <p:sp>
        <p:nvSpPr>
          <p:cNvPr id="15" name="Rectangle 14">
            <a:extLst>
              <a:ext uri="{FF2B5EF4-FFF2-40B4-BE49-F238E27FC236}">
                <a16:creationId xmlns:a16="http://schemas.microsoft.com/office/drawing/2014/main" id="{34DF32A6-5558-4D24-A3C3-34F1B6E2E66A}"/>
              </a:ext>
            </a:extLst>
          </p:cNvPr>
          <p:cNvSpPr/>
          <p:nvPr/>
        </p:nvSpPr>
        <p:spPr>
          <a:xfrm>
            <a:off x="308375" y="3915251"/>
            <a:ext cx="8530825" cy="338554"/>
          </a:xfrm>
          <a:prstGeom prst="rect">
            <a:avLst/>
          </a:prstGeom>
        </p:spPr>
        <p:txBody>
          <a:bodyPr wrap="square">
            <a:spAutoFit/>
          </a:bodyPr>
          <a:lstStyle/>
          <a:p>
            <a:pPr algn="ctr" defTabSz="685800"/>
            <a:r>
              <a:rPr lang="en-US" sz="1600" dirty="0">
                <a:solidFill>
                  <a:srgbClr val="262826"/>
                </a:solidFill>
                <a:cs typeface="Aharoni" panose="02010803020104030203" pitchFamily="2" charset="-79"/>
              </a:rPr>
              <a:t>Most food waste occurs at the </a:t>
            </a:r>
            <a:r>
              <a:rPr lang="en-US" sz="1600" dirty="0">
                <a:solidFill>
                  <a:srgbClr val="262826"/>
                </a:solidFill>
                <a:latin typeface="Aharoni" panose="02010803020104030203" pitchFamily="2" charset="-79"/>
                <a:cs typeface="Aharoni" panose="02010803020104030203" pitchFamily="2" charset="-79"/>
              </a:rPr>
              <a:t>consumer level</a:t>
            </a:r>
          </a:p>
        </p:txBody>
      </p:sp>
      <p:sp>
        <p:nvSpPr>
          <p:cNvPr id="24" name="Title 5">
            <a:extLst>
              <a:ext uri="{FF2B5EF4-FFF2-40B4-BE49-F238E27FC236}">
                <a16:creationId xmlns:a16="http://schemas.microsoft.com/office/drawing/2014/main" id="{53BC0641-F8D2-4CCD-B24C-7BC0FFFCA4C5}"/>
              </a:ext>
            </a:extLst>
          </p:cNvPr>
          <p:cNvSpPr>
            <a:spLocks noGrp="1"/>
          </p:cNvSpPr>
          <p:nvPr>
            <p:ph type="title"/>
          </p:nvPr>
        </p:nvSpPr>
        <p:spPr>
          <a:xfrm>
            <a:off x="329640" y="247669"/>
            <a:ext cx="8509560" cy="733004"/>
          </a:xfrm>
        </p:spPr>
        <p:txBody>
          <a:bodyPr/>
          <a:lstStyle/>
          <a:p>
            <a:pPr algn="ctr"/>
            <a:r>
              <a:rPr lang="en-US" sz="2400" dirty="0"/>
              <a:t>Food Loss and Waste (FLW)</a:t>
            </a:r>
            <a:br>
              <a:rPr lang="en-US" dirty="0"/>
            </a:br>
            <a:r>
              <a:rPr lang="en-US" sz="1600" b="0" i="1" dirty="0"/>
              <a:t>- Micro: Zooming into the food production value chain</a:t>
            </a:r>
            <a:endParaRPr lang="en-US" b="0" i="1" dirty="0"/>
          </a:p>
        </p:txBody>
      </p:sp>
      <p:graphicFrame>
        <p:nvGraphicFramePr>
          <p:cNvPr id="11" name="Chart 10">
            <a:extLst>
              <a:ext uri="{FF2B5EF4-FFF2-40B4-BE49-F238E27FC236}">
                <a16:creationId xmlns:a16="http://schemas.microsoft.com/office/drawing/2014/main" id="{5D86012D-C0DA-481D-9F09-CB4D36FECE1E}"/>
              </a:ext>
            </a:extLst>
          </p:cNvPr>
          <p:cNvGraphicFramePr>
            <a:graphicFrameLocks/>
          </p:cNvGraphicFramePr>
          <p:nvPr>
            <p:extLst>
              <p:ext uri="{D42A27DB-BD31-4B8C-83A1-F6EECF244321}">
                <p14:modId xmlns:p14="http://schemas.microsoft.com/office/powerpoint/2010/main" val="3616674626"/>
              </p:ext>
            </p:extLst>
          </p:nvPr>
        </p:nvGraphicFramePr>
        <p:xfrm>
          <a:off x="533400" y="1073004"/>
          <a:ext cx="80772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63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38026D-37AF-4599-9369-D85C1632514A}"/>
              </a:ext>
            </a:extLst>
          </p:cNvPr>
          <p:cNvSpPr/>
          <p:nvPr/>
        </p:nvSpPr>
        <p:spPr>
          <a:xfrm>
            <a:off x="4343400" y="1815905"/>
            <a:ext cx="4023408" cy="1309825"/>
          </a:xfrm>
          <a:prstGeom prst="rect">
            <a:avLst/>
          </a:prstGeom>
          <a:noFill/>
          <a:ln w="635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643F767-219B-4F43-B727-7D28326325BC}"/>
              </a:ext>
            </a:extLst>
          </p:cNvPr>
          <p:cNvSpPr>
            <a:spLocks noGrp="1"/>
          </p:cNvSpPr>
          <p:nvPr>
            <p:ph type="dt" sz="half" idx="19"/>
          </p:nvPr>
        </p:nvSpPr>
        <p:spPr/>
        <p:txBody>
          <a:bodyPr/>
          <a:lstStyle/>
          <a:p>
            <a:fld id="{DB5D97A3-1D12-43ED-BCF6-B63C27D8A211}" type="datetime1">
              <a:rPr lang="en-US" smtClean="0"/>
              <a:pPr/>
              <a:t>7/23/2023</a:t>
            </a:fld>
            <a:endParaRPr lang="en-US"/>
          </a:p>
        </p:txBody>
      </p:sp>
      <p:sp>
        <p:nvSpPr>
          <p:cNvPr id="4" name="Slide Number Placeholder 3">
            <a:extLst>
              <a:ext uri="{FF2B5EF4-FFF2-40B4-BE49-F238E27FC236}">
                <a16:creationId xmlns:a16="http://schemas.microsoft.com/office/drawing/2014/main" id="{099394D4-5278-4392-AD53-C59FED744764}"/>
              </a:ext>
            </a:extLst>
          </p:cNvPr>
          <p:cNvSpPr>
            <a:spLocks noGrp="1"/>
          </p:cNvSpPr>
          <p:nvPr>
            <p:ph type="sldNum" sz="quarter" idx="20"/>
          </p:nvPr>
        </p:nvSpPr>
        <p:spPr/>
        <p:txBody>
          <a:bodyPr/>
          <a:lstStyle/>
          <a:p>
            <a:fld id="{DF50BC54-82C0-411D-A966-0159842D18DA}" type="slidenum">
              <a:rPr lang="en-US" smtClean="0"/>
              <a:pPr/>
              <a:t>7</a:t>
            </a:fld>
            <a:endParaRPr lang="en-US"/>
          </a:p>
        </p:txBody>
      </p:sp>
      <p:sp>
        <p:nvSpPr>
          <p:cNvPr id="7" name="Title 5">
            <a:extLst>
              <a:ext uri="{FF2B5EF4-FFF2-40B4-BE49-F238E27FC236}">
                <a16:creationId xmlns:a16="http://schemas.microsoft.com/office/drawing/2014/main" id="{8DF8F4D2-5392-4A28-BAC2-7F261E2395A6}"/>
              </a:ext>
            </a:extLst>
          </p:cNvPr>
          <p:cNvSpPr>
            <a:spLocks noGrp="1"/>
          </p:cNvSpPr>
          <p:nvPr>
            <p:ph type="title"/>
          </p:nvPr>
        </p:nvSpPr>
        <p:spPr>
          <a:xfrm>
            <a:off x="265236" y="247669"/>
            <a:ext cx="8573963" cy="733004"/>
          </a:xfrm>
        </p:spPr>
        <p:txBody>
          <a:bodyPr/>
          <a:lstStyle/>
          <a:p>
            <a:pPr algn="ctr"/>
            <a:r>
              <a:rPr lang="en-US" sz="2400" dirty="0"/>
              <a:t>Food Loss and Waste (FLW)</a:t>
            </a:r>
            <a:br>
              <a:rPr lang="en-US" dirty="0"/>
            </a:br>
            <a:r>
              <a:rPr lang="en-US" sz="1600" b="0" i="1" dirty="0"/>
              <a:t>- Zooming in on Australia</a:t>
            </a:r>
            <a:endParaRPr lang="en-US" b="0" i="1" dirty="0"/>
          </a:p>
        </p:txBody>
      </p:sp>
      <p:sp>
        <p:nvSpPr>
          <p:cNvPr id="8" name="TextBox 7">
            <a:extLst>
              <a:ext uri="{FF2B5EF4-FFF2-40B4-BE49-F238E27FC236}">
                <a16:creationId xmlns:a16="http://schemas.microsoft.com/office/drawing/2014/main" id="{BE540DF5-5B1D-4FD7-90E1-F5470FA3C889}"/>
              </a:ext>
            </a:extLst>
          </p:cNvPr>
          <p:cNvSpPr txBox="1"/>
          <p:nvPr/>
        </p:nvSpPr>
        <p:spPr>
          <a:xfrm>
            <a:off x="245065" y="4580751"/>
            <a:ext cx="8633699" cy="369332"/>
          </a:xfrm>
          <a:prstGeom prst="rect">
            <a:avLst/>
          </a:prstGeom>
          <a:noFill/>
        </p:spPr>
        <p:txBody>
          <a:bodyPr wrap="square" rtlCol="0">
            <a:spAutoFit/>
          </a:bodyPr>
          <a:lstStyle/>
          <a:p>
            <a:pPr defTabSz="685800"/>
            <a:r>
              <a:rPr lang="en-US" sz="600" dirty="0">
                <a:solidFill>
                  <a:schemeClr val="bg1"/>
                </a:solidFill>
              </a:rPr>
              <a:t>Source: Queensland Government (2022) Food waste facts, https://www.flaticon.com</a:t>
            </a:r>
          </a:p>
          <a:p>
            <a:pPr defTabSz="685800"/>
            <a:endParaRPr lang="en-US" sz="600" dirty="0">
              <a:solidFill>
                <a:schemeClr val="bg1"/>
              </a:solidFill>
            </a:endParaRPr>
          </a:p>
          <a:p>
            <a:pPr defTabSz="685800"/>
            <a:endParaRPr lang="en-US" sz="600" dirty="0">
              <a:solidFill>
                <a:schemeClr val="bg1"/>
              </a:solidFill>
            </a:endParaRPr>
          </a:p>
        </p:txBody>
      </p:sp>
      <p:sp>
        <p:nvSpPr>
          <p:cNvPr id="2" name="Rectangle 1">
            <a:extLst>
              <a:ext uri="{FF2B5EF4-FFF2-40B4-BE49-F238E27FC236}">
                <a16:creationId xmlns:a16="http://schemas.microsoft.com/office/drawing/2014/main" id="{E3AFC36B-5AA2-42AC-A71D-88ED6EC86B93}"/>
              </a:ext>
            </a:extLst>
          </p:cNvPr>
          <p:cNvSpPr/>
          <p:nvPr/>
        </p:nvSpPr>
        <p:spPr>
          <a:xfrm>
            <a:off x="685800" y="1375948"/>
            <a:ext cx="5943600" cy="707886"/>
          </a:xfrm>
          <a:prstGeom prst="rect">
            <a:avLst/>
          </a:prstGeom>
        </p:spPr>
        <p:txBody>
          <a:bodyPr wrap="square">
            <a:spAutoFit/>
          </a:bodyPr>
          <a:lstStyle/>
          <a:p>
            <a:r>
              <a:rPr lang="en-US" sz="1600" dirty="0"/>
              <a:t>“The Australian economy loses </a:t>
            </a:r>
            <a:r>
              <a:rPr lang="en-US" sz="2400" b="1" dirty="0">
                <a:latin typeface="Aharoni" panose="02010803020104030203" pitchFamily="2" charset="-79"/>
                <a:cs typeface="Aharoni" panose="02010803020104030203" pitchFamily="2" charset="-79"/>
              </a:rPr>
              <a:t>$36.6</a:t>
            </a:r>
            <a:r>
              <a:rPr lang="en-US" sz="1600" b="1" dirty="0">
                <a:latin typeface="Aharoni" panose="02010803020104030203" pitchFamily="2" charset="-79"/>
                <a:cs typeface="Aharoni" panose="02010803020104030203" pitchFamily="2" charset="-79"/>
              </a:rPr>
              <a:t>b</a:t>
            </a:r>
            <a:r>
              <a:rPr lang="en-US" sz="2400" b="1" dirty="0">
                <a:latin typeface="Aharoni" panose="02010803020104030203" pitchFamily="2" charset="-79"/>
                <a:cs typeface="Aharoni" panose="02010803020104030203" pitchFamily="2" charset="-79"/>
              </a:rPr>
              <a:t> </a:t>
            </a:r>
            <a:r>
              <a:rPr lang="en-US" sz="1600" dirty="0"/>
              <a:t>per year due to food waste” – of which, ~50% attributed to households</a:t>
            </a:r>
          </a:p>
        </p:txBody>
      </p:sp>
      <p:sp>
        <p:nvSpPr>
          <p:cNvPr id="5" name="Rectangle 4">
            <a:extLst>
              <a:ext uri="{FF2B5EF4-FFF2-40B4-BE49-F238E27FC236}">
                <a16:creationId xmlns:a16="http://schemas.microsoft.com/office/drawing/2014/main" id="{76B931E7-D518-4EB2-889D-861D5CB7C878}"/>
              </a:ext>
            </a:extLst>
          </p:cNvPr>
          <p:cNvSpPr/>
          <p:nvPr/>
        </p:nvSpPr>
        <p:spPr>
          <a:xfrm>
            <a:off x="4741658" y="1925486"/>
            <a:ext cx="3601474" cy="954107"/>
          </a:xfrm>
          <a:prstGeom prst="rect">
            <a:avLst/>
          </a:prstGeom>
        </p:spPr>
        <p:txBody>
          <a:bodyPr wrap="square">
            <a:spAutoFit/>
          </a:bodyPr>
          <a:lstStyle/>
          <a:p>
            <a:r>
              <a:rPr lang="en-US" sz="1600" dirty="0">
                <a:latin typeface="Aharoni" panose="02010803020104030203" pitchFamily="2" charset="-79"/>
                <a:cs typeface="Aharoni" panose="02010803020104030203" pitchFamily="2" charset="-79"/>
              </a:rPr>
              <a:t>“Australian households spend between </a:t>
            </a:r>
            <a:r>
              <a:rPr lang="en-US" sz="2400" b="1" dirty="0">
                <a:latin typeface="Aharoni" panose="02010803020104030203" pitchFamily="2" charset="-79"/>
                <a:cs typeface="Aharoni" panose="02010803020104030203" pitchFamily="2" charset="-79"/>
              </a:rPr>
              <a:t>$2,000–$2,500 </a:t>
            </a:r>
            <a:r>
              <a:rPr lang="en-US" sz="1600" dirty="0">
                <a:latin typeface="Aharoni" panose="02010803020104030203" pitchFamily="2" charset="-79"/>
                <a:cs typeface="Aharoni" panose="02010803020104030203" pitchFamily="2" charset="-79"/>
              </a:rPr>
              <a:t>per year on food that is wasted”</a:t>
            </a:r>
          </a:p>
        </p:txBody>
      </p:sp>
      <p:sp>
        <p:nvSpPr>
          <p:cNvPr id="13" name="Rectangle 12">
            <a:extLst>
              <a:ext uri="{FF2B5EF4-FFF2-40B4-BE49-F238E27FC236}">
                <a16:creationId xmlns:a16="http://schemas.microsoft.com/office/drawing/2014/main" id="{886D485D-1603-470A-89B1-73A83E23B9A0}"/>
              </a:ext>
            </a:extLst>
          </p:cNvPr>
          <p:cNvSpPr/>
          <p:nvPr/>
        </p:nvSpPr>
        <p:spPr>
          <a:xfrm>
            <a:off x="711713" y="3947790"/>
            <a:ext cx="7681007" cy="461665"/>
          </a:xfrm>
          <a:prstGeom prst="rect">
            <a:avLst/>
          </a:prstGeom>
        </p:spPr>
        <p:txBody>
          <a:bodyPr wrap="square">
            <a:spAutoFit/>
          </a:bodyPr>
          <a:lstStyle/>
          <a:p>
            <a:pPr algn="ctr"/>
            <a:r>
              <a:rPr lang="en-US" sz="2400" dirty="0">
                <a:latin typeface="Aharoni" panose="02010803020104030203" pitchFamily="2" charset="-79"/>
                <a:cs typeface="Aharoni" panose="02010803020104030203" pitchFamily="2" charset="-79"/>
              </a:rPr>
              <a:t>2.5</a:t>
            </a:r>
            <a:r>
              <a:rPr lang="en-US" sz="1600" dirty="0">
                <a:latin typeface="Aharoni" panose="02010803020104030203" pitchFamily="2" charset="-79"/>
                <a:cs typeface="Aharoni" panose="02010803020104030203" pitchFamily="2" charset="-79"/>
              </a:rPr>
              <a:t>mil. tonnes</a:t>
            </a:r>
            <a:r>
              <a:rPr lang="en-US" sz="2400" dirty="0">
                <a:latin typeface="Aharoni" panose="02010803020104030203" pitchFamily="2" charset="-79"/>
                <a:cs typeface="Aharoni" panose="02010803020104030203" pitchFamily="2" charset="-79"/>
              </a:rPr>
              <a:t> </a:t>
            </a:r>
            <a:r>
              <a:rPr lang="en-US" sz="1600" dirty="0"/>
              <a:t>of food waste generated in Australia</a:t>
            </a:r>
          </a:p>
        </p:txBody>
      </p:sp>
      <p:pic>
        <p:nvPicPr>
          <p:cNvPr id="3074" name="Picture 2" descr="Casa - Iconos gratis de educación">
            <a:extLst>
              <a:ext uri="{FF2B5EF4-FFF2-40B4-BE49-F238E27FC236}">
                <a16:creationId xmlns:a16="http://schemas.microsoft.com/office/drawing/2014/main" id="{E5FDCF6D-2057-43C7-9AA5-D881D1D8C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437" y="2030499"/>
            <a:ext cx="1021317" cy="10213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
            <a:extLst>
              <a:ext uri="{FF2B5EF4-FFF2-40B4-BE49-F238E27FC236}">
                <a16:creationId xmlns:a16="http://schemas.microsoft.com/office/drawing/2014/main" id="{AEDAFF56-2DEC-4ED5-8A78-71051F396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772" y="2583558"/>
            <a:ext cx="713468" cy="71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768B1C-9677-4020-85B6-EB57160AA1BA}"/>
              </a:ext>
            </a:extLst>
          </p:cNvPr>
          <p:cNvSpPr>
            <a:spLocks noGrp="1"/>
          </p:cNvSpPr>
          <p:nvPr>
            <p:ph type="dt" sz="half" idx="19"/>
          </p:nvPr>
        </p:nvSpPr>
        <p:spPr/>
        <p:txBody>
          <a:bodyPr/>
          <a:lstStyle/>
          <a:p>
            <a:fld id="{DB5D97A3-1D12-43ED-BCF6-B63C27D8A211}" type="datetime1">
              <a:rPr lang="en-US" smtClean="0"/>
              <a:pPr/>
              <a:t>7/23/2023</a:t>
            </a:fld>
            <a:endParaRPr lang="en-US"/>
          </a:p>
        </p:txBody>
      </p:sp>
      <p:sp>
        <p:nvSpPr>
          <p:cNvPr id="4" name="Slide Number Placeholder 3">
            <a:extLst>
              <a:ext uri="{FF2B5EF4-FFF2-40B4-BE49-F238E27FC236}">
                <a16:creationId xmlns:a16="http://schemas.microsoft.com/office/drawing/2014/main" id="{BD4A8991-2016-4F7B-AC02-BD3887DE24BE}"/>
              </a:ext>
            </a:extLst>
          </p:cNvPr>
          <p:cNvSpPr>
            <a:spLocks noGrp="1"/>
          </p:cNvSpPr>
          <p:nvPr>
            <p:ph type="sldNum" sz="quarter" idx="20"/>
          </p:nvPr>
        </p:nvSpPr>
        <p:spPr/>
        <p:txBody>
          <a:bodyPr/>
          <a:lstStyle/>
          <a:p>
            <a:fld id="{DF50BC54-82C0-411D-A966-0159842D18DA}" type="slidenum">
              <a:rPr lang="en-US" smtClean="0"/>
              <a:pPr/>
              <a:t>8</a:t>
            </a:fld>
            <a:endParaRPr lang="en-US"/>
          </a:p>
        </p:txBody>
      </p:sp>
      <p:sp>
        <p:nvSpPr>
          <p:cNvPr id="6" name="Title 5">
            <a:extLst>
              <a:ext uri="{FF2B5EF4-FFF2-40B4-BE49-F238E27FC236}">
                <a16:creationId xmlns:a16="http://schemas.microsoft.com/office/drawing/2014/main" id="{30D77E3E-D85C-4F09-B09B-BEB12BA96EE2}"/>
              </a:ext>
            </a:extLst>
          </p:cNvPr>
          <p:cNvSpPr>
            <a:spLocks noGrp="1"/>
          </p:cNvSpPr>
          <p:nvPr>
            <p:ph type="title"/>
          </p:nvPr>
        </p:nvSpPr>
        <p:spPr>
          <a:xfrm>
            <a:off x="265236" y="247669"/>
            <a:ext cx="8580415" cy="733004"/>
          </a:xfrm>
        </p:spPr>
        <p:txBody>
          <a:bodyPr/>
          <a:lstStyle/>
          <a:p>
            <a:pPr algn="ctr"/>
            <a:r>
              <a:rPr lang="en-US" sz="2400" dirty="0"/>
              <a:t>Food Loss and Waste (FLW)</a:t>
            </a:r>
            <a:br>
              <a:rPr lang="en-US" dirty="0"/>
            </a:br>
            <a:r>
              <a:rPr lang="en-US" sz="1600" b="0" i="1" dirty="0"/>
              <a:t>- Zooming in on Australia</a:t>
            </a:r>
            <a:endParaRPr lang="en-US" b="0" i="1" dirty="0"/>
          </a:p>
        </p:txBody>
      </p:sp>
      <p:pic>
        <p:nvPicPr>
          <p:cNvPr id="1026" name="Picture 2" descr="Fresh food kits, takeaways, cooking experiments push waste bill to $10 ...">
            <a:extLst>
              <a:ext uri="{FF2B5EF4-FFF2-40B4-BE49-F238E27FC236}">
                <a16:creationId xmlns:a16="http://schemas.microsoft.com/office/drawing/2014/main" id="{FE56A85C-0E27-4006-AE2B-A8DF7A19A6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84"/>
          <a:stretch/>
        </p:blipFill>
        <p:spPr bwMode="auto">
          <a:xfrm>
            <a:off x="526336" y="1249336"/>
            <a:ext cx="5077440" cy="2593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4ED3B79-F593-49A4-9B9E-D59D5AF27633}"/>
              </a:ext>
            </a:extLst>
          </p:cNvPr>
          <p:cNvSpPr/>
          <p:nvPr/>
        </p:nvSpPr>
        <p:spPr>
          <a:xfrm>
            <a:off x="5603776" y="2044017"/>
            <a:ext cx="2370602" cy="1323439"/>
          </a:xfrm>
          <a:prstGeom prst="rect">
            <a:avLst/>
          </a:prstGeom>
        </p:spPr>
        <p:txBody>
          <a:bodyPr wrap="square">
            <a:spAutoFit/>
          </a:bodyPr>
          <a:lstStyle/>
          <a:p>
            <a:pPr marL="214313" indent="-214313" algn="just" defTabSz="685800">
              <a:buFont typeface="Wingdings" panose="05000000000000000000" pitchFamily="2" charset="2"/>
              <a:buChar char="§"/>
            </a:pPr>
            <a:r>
              <a:rPr lang="en-US" sz="1600" dirty="0">
                <a:solidFill>
                  <a:srgbClr val="262826"/>
                </a:solidFill>
                <a:cs typeface="Aharoni" panose="02010803020104030203" pitchFamily="2" charset="-79"/>
              </a:rPr>
              <a:t>Except for TAS, all other states shows an </a:t>
            </a:r>
            <a:r>
              <a:rPr lang="en-US" sz="1600" dirty="0">
                <a:solidFill>
                  <a:srgbClr val="262826"/>
                </a:solidFill>
                <a:latin typeface="Aharoni" panose="02010803020104030203" pitchFamily="2" charset="-79"/>
                <a:cs typeface="Aharoni" panose="02010803020104030203" pitchFamily="2" charset="-79"/>
              </a:rPr>
              <a:t>increase in household food wastes </a:t>
            </a:r>
            <a:r>
              <a:rPr lang="en-US" sz="1600" dirty="0">
                <a:solidFill>
                  <a:srgbClr val="262826"/>
                </a:solidFill>
                <a:cs typeface="Aharoni" panose="02010803020104030203" pitchFamily="2" charset="-79"/>
              </a:rPr>
              <a:t>post covid.</a:t>
            </a:r>
          </a:p>
        </p:txBody>
      </p:sp>
      <p:sp>
        <p:nvSpPr>
          <p:cNvPr id="10" name="TextBox 9">
            <a:extLst>
              <a:ext uri="{FF2B5EF4-FFF2-40B4-BE49-F238E27FC236}">
                <a16:creationId xmlns:a16="http://schemas.microsoft.com/office/drawing/2014/main" id="{366862AC-0CF7-48BA-BE83-AD81F28312C0}"/>
              </a:ext>
            </a:extLst>
          </p:cNvPr>
          <p:cNvSpPr txBox="1"/>
          <p:nvPr/>
        </p:nvSpPr>
        <p:spPr>
          <a:xfrm>
            <a:off x="213670" y="4580751"/>
            <a:ext cx="8633699" cy="477054"/>
          </a:xfrm>
          <a:prstGeom prst="rect">
            <a:avLst/>
          </a:prstGeom>
          <a:noFill/>
        </p:spPr>
        <p:txBody>
          <a:bodyPr wrap="square" rtlCol="0">
            <a:spAutoFit/>
          </a:bodyPr>
          <a:lstStyle/>
          <a:p>
            <a:pPr defTabSz="685800"/>
            <a:r>
              <a:rPr lang="en-US" sz="600" dirty="0">
                <a:solidFill>
                  <a:schemeClr val="bg1"/>
                </a:solidFill>
              </a:rPr>
              <a:t>Source: The Canberra Times, By Andrew Marshall (2021) Fresh food kits, takeaways, cooking experiments push waste bill to $10.3b, https://www.flaticon.com</a:t>
            </a:r>
          </a:p>
          <a:p>
            <a:pPr defTabSz="685800"/>
            <a:r>
              <a:rPr lang="en-US" sz="600" dirty="0">
                <a:solidFill>
                  <a:schemeClr val="bg1"/>
                </a:solidFill>
              </a:rPr>
              <a:t> </a:t>
            </a:r>
          </a:p>
          <a:p>
            <a:pPr defTabSz="685800"/>
            <a:endParaRPr lang="en-US" sz="600" dirty="0">
              <a:solidFill>
                <a:schemeClr val="bg1"/>
              </a:solidFill>
            </a:endParaRPr>
          </a:p>
          <a:p>
            <a:pPr defTabSz="685800"/>
            <a:endParaRPr lang="en-US" sz="600" dirty="0">
              <a:solidFill>
                <a:schemeClr val="bg1"/>
              </a:solidFill>
            </a:endParaRPr>
          </a:p>
        </p:txBody>
      </p:sp>
      <p:pic>
        <p:nvPicPr>
          <p:cNvPr id="4098" name="Picture 2" descr=" ">
            <a:extLst>
              <a:ext uri="{FF2B5EF4-FFF2-40B4-BE49-F238E27FC236}">
                <a16:creationId xmlns:a16="http://schemas.microsoft.com/office/drawing/2014/main" id="{2FDA4DBD-69E5-43A2-8C1F-25559A28C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55815">
            <a:off x="7367061" y="2834154"/>
            <a:ext cx="1214634" cy="68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4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8189A1-82CF-49BB-BF4E-A79738C403A4}"/>
              </a:ext>
            </a:extLst>
          </p:cNvPr>
          <p:cNvSpPr>
            <a:spLocks noGrp="1"/>
          </p:cNvSpPr>
          <p:nvPr>
            <p:ph type="dt" sz="half" idx="19"/>
          </p:nvPr>
        </p:nvSpPr>
        <p:spPr/>
        <p:txBody>
          <a:bodyPr/>
          <a:lstStyle/>
          <a:p>
            <a:fld id="{DB5D97A3-1D12-43ED-BCF6-B63C27D8A211}" type="datetime1">
              <a:rPr lang="en-US" smtClean="0"/>
              <a:pPr/>
              <a:t>7/23/2023</a:t>
            </a:fld>
            <a:endParaRPr lang="en-US" dirty="0"/>
          </a:p>
        </p:txBody>
      </p:sp>
      <p:sp>
        <p:nvSpPr>
          <p:cNvPr id="4" name="Slide Number Placeholder 3">
            <a:extLst>
              <a:ext uri="{FF2B5EF4-FFF2-40B4-BE49-F238E27FC236}">
                <a16:creationId xmlns:a16="http://schemas.microsoft.com/office/drawing/2014/main" id="{7E708D94-1DFC-4EEA-874F-0EB6175E4037}"/>
              </a:ext>
            </a:extLst>
          </p:cNvPr>
          <p:cNvSpPr>
            <a:spLocks noGrp="1"/>
          </p:cNvSpPr>
          <p:nvPr>
            <p:ph type="sldNum" sz="quarter" idx="20"/>
          </p:nvPr>
        </p:nvSpPr>
        <p:spPr/>
        <p:txBody>
          <a:bodyPr/>
          <a:lstStyle/>
          <a:p>
            <a:fld id="{DF50BC54-82C0-411D-A966-0159842D18DA}" type="slidenum">
              <a:rPr lang="en-US" smtClean="0"/>
              <a:pPr/>
              <a:t>9</a:t>
            </a:fld>
            <a:endParaRPr lang="en-US"/>
          </a:p>
        </p:txBody>
      </p:sp>
      <p:sp>
        <p:nvSpPr>
          <p:cNvPr id="6" name="Title 5">
            <a:extLst>
              <a:ext uri="{FF2B5EF4-FFF2-40B4-BE49-F238E27FC236}">
                <a16:creationId xmlns:a16="http://schemas.microsoft.com/office/drawing/2014/main" id="{AE9808FC-E918-44C0-919B-5E6942777599}"/>
              </a:ext>
            </a:extLst>
          </p:cNvPr>
          <p:cNvSpPr>
            <a:spLocks noGrp="1"/>
          </p:cNvSpPr>
          <p:nvPr>
            <p:ph type="title"/>
          </p:nvPr>
        </p:nvSpPr>
        <p:spPr>
          <a:xfrm>
            <a:off x="285018" y="247669"/>
            <a:ext cx="8573963" cy="733004"/>
          </a:xfrm>
        </p:spPr>
        <p:txBody>
          <a:bodyPr/>
          <a:lstStyle/>
          <a:p>
            <a:pPr algn="ctr"/>
            <a:r>
              <a:rPr lang="en-US" dirty="0"/>
              <a:t>Prevailing Consumer Trends</a:t>
            </a:r>
            <a:br>
              <a:rPr lang="en-US" sz="2000" dirty="0"/>
            </a:br>
            <a:r>
              <a:rPr lang="en-US" sz="1600" b="0" i="1" dirty="0"/>
              <a:t>- are potential drivers that can exacerbate the FLW problem at manufacturers and retailers</a:t>
            </a:r>
            <a:endParaRPr lang="en-US" b="0" i="1" dirty="0"/>
          </a:p>
        </p:txBody>
      </p:sp>
      <p:graphicFrame>
        <p:nvGraphicFramePr>
          <p:cNvPr id="8" name="Diagram 7">
            <a:extLst>
              <a:ext uri="{FF2B5EF4-FFF2-40B4-BE49-F238E27FC236}">
                <a16:creationId xmlns:a16="http://schemas.microsoft.com/office/drawing/2014/main" id="{7638A336-C0EE-4212-A389-0D0457C35E34}"/>
              </a:ext>
            </a:extLst>
          </p:cNvPr>
          <p:cNvGraphicFramePr/>
          <p:nvPr>
            <p:extLst>
              <p:ext uri="{D42A27DB-BD31-4B8C-83A1-F6EECF244321}">
                <p14:modId xmlns:p14="http://schemas.microsoft.com/office/powerpoint/2010/main" val="2610743836"/>
              </p:ext>
            </p:extLst>
          </p:nvPr>
        </p:nvGraphicFramePr>
        <p:xfrm>
          <a:off x="389436" y="1200150"/>
          <a:ext cx="8305798" cy="212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27C582F8-837E-4F8E-858A-965CD6134A09}"/>
              </a:ext>
            </a:extLst>
          </p:cNvPr>
          <p:cNvSpPr/>
          <p:nvPr/>
        </p:nvSpPr>
        <p:spPr>
          <a:xfrm>
            <a:off x="285018" y="4078873"/>
            <a:ext cx="8573963" cy="338554"/>
          </a:xfrm>
          <a:prstGeom prst="rect">
            <a:avLst/>
          </a:prstGeom>
          <a:solidFill>
            <a:srgbClr val="0070C0"/>
          </a:solidFill>
        </p:spPr>
        <p:txBody>
          <a:bodyPr wrap="square">
            <a:spAutoFit/>
          </a:bodyPr>
          <a:lstStyle/>
          <a:p>
            <a:pPr lvl="0" algn="ctr"/>
            <a:r>
              <a:rPr lang="en-US" sz="1600" b="1" dirty="0">
                <a:solidFill>
                  <a:schemeClr val="bg1"/>
                </a:solidFill>
                <a:latin typeface="Aharoni" panose="02010803020104030203" pitchFamily="2" charset="-79"/>
                <a:cs typeface="Aharoni" panose="02010803020104030203" pitchFamily="2" charset="-79"/>
              </a:rPr>
              <a:t>= Potentially higher waste</a:t>
            </a:r>
          </a:p>
        </p:txBody>
      </p:sp>
      <p:pic>
        <p:nvPicPr>
          <p:cNvPr id="9" name="Picture 2" descr=" ">
            <a:extLst>
              <a:ext uri="{FF2B5EF4-FFF2-40B4-BE49-F238E27FC236}">
                <a16:creationId xmlns:a16="http://schemas.microsoft.com/office/drawing/2014/main" id="{80AC1F87-74DF-48BB-B8E8-AF1E0E0F7C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55815">
            <a:off x="5194691" y="4064491"/>
            <a:ext cx="1214634" cy="6832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3A91CF-CC98-424E-BA75-E06D9F430DBD}"/>
              </a:ext>
            </a:extLst>
          </p:cNvPr>
          <p:cNvSpPr/>
          <p:nvPr/>
        </p:nvSpPr>
        <p:spPr>
          <a:xfrm>
            <a:off x="219624" y="4468159"/>
            <a:ext cx="1249060" cy="184666"/>
          </a:xfrm>
          <a:prstGeom prst="rect">
            <a:avLst/>
          </a:prstGeom>
        </p:spPr>
        <p:txBody>
          <a:bodyPr wrap="none">
            <a:spAutoFit/>
          </a:bodyPr>
          <a:lstStyle/>
          <a:p>
            <a:r>
              <a:rPr lang="en-US" sz="600" dirty="0">
                <a:solidFill>
                  <a:schemeClr val="bg1"/>
                </a:solidFill>
              </a:rPr>
              <a:t>Source: https://www.flaticon.com</a:t>
            </a:r>
            <a:endParaRPr lang="en-US" sz="1400" dirty="0"/>
          </a:p>
        </p:txBody>
      </p:sp>
    </p:spTree>
    <p:extLst>
      <p:ext uri="{BB962C8B-B14F-4D97-AF65-F5344CB8AC3E}">
        <p14:creationId xmlns:p14="http://schemas.microsoft.com/office/powerpoint/2010/main" val="144936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orbion Keep Creating">
  <a:themeElements>
    <a:clrScheme name="Corbion3">
      <a:dk1>
        <a:srgbClr val="262826"/>
      </a:dk1>
      <a:lt1>
        <a:sysClr val="window" lastClr="FFFFFF"/>
      </a:lt1>
      <a:dk2>
        <a:srgbClr val="07B1D3"/>
      </a:dk2>
      <a:lt2>
        <a:srgbClr val="8E2F8D"/>
      </a:lt2>
      <a:accent1>
        <a:srgbClr val="0A72B6"/>
      </a:accent1>
      <a:accent2>
        <a:srgbClr val="8E2F8D"/>
      </a:accent2>
      <a:accent3>
        <a:srgbClr val="07B1D3"/>
      </a:accent3>
      <a:accent4>
        <a:srgbClr val="ED9813"/>
      </a:accent4>
      <a:accent5>
        <a:srgbClr val="FFDE00"/>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80BB34A2-444F-40B5-A239-69A310AEA3D3}" vid="{E118AE6E-C338-4E0B-9CB5-71AF5C0CED1D}"/>
    </a:ext>
  </a:extLst>
</a:theme>
</file>

<file path=ppt/theme/theme10.xml><?xml version="1.0" encoding="utf-8"?>
<a:theme xmlns:a="http://schemas.openxmlformats.org/drawingml/2006/main" name="2_Corbion visual layout, white border and textbox">
  <a:themeElements>
    <a:clrScheme name="Corbion3">
      <a:dk1>
        <a:srgbClr val="262826"/>
      </a:dk1>
      <a:lt1>
        <a:sysClr val="window" lastClr="FFFFFF"/>
      </a:lt1>
      <a:dk2>
        <a:srgbClr val="07B1D3"/>
      </a:dk2>
      <a:lt2>
        <a:srgbClr val="8E2F8D"/>
      </a:lt2>
      <a:accent1>
        <a:srgbClr val="0A72B6"/>
      </a:accent1>
      <a:accent2>
        <a:srgbClr val="8E2F8D"/>
      </a:accent2>
      <a:accent3>
        <a:srgbClr val="07B1D3"/>
      </a:accent3>
      <a:accent4>
        <a:srgbClr val="ED9813"/>
      </a:accent4>
      <a:accent5>
        <a:srgbClr val="FFDE00"/>
      </a:accent5>
      <a:accent6>
        <a:srgbClr val="CFC9C9"/>
      </a:accent6>
      <a:hlink>
        <a:srgbClr val="272D67"/>
      </a:hlink>
      <a:folHlink>
        <a:srgbClr val="5019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 id="{23F9229C-6095-4524-B91F-BD75481AB463}" vid="{2EFB17A2-2288-4DD2-8FA1-E424BF6EFA77}"/>
    </a:ext>
  </a:extLst>
</a:theme>
</file>

<file path=ppt/theme/theme11.xml><?xml version="1.0" encoding="utf-8"?>
<a:theme xmlns:a="http://schemas.openxmlformats.org/drawingml/2006/main" name="1_Blank">
  <a:themeElements>
    <a:clrScheme name="Corbion 2">
      <a:dk1>
        <a:srgbClr val="262826"/>
      </a:dk1>
      <a:lt1>
        <a:sysClr val="window" lastClr="FFFFFF"/>
      </a:lt1>
      <a:dk2>
        <a:srgbClr val="07B1D3"/>
      </a:dk2>
      <a:lt2>
        <a:srgbClr val="8E2F8D"/>
      </a:lt2>
      <a:accent1>
        <a:srgbClr val="8E2F8D"/>
      </a:accent1>
      <a:accent2>
        <a:srgbClr val="07B1D3"/>
      </a:accent2>
      <a:accent3>
        <a:srgbClr val="0A72B6"/>
      </a:accent3>
      <a:accent4>
        <a:srgbClr val="272D67"/>
      </a:accent4>
      <a:accent5>
        <a:srgbClr val="501945"/>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Corbion Aangepast">
      <a:dk1>
        <a:srgbClr val="262826"/>
      </a:dk1>
      <a:lt1>
        <a:srgbClr val="FFFFFF"/>
      </a:lt1>
      <a:dk2>
        <a:srgbClr val="07B1D3"/>
      </a:dk2>
      <a:lt2>
        <a:srgbClr val="8E2F8D"/>
      </a:lt2>
      <a:accent1>
        <a:srgbClr val="0A72B6"/>
      </a:accent1>
      <a:accent2>
        <a:srgbClr val="D9191C"/>
      </a:accent2>
      <a:accent3>
        <a:srgbClr val="089F4F"/>
      </a:accent3>
      <a:accent4>
        <a:srgbClr val="ED9813"/>
      </a:accent4>
      <a:accent5>
        <a:srgbClr val="FFDE00"/>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80BB34A2-444F-40B5-A239-69A310AEA3D3}" vid="{0FA6CAA5-4F4F-4A4D-BF42-7F545320CC1B}"/>
    </a:ext>
  </a:extLst>
</a:theme>
</file>

<file path=ppt/theme/theme3.xml><?xml version="1.0" encoding="utf-8"?>
<a:theme xmlns:a="http://schemas.openxmlformats.org/drawingml/2006/main" name="Corbion Blue">
  <a:themeElements>
    <a:clrScheme name="Corbion Aangepast">
      <a:dk1>
        <a:srgbClr val="262826"/>
      </a:dk1>
      <a:lt1>
        <a:srgbClr val="FFFFFF"/>
      </a:lt1>
      <a:dk2>
        <a:srgbClr val="07B1D3"/>
      </a:dk2>
      <a:lt2>
        <a:srgbClr val="8E2F8D"/>
      </a:lt2>
      <a:accent1>
        <a:srgbClr val="0A72B6"/>
      </a:accent1>
      <a:accent2>
        <a:srgbClr val="D9191C"/>
      </a:accent2>
      <a:accent3>
        <a:srgbClr val="089F4F"/>
      </a:accent3>
      <a:accent4>
        <a:srgbClr val="ED9813"/>
      </a:accent4>
      <a:accent5>
        <a:srgbClr val="FFDE00"/>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80BB34A2-444F-40B5-A239-69A310AEA3D3}" vid="{FF32C8F0-C818-433C-906F-4D42EBCBC148}"/>
    </a:ext>
  </a:extLst>
</a:theme>
</file>

<file path=ppt/theme/theme4.xml><?xml version="1.0" encoding="utf-8"?>
<a:theme xmlns:a="http://schemas.openxmlformats.org/drawingml/2006/main" name="Corbion Purple">
  <a:themeElements>
    <a:clrScheme name="Corbion Aangepast">
      <a:dk1>
        <a:srgbClr val="262826"/>
      </a:dk1>
      <a:lt1>
        <a:srgbClr val="FFFFFF"/>
      </a:lt1>
      <a:dk2>
        <a:srgbClr val="07B1D3"/>
      </a:dk2>
      <a:lt2>
        <a:srgbClr val="8E2F8D"/>
      </a:lt2>
      <a:accent1>
        <a:srgbClr val="0A72B6"/>
      </a:accent1>
      <a:accent2>
        <a:srgbClr val="D9191C"/>
      </a:accent2>
      <a:accent3>
        <a:srgbClr val="089F4F"/>
      </a:accent3>
      <a:accent4>
        <a:srgbClr val="ED9813"/>
      </a:accent4>
      <a:accent5>
        <a:srgbClr val="FFDE00"/>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80BB34A2-444F-40B5-A239-69A310AEA3D3}" vid="{3F1F4626-A46C-499A-A10E-BEACCBEEFAA7}"/>
    </a:ext>
  </a:extLst>
</a:theme>
</file>

<file path=ppt/theme/theme5.xml><?xml version="1.0" encoding="utf-8"?>
<a:theme xmlns:a="http://schemas.openxmlformats.org/drawingml/2006/main" name="Corbion Dark Purple">
  <a:themeElements>
    <a:clrScheme name="Corbion3">
      <a:dk1>
        <a:srgbClr val="262826"/>
      </a:dk1>
      <a:lt1>
        <a:sysClr val="window" lastClr="FFFFFF"/>
      </a:lt1>
      <a:dk2>
        <a:srgbClr val="07B1D3"/>
      </a:dk2>
      <a:lt2>
        <a:srgbClr val="8E2F8D"/>
      </a:lt2>
      <a:accent1>
        <a:srgbClr val="0A72B6"/>
      </a:accent1>
      <a:accent2>
        <a:srgbClr val="8E2F8D"/>
      </a:accent2>
      <a:accent3>
        <a:srgbClr val="07B1D3"/>
      </a:accent3>
      <a:accent4>
        <a:srgbClr val="ED9813"/>
      </a:accent4>
      <a:accent5>
        <a:srgbClr val="FFDE00"/>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80BB34A2-444F-40B5-A239-69A310AEA3D3}" vid="{CF02280C-3848-4D1C-8EDE-163D499E6073}"/>
    </a:ext>
  </a:extLst>
</a:theme>
</file>

<file path=ppt/theme/theme6.xml><?xml version="1.0" encoding="utf-8"?>
<a:theme xmlns:a="http://schemas.openxmlformats.org/drawingml/2006/main" name="Corbion visual layout, white border and textbox">
  <a:themeElements>
    <a:clrScheme name="Corbion3">
      <a:dk1>
        <a:srgbClr val="262826"/>
      </a:dk1>
      <a:lt1>
        <a:sysClr val="window" lastClr="FFFFFF"/>
      </a:lt1>
      <a:dk2>
        <a:srgbClr val="07B1D3"/>
      </a:dk2>
      <a:lt2>
        <a:srgbClr val="8E2F8D"/>
      </a:lt2>
      <a:accent1>
        <a:srgbClr val="0A72B6"/>
      </a:accent1>
      <a:accent2>
        <a:srgbClr val="8E2F8D"/>
      </a:accent2>
      <a:accent3>
        <a:srgbClr val="07B1D3"/>
      </a:accent3>
      <a:accent4>
        <a:srgbClr val="ED9813"/>
      </a:accent4>
      <a:accent5>
        <a:srgbClr val="FFDE00"/>
      </a:accent5>
      <a:accent6>
        <a:srgbClr val="CFC9C9"/>
      </a:accent6>
      <a:hlink>
        <a:srgbClr val="272D67"/>
      </a:hlink>
      <a:folHlink>
        <a:srgbClr val="5019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3" id="{80BB34A2-444F-40B5-A239-69A310AEA3D3}" vid="{01B5B68C-F8D9-4846-9001-8483929DA9F5}"/>
    </a:ext>
  </a:extLst>
</a:theme>
</file>

<file path=ppt/theme/theme7.xml><?xml version="1.0" encoding="utf-8"?>
<a:theme xmlns:a="http://schemas.openxmlformats.org/drawingml/2006/main" name="Corbion Wide">
  <a:themeElements>
    <a:clrScheme name="Corbion 2021">
      <a:dk1>
        <a:sysClr val="windowText" lastClr="000000"/>
      </a:dk1>
      <a:lt1>
        <a:sysClr val="window" lastClr="FFFFFF"/>
      </a:lt1>
      <a:dk2>
        <a:srgbClr val="501945"/>
      </a:dk2>
      <a:lt2>
        <a:srgbClr val="E7E6E6"/>
      </a:lt2>
      <a:accent1>
        <a:srgbClr val="07B1D3"/>
      </a:accent1>
      <a:accent2>
        <a:srgbClr val="8E2F8D"/>
      </a:accent2>
      <a:accent3>
        <a:srgbClr val="0A72B6"/>
      </a:accent3>
      <a:accent4>
        <a:srgbClr val="272D67"/>
      </a:accent4>
      <a:accent5>
        <a:srgbClr val="501945"/>
      </a:accent5>
      <a:accent6>
        <a:srgbClr val="ED9813"/>
      </a:accent6>
      <a:hlink>
        <a:srgbClr val="000000"/>
      </a:hlink>
      <a:folHlink>
        <a:srgbClr val="000000"/>
      </a:folHlink>
    </a:clrScheme>
    <a:fontScheme name="Custom 55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Presentation13" id="{80BB34A2-444F-40B5-A239-69A310AEA3D3}" vid="{B8E039E8-E1D4-4ABC-A497-571CFB610414}"/>
    </a:ext>
  </a:extLst>
</a:theme>
</file>

<file path=ppt/theme/theme8.xml><?xml version="1.0" encoding="utf-8"?>
<a:theme xmlns:a="http://schemas.openxmlformats.org/drawingml/2006/main" name="1_Corbion Keep Creating">
  <a:themeElements>
    <a:clrScheme name="Corbion3">
      <a:dk1>
        <a:srgbClr val="262826"/>
      </a:dk1>
      <a:lt1>
        <a:sysClr val="window" lastClr="FFFFFF"/>
      </a:lt1>
      <a:dk2>
        <a:srgbClr val="07B1D3"/>
      </a:dk2>
      <a:lt2>
        <a:srgbClr val="8E2F8D"/>
      </a:lt2>
      <a:accent1>
        <a:srgbClr val="0A72B6"/>
      </a:accent1>
      <a:accent2>
        <a:srgbClr val="8E2F8D"/>
      </a:accent2>
      <a:accent3>
        <a:srgbClr val="07B1D3"/>
      </a:accent3>
      <a:accent4>
        <a:srgbClr val="ED9813"/>
      </a:accent4>
      <a:accent5>
        <a:srgbClr val="FFDE00"/>
      </a:accent5>
      <a:accent6>
        <a:srgbClr val="CFC9C9"/>
      </a:accent6>
      <a:hlink>
        <a:srgbClr val="272D67"/>
      </a:hlink>
      <a:folHlink>
        <a:srgbClr val="501945"/>
      </a:folHlink>
    </a:clrScheme>
    <a:fontScheme name="Corbion 2013">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 id="{5B409C44-F616-423E-ACFB-9F71137EC1E0}" vid="{C0C8FE49-E07F-47E2-AE68-CF86DF175D1F}"/>
    </a:ext>
  </a:extLst>
</a:theme>
</file>

<file path=ppt/theme/theme9.xml><?xml version="1.0" encoding="utf-8"?>
<a:theme xmlns:a="http://schemas.openxmlformats.org/drawingml/2006/main" name="1_Corbion visual layout, white border and textbox">
  <a:themeElements>
    <a:clrScheme name="Corbion3">
      <a:dk1>
        <a:srgbClr val="262826"/>
      </a:dk1>
      <a:lt1>
        <a:sysClr val="window" lastClr="FFFFFF"/>
      </a:lt1>
      <a:dk2>
        <a:srgbClr val="07B1D3"/>
      </a:dk2>
      <a:lt2>
        <a:srgbClr val="8E2F8D"/>
      </a:lt2>
      <a:accent1>
        <a:srgbClr val="0A72B6"/>
      </a:accent1>
      <a:accent2>
        <a:srgbClr val="8E2F8D"/>
      </a:accent2>
      <a:accent3>
        <a:srgbClr val="07B1D3"/>
      </a:accent3>
      <a:accent4>
        <a:srgbClr val="ED9813"/>
      </a:accent4>
      <a:accent5>
        <a:srgbClr val="FFDE00"/>
      </a:accent5>
      <a:accent6>
        <a:srgbClr val="CFC9C9"/>
      </a:accent6>
      <a:hlink>
        <a:srgbClr val="272D67"/>
      </a:hlink>
      <a:folHlink>
        <a:srgbClr val="5019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 id="{23F9229C-6095-4524-B91F-BD75481AB463}" vid="{2EFB17A2-2288-4DD2-8FA1-E424BF6EFA7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4c8c59-755d-4516-b8d2-1621b38262b4" xsi:nil="true"/>
    <lcf76f155ced4ddcb4097134ff3c332f xmlns="e1d81198-c14a-4621-bead-5e94bd4e0f70">
      <Terms xmlns="http://schemas.microsoft.com/office/infopath/2007/PartnerControls"/>
    </lcf76f155ced4ddcb4097134ff3c332f>
    <Contact xmlns="9fb4f79b-aced-4475-9d75-51112827ba85">
      <UserInfo>
        <DisplayName/>
        <AccountId xsi:nil="true"/>
        <AccountType/>
      </UserInfo>
    </Contact>
    <k0a51cf79e604745857a03ab6484fba4 xmlns="77342a18-84af-4da7-9c4b-8f6747e69445">
      <Terms xmlns="http://schemas.microsoft.com/office/infopath/2007/PartnerControls"/>
    </k0a51cf79e604745857a03ab6484fba4>
    <a5dd2779d0f74165b3ee02b306aad3bb xmlns="77342a18-84af-4da7-9c4b-8f6747e69445">
      <Terms xmlns="http://schemas.microsoft.com/office/infopath/2007/PartnerControls"/>
    </a5dd2779d0f74165b3ee02b306aad3bb>
    <i5aaf5fcc6894645b65c7a29c6476a19 xmlns="6679147d-f3e0-4428-9f88-abb34dc925f6">
      <Terms xmlns="http://schemas.microsoft.com/office/infopath/2007/PartnerControls"/>
    </i5aaf5fcc6894645b65c7a29c6476a19>
  </documentManagement>
</p:properties>
</file>

<file path=customXml/item2.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FD7A2518D8420746B561274B6BB19E1F" ma:contentTypeVersion="41" ma:contentTypeDescription="Create a new document." ma:contentTypeScope="" ma:versionID="e5d49b8b1c630c380db95d4f5c14fa1c">
  <xsd:schema xmlns:xsd="http://www.w3.org/2001/XMLSchema" xmlns:xs="http://www.w3.org/2001/XMLSchema" xmlns:p="http://schemas.microsoft.com/office/2006/metadata/properties" xmlns:ns2="6679147d-f3e0-4428-9f88-abb34dc925f6" xmlns:ns3="484c8c59-755d-4516-b8d2-1621b38262b4" xmlns:ns4="9fb4f79b-aced-4475-9d75-51112827ba85" xmlns:ns5="77342a18-84af-4da7-9c4b-8f6747e69445" xmlns:ns6="e1d81198-c14a-4621-bead-5e94bd4e0f70" targetNamespace="http://schemas.microsoft.com/office/2006/metadata/properties" ma:root="true" ma:fieldsID="938542d5e9655c4f98450692553d1834" ns2:_="" ns3:_="" ns4:_="" ns5:_="" ns6:_="">
    <xsd:import namespace="6679147d-f3e0-4428-9f88-abb34dc925f6"/>
    <xsd:import namespace="484c8c59-755d-4516-b8d2-1621b38262b4"/>
    <xsd:import namespace="9fb4f79b-aced-4475-9d75-51112827ba85"/>
    <xsd:import namespace="77342a18-84af-4da7-9c4b-8f6747e69445"/>
    <xsd:import namespace="e1d81198-c14a-4621-bead-5e94bd4e0f70"/>
    <xsd:element name="properties">
      <xsd:complexType>
        <xsd:sequence>
          <xsd:element name="documentManagement">
            <xsd:complexType>
              <xsd:all>
                <xsd:element ref="ns2:i5aaf5fcc6894645b65c7a29c6476a19" minOccurs="0"/>
                <xsd:element ref="ns3:TaxCatchAll" minOccurs="0"/>
                <xsd:element ref="ns3:TaxCatchAllLabel" minOccurs="0"/>
                <xsd:element ref="ns5:a5dd2779d0f74165b3ee02b306aad3bb" minOccurs="0"/>
                <xsd:element ref="ns5:k0a51cf79e604745857a03ab6484fba4" minOccurs="0"/>
                <xsd:element ref="ns4:Contact" minOccurs="0"/>
                <xsd:element ref="ns6:MediaServiceMetadata" minOccurs="0"/>
                <xsd:element ref="ns6:MediaServiceFastMetadata" minOccurs="0"/>
                <xsd:element ref="ns6:MediaServiceDateTaken" minOccurs="0"/>
                <xsd:element ref="ns6:MediaLengthInSeconds" minOccurs="0"/>
                <xsd:element ref="ns4:SharedWithUsers" minOccurs="0"/>
                <xsd:element ref="ns4:SharedWithDetails" minOccurs="0"/>
                <xsd:element ref="ns6:MediaServiceAutoTags" minOccurs="0"/>
                <xsd:element ref="ns6:MediaServiceOCR" minOccurs="0"/>
                <xsd:element ref="ns6:MediaServiceGenerationTime" minOccurs="0"/>
                <xsd:element ref="ns6:MediaServiceEventHashCode" minOccurs="0"/>
                <xsd:element ref="ns6:MediaServiceAutoKeyPoints" minOccurs="0"/>
                <xsd:element ref="ns6:MediaServiceKeyPoints" minOccurs="0"/>
                <xsd:element ref="ns6:MediaServiceLocation" minOccurs="0"/>
                <xsd:element ref="ns6:lcf76f155ced4ddcb4097134ff3c332f" minOccurs="0"/>
                <xsd:element ref="ns6: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b3156071-fcc7-4d29-971a-0337c0b44949}" ma:internalName="TaxCatchAll" ma:showField="CatchAllData" ma:web="9fb4f79b-aced-4475-9d75-51112827ba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b3156071-fcc7-4d29-971a-0337c0b44949}" ma:internalName="TaxCatchAllLabel" ma:readOnly="true" ma:showField="CatchAllDataLabel" ma:web="9fb4f79b-aced-4475-9d75-51112827ba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b4f79b-aced-4475-9d75-51112827ba85" elementFormDefault="qualified">
    <xsd:import namespace="http://schemas.microsoft.com/office/2006/documentManagement/types"/>
    <xsd:import namespace="http://schemas.microsoft.com/office/infopath/2007/PartnerControls"/>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81198-c14a-4621-bead-5e94bd4e0f70"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5B0A51-9249-450D-98C2-FE96EAE4D5BD}">
  <ds:schemaRef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2221ea1b-172a-4700-af88-0090b737dbc7"/>
    <ds:schemaRef ds:uri="http://purl.org/dc/terms/"/>
    <ds:schemaRef ds:uri="c835d623-3165-4297-9c09-f954969446c7"/>
    <ds:schemaRef ds:uri="edc92bf0-825b-4b03-b340-ae05fde22802"/>
    <ds:schemaRef ds:uri="http://www.w3.org/XML/1998/namespace"/>
  </ds:schemaRefs>
</ds:datastoreItem>
</file>

<file path=customXml/itemProps2.xml><?xml version="1.0" encoding="utf-8"?>
<ds:datastoreItem xmlns:ds="http://schemas.openxmlformats.org/officeDocument/2006/customXml" ds:itemID="{9EC2E60A-B586-459D-A96B-F14FA86B5447}"/>
</file>

<file path=customXml/itemProps3.xml><?xml version="1.0" encoding="utf-8"?>
<ds:datastoreItem xmlns:ds="http://schemas.openxmlformats.org/officeDocument/2006/customXml" ds:itemID="{DA4A701F-E2EF-480B-8C6B-E939404F3D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1697</Words>
  <Application>Microsoft Office PowerPoint</Application>
  <PresentationFormat>On-screen Show (16:9)</PresentationFormat>
  <Paragraphs>293</Paragraphs>
  <Slides>23</Slides>
  <Notes>20</Notes>
  <HiddenSlides>0</HiddenSlides>
  <MMClips>1</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23</vt:i4>
      </vt:variant>
    </vt:vector>
  </HeadingPairs>
  <TitlesOfParts>
    <vt:vector size="42" baseType="lpstr">
      <vt:lpstr>CalibriWeb</vt:lpstr>
      <vt:lpstr>Lato Light</vt:lpstr>
      <vt:lpstr>Scene Std</vt:lpstr>
      <vt:lpstr>Aharoni</vt:lpstr>
      <vt:lpstr>Arial</vt:lpstr>
      <vt:lpstr>Calibri</vt:lpstr>
      <vt:lpstr>Corbel</vt:lpstr>
      <vt:lpstr>Wingdings</vt:lpstr>
      <vt:lpstr>Corbion Keep Creating</vt:lpstr>
      <vt:lpstr>Blank</vt:lpstr>
      <vt:lpstr>Corbion Blue</vt:lpstr>
      <vt:lpstr>Corbion Purple</vt:lpstr>
      <vt:lpstr>Corbion Dark Purple</vt:lpstr>
      <vt:lpstr>Corbion visual layout, white border and textbox</vt:lpstr>
      <vt:lpstr>Corbion Wide</vt:lpstr>
      <vt:lpstr>1_Corbion Keep Creating</vt:lpstr>
      <vt:lpstr>1_Corbion visual layout, white border and textbox</vt:lpstr>
      <vt:lpstr>2_Corbion visual layout, white border and textbox</vt:lpstr>
      <vt:lpstr>1_Blank</vt:lpstr>
      <vt:lpstr>PowerPoint Presentation</vt:lpstr>
      <vt:lpstr>Corbion: our purpose</vt:lpstr>
      <vt:lpstr>PowerPoint Presentation</vt:lpstr>
      <vt:lpstr>PowerPoint Presentation</vt:lpstr>
      <vt:lpstr>Food Loss and Waste (FLW) - Macro: A problem with multifaceted implications</vt:lpstr>
      <vt:lpstr>Food Loss and Waste (FLW) - Micro: Zooming into the food production value chain</vt:lpstr>
      <vt:lpstr>Food Loss and Waste (FLW) - Zooming in on Australia</vt:lpstr>
      <vt:lpstr>Food Loss and Waste (FLW) - Zooming in on Australia</vt:lpstr>
      <vt:lpstr>Prevailing Consumer Trends - are potential drivers that can exacerbate the FLW problem at manufacturers and retailers</vt:lpstr>
      <vt:lpstr>How to reconcile FLW mitigation &amp; meeting consumer demands?  - UK study: 1 day extension to available life can make a difference</vt:lpstr>
      <vt:lpstr>How to reconcile FLW mitigation &amp; meeting consumer demands? - no silver bullet solution to this multifaceted challenge</vt:lpstr>
      <vt:lpstr>Partnering with Corbion to increase available life of foods </vt:lpstr>
      <vt:lpstr>Partnering with Corbion to increase available life of foods </vt:lpstr>
      <vt:lpstr>Verdad® natural ferments based on bio-based raw materials</vt:lpstr>
      <vt:lpstr>Proprietary modelling tools that contribute to your efforts to mitigate food spoilage and waste</vt:lpstr>
      <vt:lpstr>Proprietary modelling tools that contribute to your efforts to mitigate food spoilage and waste</vt:lpstr>
      <vt:lpstr>Partnering with Corbion to increase available life of foods </vt:lpstr>
      <vt:lpstr>PowerPoint Presentation</vt:lpstr>
      <vt:lpstr>PowerPoint Presentation</vt:lpstr>
      <vt:lpstr>Closing</vt:lpstr>
      <vt:lpstr>PowerPoint Presentation</vt:lpstr>
      <vt:lpstr>Disclaimer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Seah, Eugene</dc:creator>
  <cp:lastModifiedBy>Seah, Eugene</cp:lastModifiedBy>
  <cp:revision>59</cp:revision>
  <dcterms:created xsi:type="dcterms:W3CDTF">2023-06-20T07:53:08Z</dcterms:created>
  <dcterms:modified xsi:type="dcterms:W3CDTF">2023-07-23T14:57:11Z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0x0101004A0824D7F6E6C0448EFA8FC429F2A1B9</vt:lpwstr>
  </property>
  <property fmtid="{D5CDD505-2E9C-101B-9397-08002B2CF9AE}" pid="3" name="MediaServiceImageTags">
    <vt:lpwstr/>
  </property>
</Properties>
</file>