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7BF47D-8C58-4023-9FD0-51B8317A188F}" v="12" dt="2023-07-20T07:54:03.13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FF4800"/>
                </a:solidFill>
                <a:latin typeface="Marine-Black"/>
                <a:cs typeface="Marine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bg1"/>
                </a:solidFill>
                <a:latin typeface="Marine Bold"/>
                <a:cs typeface="Marin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" y="0"/>
            <a:ext cx="12193181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rgbClr val="FF4800"/>
                </a:solidFill>
                <a:latin typeface="Marine-Black"/>
                <a:cs typeface="Marine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chemeClr val="bg1"/>
                </a:solidFill>
                <a:latin typeface="Marine Bold"/>
                <a:cs typeface="Marin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rgbClr val="FF4800"/>
                </a:solidFill>
                <a:latin typeface="Marine-Black"/>
                <a:cs typeface="Marine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rgbClr val="FF4800"/>
                </a:solidFill>
                <a:latin typeface="Marine-Black"/>
                <a:cs typeface="Marine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47013" y="0"/>
            <a:ext cx="6301105" cy="6858000"/>
          </a:xfrm>
          <a:custGeom>
            <a:avLst/>
            <a:gdLst/>
            <a:ahLst/>
            <a:cxnLst/>
            <a:rect l="l" t="t" r="r" b="b"/>
            <a:pathLst>
              <a:path w="6301105" h="6858000">
                <a:moveTo>
                  <a:pt x="6300482" y="0"/>
                </a:moveTo>
                <a:lnTo>
                  <a:pt x="0" y="0"/>
                </a:lnTo>
                <a:lnTo>
                  <a:pt x="0" y="6858000"/>
                </a:lnTo>
                <a:lnTo>
                  <a:pt x="6300482" y="6858000"/>
                </a:lnTo>
                <a:lnTo>
                  <a:pt x="6300482" y="0"/>
                </a:lnTo>
                <a:close/>
              </a:path>
            </a:pathLst>
          </a:custGeom>
          <a:solidFill>
            <a:srgbClr val="435C6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2836" y="79833"/>
            <a:ext cx="10277477" cy="1524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FF4800"/>
                </a:solidFill>
                <a:latin typeface="Marine-Black"/>
                <a:cs typeface="Marine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4265" y="1925325"/>
            <a:ext cx="8764905" cy="3507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bg1"/>
                </a:solidFill>
                <a:latin typeface="Marine Bold"/>
                <a:cs typeface="Marin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tmx.globa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jp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43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62.png"/><Relationship Id="rId5" Type="http://schemas.openxmlformats.org/officeDocument/2006/relationships/image" Target="../media/image67.png"/><Relationship Id="rId10" Type="http://schemas.openxmlformats.org/officeDocument/2006/relationships/image" Target="../media/image6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1788" y="3519265"/>
            <a:ext cx="5483225" cy="101917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740"/>
              </a:spcBef>
            </a:pPr>
            <a:r>
              <a:rPr sz="3500" b="1" dirty="0">
                <a:solidFill>
                  <a:srgbClr val="FFFFFF"/>
                </a:solidFill>
                <a:latin typeface="Marine Bold"/>
                <a:cs typeface="Marine Bold"/>
              </a:rPr>
              <a:t>The</a:t>
            </a:r>
            <a:r>
              <a:rPr sz="3500" b="1" spc="-10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3500" b="1" dirty="0">
                <a:solidFill>
                  <a:srgbClr val="FFFFFF"/>
                </a:solidFill>
                <a:latin typeface="Marine Bold"/>
                <a:cs typeface="Marine Bold"/>
              </a:rPr>
              <a:t>Sustainability</a:t>
            </a:r>
            <a:r>
              <a:rPr sz="3500" b="1" spc="-7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3500" b="1" spc="-10" dirty="0">
                <a:solidFill>
                  <a:srgbClr val="FFFFFF"/>
                </a:solidFill>
                <a:latin typeface="Marine Bold"/>
                <a:cs typeface="Marine Bold"/>
              </a:rPr>
              <a:t>Motor</a:t>
            </a:r>
            <a:r>
              <a:rPr sz="3500" b="1" spc="-12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3500" b="1" spc="-25" dirty="0">
                <a:solidFill>
                  <a:srgbClr val="FFFFFF"/>
                </a:solidFill>
                <a:latin typeface="Marine Bold"/>
                <a:cs typeface="Marine Bold"/>
              </a:rPr>
              <a:t>for </a:t>
            </a:r>
            <a:r>
              <a:rPr sz="3500" b="1" dirty="0">
                <a:solidFill>
                  <a:srgbClr val="FFFFFF"/>
                </a:solidFill>
                <a:latin typeface="Marine Bold"/>
                <a:cs typeface="Marine Bold"/>
              </a:rPr>
              <a:t>Decarbonation</a:t>
            </a:r>
            <a:r>
              <a:rPr sz="3500" b="1" spc="-5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3500" b="1" spc="-10" dirty="0">
                <a:solidFill>
                  <a:srgbClr val="FFFFFF"/>
                </a:solidFill>
                <a:latin typeface="Marine Bold"/>
                <a:cs typeface="Marine Bold"/>
              </a:rPr>
              <a:t>Promises</a:t>
            </a:r>
            <a:endParaRPr sz="3500">
              <a:latin typeface="Marine Regular"/>
              <a:cs typeface="Marine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1788" y="4758185"/>
            <a:ext cx="3053715" cy="732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830"/>
              </a:lnSpc>
              <a:spcBef>
                <a:spcPts val="135"/>
              </a:spcBef>
            </a:pPr>
            <a:r>
              <a:rPr sz="1650" spc="-10" dirty="0">
                <a:solidFill>
                  <a:srgbClr val="FFFFFF"/>
                </a:solidFill>
                <a:latin typeface="Marine Regular"/>
                <a:cs typeface="Marine Regular"/>
              </a:rPr>
              <a:t>Presenter:</a:t>
            </a:r>
            <a:endParaRPr sz="1650">
              <a:latin typeface="Marine Regular"/>
              <a:cs typeface="Marine Regular"/>
            </a:endParaRPr>
          </a:p>
          <a:p>
            <a:pPr marL="12700">
              <a:lnSpc>
                <a:spcPts val="2039"/>
              </a:lnSpc>
            </a:pPr>
            <a:r>
              <a:rPr sz="1900" b="1" dirty="0">
                <a:solidFill>
                  <a:srgbClr val="FFFFFF"/>
                </a:solidFill>
                <a:latin typeface="Marine Bold"/>
                <a:cs typeface="Marine Bold"/>
              </a:rPr>
              <a:t>Martin</a:t>
            </a:r>
            <a:r>
              <a:rPr sz="1900" b="1" spc="60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Marine Bold"/>
                <a:cs typeface="Marine Bold"/>
              </a:rPr>
              <a:t>Orzinski</a:t>
            </a:r>
            <a:endParaRPr sz="1900">
              <a:latin typeface="Marine Regular"/>
              <a:cs typeface="Marine Regular"/>
            </a:endParaRPr>
          </a:p>
          <a:p>
            <a:pPr marL="12700">
              <a:lnSpc>
                <a:spcPts val="1650"/>
              </a:lnSpc>
            </a:pPr>
            <a:r>
              <a:rPr sz="1450" dirty="0">
                <a:solidFill>
                  <a:srgbClr val="FFFFFF"/>
                </a:solidFill>
                <a:latin typeface="Marine Regular"/>
                <a:cs typeface="Marine Regular"/>
              </a:rPr>
              <a:t>Global</a:t>
            </a:r>
            <a:r>
              <a:rPr sz="1450" spc="-2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450" dirty="0">
                <a:solidFill>
                  <a:srgbClr val="FFFFFF"/>
                </a:solidFill>
                <a:latin typeface="Marine Regular"/>
                <a:cs typeface="Marine Regular"/>
              </a:rPr>
              <a:t>Executive</a:t>
            </a:r>
            <a:r>
              <a:rPr sz="1450" spc="-2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Marine Regular"/>
                <a:cs typeface="Marine Regular"/>
              </a:rPr>
              <a:t>Director,</a:t>
            </a:r>
            <a:r>
              <a:rPr sz="1450" spc="-2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450" dirty="0">
                <a:solidFill>
                  <a:srgbClr val="FFFFFF"/>
                </a:solidFill>
                <a:latin typeface="Marine Regular"/>
                <a:cs typeface="Marine Regular"/>
              </a:rPr>
              <a:t>Supply</a:t>
            </a:r>
            <a:r>
              <a:rPr sz="1450" spc="-4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Marine Regular"/>
                <a:cs typeface="Marine Regular"/>
              </a:rPr>
              <a:t>Chain</a:t>
            </a:r>
            <a:endParaRPr sz="1450">
              <a:latin typeface="Marine Regular"/>
              <a:cs typeface="Marine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0593" y="5840550"/>
            <a:ext cx="838200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dirty="0">
                <a:solidFill>
                  <a:srgbClr val="FF4800"/>
                </a:solidFill>
                <a:latin typeface="Marine Regular"/>
                <a:cs typeface="Marine Regular"/>
              </a:rPr>
              <a:t>July</a:t>
            </a:r>
            <a:r>
              <a:rPr sz="1650" spc="-5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650" spc="-20" dirty="0">
                <a:solidFill>
                  <a:srgbClr val="FF4800"/>
                </a:solidFill>
                <a:latin typeface="Marine Regular"/>
                <a:cs typeface="Marine Regular"/>
              </a:rPr>
              <a:t>2023</a:t>
            </a:r>
            <a:endParaRPr sz="1650">
              <a:latin typeface="Marine Regular"/>
              <a:cs typeface="Marine Reg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3869" y="0"/>
            <a:ext cx="3550920" cy="3415029"/>
            <a:chOff x="683869" y="0"/>
            <a:chExt cx="3550920" cy="341502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869" y="0"/>
              <a:ext cx="3550907" cy="34148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44492" y="326290"/>
              <a:ext cx="2628265" cy="2625090"/>
            </a:xfrm>
            <a:custGeom>
              <a:avLst/>
              <a:gdLst/>
              <a:ahLst/>
              <a:cxnLst/>
              <a:rect l="l" t="t" r="r" b="b"/>
              <a:pathLst>
                <a:path w="2628265" h="2625090">
                  <a:moveTo>
                    <a:pt x="2389822" y="0"/>
                  </a:moveTo>
                  <a:lnTo>
                    <a:pt x="238175" y="0"/>
                  </a:lnTo>
                  <a:lnTo>
                    <a:pt x="190177" y="4832"/>
                  </a:lnTo>
                  <a:lnTo>
                    <a:pt x="145469" y="18693"/>
                  </a:lnTo>
                  <a:lnTo>
                    <a:pt x="105012" y="40625"/>
                  </a:lnTo>
                  <a:lnTo>
                    <a:pt x="69762" y="69672"/>
                  </a:lnTo>
                  <a:lnTo>
                    <a:pt x="40678" y="104876"/>
                  </a:lnTo>
                  <a:lnTo>
                    <a:pt x="18718" y="145282"/>
                  </a:lnTo>
                  <a:lnTo>
                    <a:pt x="4839" y="189932"/>
                  </a:lnTo>
                  <a:lnTo>
                    <a:pt x="0" y="237871"/>
                  </a:lnTo>
                  <a:lnTo>
                    <a:pt x="0" y="2386736"/>
                  </a:lnTo>
                  <a:lnTo>
                    <a:pt x="4839" y="2434674"/>
                  </a:lnTo>
                  <a:lnTo>
                    <a:pt x="18718" y="2479322"/>
                  </a:lnTo>
                  <a:lnTo>
                    <a:pt x="40678" y="2519726"/>
                  </a:lnTo>
                  <a:lnTo>
                    <a:pt x="69762" y="2554928"/>
                  </a:lnTo>
                  <a:lnTo>
                    <a:pt x="105012" y="2583973"/>
                  </a:lnTo>
                  <a:lnTo>
                    <a:pt x="145469" y="2605903"/>
                  </a:lnTo>
                  <a:lnTo>
                    <a:pt x="190177" y="2619762"/>
                  </a:lnTo>
                  <a:lnTo>
                    <a:pt x="238175" y="2624594"/>
                  </a:lnTo>
                  <a:lnTo>
                    <a:pt x="1853196" y="2624594"/>
                  </a:lnTo>
                  <a:lnTo>
                    <a:pt x="1899880" y="2619982"/>
                  </a:lnTo>
                  <a:lnTo>
                    <a:pt x="1944343" y="2606490"/>
                  </a:lnTo>
                  <a:lnTo>
                    <a:pt x="1985336" y="2584636"/>
                  </a:lnTo>
                  <a:lnTo>
                    <a:pt x="2021611" y="2554935"/>
                  </a:lnTo>
                  <a:lnTo>
                    <a:pt x="2558237" y="2018995"/>
                  </a:lnTo>
                  <a:lnTo>
                    <a:pt x="2587980" y="1982770"/>
                  </a:lnTo>
                  <a:lnTo>
                    <a:pt x="2609867" y="1941830"/>
                  </a:lnTo>
                  <a:lnTo>
                    <a:pt x="2623379" y="1897422"/>
                  </a:lnTo>
                  <a:lnTo>
                    <a:pt x="2627998" y="1850796"/>
                  </a:lnTo>
                  <a:lnTo>
                    <a:pt x="2627998" y="237871"/>
                  </a:lnTo>
                  <a:lnTo>
                    <a:pt x="2623159" y="189932"/>
                  </a:lnTo>
                  <a:lnTo>
                    <a:pt x="2609282" y="145282"/>
                  </a:lnTo>
                  <a:lnTo>
                    <a:pt x="2587323" y="104876"/>
                  </a:lnTo>
                  <a:lnTo>
                    <a:pt x="2558240" y="69672"/>
                  </a:lnTo>
                  <a:lnTo>
                    <a:pt x="2522991" y="40625"/>
                  </a:lnTo>
                  <a:lnTo>
                    <a:pt x="2482533" y="18693"/>
                  </a:lnTo>
                  <a:lnTo>
                    <a:pt x="2437824" y="4832"/>
                  </a:lnTo>
                  <a:lnTo>
                    <a:pt x="2389822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83449" y="1365313"/>
              <a:ext cx="835660" cy="548640"/>
            </a:xfrm>
            <a:custGeom>
              <a:avLst/>
              <a:gdLst/>
              <a:ahLst/>
              <a:cxnLst/>
              <a:rect l="l" t="t" r="r" b="b"/>
              <a:pathLst>
                <a:path w="835660" h="548639">
                  <a:moveTo>
                    <a:pt x="397090" y="401383"/>
                  </a:moveTo>
                  <a:lnTo>
                    <a:pt x="389343" y="368274"/>
                  </a:lnTo>
                  <a:lnTo>
                    <a:pt x="366433" y="336677"/>
                  </a:lnTo>
                  <a:lnTo>
                    <a:pt x="328904" y="299085"/>
                  </a:lnTo>
                  <a:lnTo>
                    <a:pt x="277279" y="247992"/>
                  </a:lnTo>
                  <a:lnTo>
                    <a:pt x="269049" y="239496"/>
                  </a:lnTo>
                  <a:lnTo>
                    <a:pt x="229298" y="257632"/>
                  </a:lnTo>
                  <a:lnTo>
                    <a:pt x="227088" y="268516"/>
                  </a:lnTo>
                  <a:lnTo>
                    <a:pt x="227088" y="520179"/>
                  </a:lnTo>
                  <a:lnTo>
                    <a:pt x="229298" y="531050"/>
                  </a:lnTo>
                  <a:lnTo>
                    <a:pt x="235331" y="539965"/>
                  </a:lnTo>
                  <a:lnTo>
                    <a:pt x="244246" y="545985"/>
                  </a:lnTo>
                  <a:lnTo>
                    <a:pt x="255143" y="548195"/>
                  </a:lnTo>
                  <a:lnTo>
                    <a:pt x="369036" y="548195"/>
                  </a:lnTo>
                  <a:lnTo>
                    <a:pt x="379933" y="545985"/>
                  </a:lnTo>
                  <a:lnTo>
                    <a:pt x="388848" y="539965"/>
                  </a:lnTo>
                  <a:lnTo>
                    <a:pt x="394881" y="531050"/>
                  </a:lnTo>
                  <a:lnTo>
                    <a:pt x="397090" y="520179"/>
                  </a:lnTo>
                  <a:lnTo>
                    <a:pt x="397090" y="401383"/>
                  </a:lnTo>
                  <a:close/>
                </a:path>
                <a:path w="835660" h="548639">
                  <a:moveTo>
                    <a:pt x="622439" y="143497"/>
                  </a:moveTo>
                  <a:lnTo>
                    <a:pt x="517728" y="19418"/>
                  </a:lnTo>
                  <a:lnTo>
                    <a:pt x="481596" y="0"/>
                  </a:lnTo>
                  <a:lnTo>
                    <a:pt x="28054" y="0"/>
                  </a:lnTo>
                  <a:lnTo>
                    <a:pt x="17157" y="2209"/>
                  </a:lnTo>
                  <a:lnTo>
                    <a:pt x="8242" y="8229"/>
                  </a:lnTo>
                  <a:lnTo>
                    <a:pt x="2209" y="17132"/>
                  </a:lnTo>
                  <a:lnTo>
                    <a:pt x="0" y="28016"/>
                  </a:lnTo>
                  <a:lnTo>
                    <a:pt x="0" y="136855"/>
                  </a:lnTo>
                  <a:lnTo>
                    <a:pt x="2209" y="147726"/>
                  </a:lnTo>
                  <a:lnTo>
                    <a:pt x="8242" y="156641"/>
                  </a:lnTo>
                  <a:lnTo>
                    <a:pt x="17157" y="162661"/>
                  </a:lnTo>
                  <a:lnTo>
                    <a:pt x="28054" y="164871"/>
                  </a:lnTo>
                  <a:lnTo>
                    <a:pt x="584720" y="164871"/>
                  </a:lnTo>
                  <a:lnTo>
                    <a:pt x="611352" y="158584"/>
                  </a:lnTo>
                  <a:lnTo>
                    <a:pt x="622439" y="143497"/>
                  </a:lnTo>
                  <a:close/>
                </a:path>
                <a:path w="835660" h="548639">
                  <a:moveTo>
                    <a:pt x="835355" y="370700"/>
                  </a:moveTo>
                  <a:lnTo>
                    <a:pt x="827608" y="337591"/>
                  </a:lnTo>
                  <a:lnTo>
                    <a:pt x="804697" y="306006"/>
                  </a:lnTo>
                  <a:lnTo>
                    <a:pt x="767168" y="268414"/>
                  </a:lnTo>
                  <a:lnTo>
                    <a:pt x="715543" y="217309"/>
                  </a:lnTo>
                  <a:lnTo>
                    <a:pt x="707313" y="208813"/>
                  </a:lnTo>
                  <a:lnTo>
                    <a:pt x="667575" y="226961"/>
                  </a:lnTo>
                  <a:lnTo>
                    <a:pt x="665353" y="237832"/>
                  </a:lnTo>
                  <a:lnTo>
                    <a:pt x="665353" y="520166"/>
                  </a:lnTo>
                  <a:lnTo>
                    <a:pt x="667575" y="531050"/>
                  </a:lnTo>
                  <a:lnTo>
                    <a:pt x="673595" y="539953"/>
                  </a:lnTo>
                  <a:lnTo>
                    <a:pt x="682523" y="545973"/>
                  </a:lnTo>
                  <a:lnTo>
                    <a:pt x="693407" y="548182"/>
                  </a:lnTo>
                  <a:lnTo>
                    <a:pt x="807300" y="548182"/>
                  </a:lnTo>
                  <a:lnTo>
                    <a:pt x="818197" y="545973"/>
                  </a:lnTo>
                  <a:lnTo>
                    <a:pt x="827125" y="539953"/>
                  </a:lnTo>
                  <a:lnTo>
                    <a:pt x="833145" y="531050"/>
                  </a:lnTo>
                  <a:lnTo>
                    <a:pt x="835355" y="520166"/>
                  </a:lnTo>
                  <a:lnTo>
                    <a:pt x="835355" y="370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1866" y="1727483"/>
              <a:ext cx="252401" cy="1860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82215" y="1361287"/>
              <a:ext cx="1451610" cy="553085"/>
            </a:xfrm>
            <a:custGeom>
              <a:avLst/>
              <a:gdLst/>
              <a:ahLst/>
              <a:cxnLst/>
              <a:rect l="l" t="t" r="r" b="b"/>
              <a:pathLst>
                <a:path w="1451610" h="553085">
                  <a:moveTo>
                    <a:pt x="715289" y="33693"/>
                  </a:moveTo>
                  <a:lnTo>
                    <a:pt x="713079" y="22809"/>
                  </a:lnTo>
                  <a:lnTo>
                    <a:pt x="707047" y="13906"/>
                  </a:lnTo>
                  <a:lnTo>
                    <a:pt x="698131" y="7886"/>
                  </a:lnTo>
                  <a:lnTo>
                    <a:pt x="687235" y="5676"/>
                  </a:lnTo>
                  <a:lnTo>
                    <a:pt x="518769" y="5676"/>
                  </a:lnTo>
                  <a:lnTo>
                    <a:pt x="353847" y="156425"/>
                  </a:lnTo>
                  <a:lnTo>
                    <a:pt x="345617" y="166014"/>
                  </a:lnTo>
                  <a:lnTo>
                    <a:pt x="334645" y="166014"/>
                  </a:lnTo>
                  <a:lnTo>
                    <a:pt x="329018" y="159308"/>
                  </a:lnTo>
                  <a:lnTo>
                    <a:pt x="197142" y="27609"/>
                  </a:lnTo>
                  <a:lnTo>
                    <a:pt x="181470" y="10464"/>
                  </a:lnTo>
                  <a:lnTo>
                    <a:pt x="171246" y="2070"/>
                  </a:lnTo>
                  <a:lnTo>
                    <a:pt x="161950" y="0"/>
                  </a:lnTo>
                  <a:lnTo>
                    <a:pt x="149072" y="1854"/>
                  </a:lnTo>
                  <a:lnTo>
                    <a:pt x="26327" y="1955"/>
                  </a:lnTo>
                  <a:lnTo>
                    <a:pt x="0" y="28511"/>
                  </a:lnTo>
                  <a:lnTo>
                    <a:pt x="2044" y="39065"/>
                  </a:lnTo>
                  <a:lnTo>
                    <a:pt x="8178" y="48323"/>
                  </a:lnTo>
                  <a:lnTo>
                    <a:pt x="320103" y="359854"/>
                  </a:lnTo>
                  <a:lnTo>
                    <a:pt x="329374" y="365975"/>
                  </a:lnTo>
                  <a:lnTo>
                    <a:pt x="339940" y="368020"/>
                  </a:lnTo>
                  <a:lnTo>
                    <a:pt x="350507" y="365975"/>
                  </a:lnTo>
                  <a:lnTo>
                    <a:pt x="359778" y="359854"/>
                  </a:lnTo>
                  <a:lnTo>
                    <a:pt x="508431" y="211391"/>
                  </a:lnTo>
                  <a:lnTo>
                    <a:pt x="510755" y="209270"/>
                  </a:lnTo>
                  <a:lnTo>
                    <a:pt x="516966" y="205333"/>
                  </a:lnTo>
                  <a:lnTo>
                    <a:pt x="525881" y="203161"/>
                  </a:lnTo>
                  <a:lnTo>
                    <a:pt x="536321" y="206362"/>
                  </a:lnTo>
                  <a:lnTo>
                    <a:pt x="542429" y="210642"/>
                  </a:lnTo>
                  <a:lnTo>
                    <a:pt x="545388" y="214579"/>
                  </a:lnTo>
                  <a:lnTo>
                    <a:pt x="546061" y="220433"/>
                  </a:lnTo>
                  <a:lnTo>
                    <a:pt x="545274" y="230466"/>
                  </a:lnTo>
                  <a:lnTo>
                    <a:pt x="545274" y="524205"/>
                  </a:lnTo>
                  <a:lnTo>
                    <a:pt x="546823" y="535012"/>
                  </a:lnTo>
                  <a:lnTo>
                    <a:pt x="551738" y="543801"/>
                  </a:lnTo>
                  <a:lnTo>
                    <a:pt x="560425" y="549808"/>
                  </a:lnTo>
                  <a:lnTo>
                    <a:pt x="573328" y="552221"/>
                  </a:lnTo>
                  <a:lnTo>
                    <a:pt x="575106" y="552780"/>
                  </a:lnTo>
                  <a:lnTo>
                    <a:pt x="615124" y="526478"/>
                  </a:lnTo>
                  <a:lnTo>
                    <a:pt x="699046" y="439369"/>
                  </a:lnTo>
                  <a:lnTo>
                    <a:pt x="701586" y="436829"/>
                  </a:lnTo>
                  <a:lnTo>
                    <a:pt x="707161" y="428409"/>
                  </a:lnTo>
                  <a:lnTo>
                    <a:pt x="712749" y="412864"/>
                  </a:lnTo>
                  <a:lnTo>
                    <a:pt x="715289" y="388975"/>
                  </a:lnTo>
                  <a:lnTo>
                    <a:pt x="715289" y="203161"/>
                  </a:lnTo>
                  <a:lnTo>
                    <a:pt x="715289" y="166014"/>
                  </a:lnTo>
                  <a:lnTo>
                    <a:pt x="715289" y="33693"/>
                  </a:lnTo>
                  <a:close/>
                </a:path>
                <a:path w="1451610" h="553085">
                  <a:moveTo>
                    <a:pt x="1451025" y="34417"/>
                  </a:moveTo>
                  <a:lnTo>
                    <a:pt x="1426387" y="2946"/>
                  </a:lnTo>
                  <a:lnTo>
                    <a:pt x="1311554" y="2209"/>
                  </a:lnTo>
                  <a:lnTo>
                    <a:pt x="1290066" y="6083"/>
                  </a:lnTo>
                  <a:lnTo>
                    <a:pt x="1271905" y="15887"/>
                  </a:lnTo>
                  <a:lnTo>
                    <a:pt x="1257452" y="27825"/>
                  </a:lnTo>
                  <a:lnTo>
                    <a:pt x="1123683" y="161340"/>
                  </a:lnTo>
                  <a:lnTo>
                    <a:pt x="1117663" y="165455"/>
                  </a:lnTo>
                  <a:lnTo>
                    <a:pt x="1107236" y="166001"/>
                  </a:lnTo>
                  <a:lnTo>
                    <a:pt x="1103388" y="161632"/>
                  </a:lnTo>
                  <a:lnTo>
                    <a:pt x="1000772" y="59143"/>
                  </a:lnTo>
                  <a:lnTo>
                    <a:pt x="998359" y="57061"/>
                  </a:lnTo>
                  <a:lnTo>
                    <a:pt x="991133" y="50609"/>
                  </a:lnTo>
                  <a:lnTo>
                    <a:pt x="979068" y="39535"/>
                  </a:lnTo>
                  <a:lnTo>
                    <a:pt x="947775" y="10147"/>
                  </a:lnTo>
                  <a:lnTo>
                    <a:pt x="938530" y="3568"/>
                  </a:lnTo>
                  <a:lnTo>
                    <a:pt x="930389" y="1917"/>
                  </a:lnTo>
                  <a:lnTo>
                    <a:pt x="919365" y="3302"/>
                  </a:lnTo>
                  <a:lnTo>
                    <a:pt x="793165" y="3403"/>
                  </a:lnTo>
                  <a:lnTo>
                    <a:pt x="771080" y="29552"/>
                  </a:lnTo>
                  <a:lnTo>
                    <a:pt x="773671" y="39751"/>
                  </a:lnTo>
                  <a:lnTo>
                    <a:pt x="1254277" y="522312"/>
                  </a:lnTo>
                  <a:lnTo>
                    <a:pt x="1301051" y="550049"/>
                  </a:lnTo>
                  <a:lnTo>
                    <a:pt x="1325930" y="552284"/>
                  </a:lnTo>
                  <a:lnTo>
                    <a:pt x="1395526" y="551446"/>
                  </a:lnTo>
                  <a:lnTo>
                    <a:pt x="1416850" y="550570"/>
                  </a:lnTo>
                  <a:lnTo>
                    <a:pt x="1430045" y="548563"/>
                  </a:lnTo>
                  <a:lnTo>
                    <a:pt x="1443050" y="538975"/>
                  </a:lnTo>
                  <a:lnTo>
                    <a:pt x="1448943" y="525437"/>
                  </a:lnTo>
                  <a:lnTo>
                    <a:pt x="1448574" y="511492"/>
                  </a:lnTo>
                  <a:lnTo>
                    <a:pt x="1442808" y="500608"/>
                  </a:lnTo>
                  <a:lnTo>
                    <a:pt x="1228725" y="286804"/>
                  </a:lnTo>
                  <a:lnTo>
                    <a:pt x="1223518" y="283235"/>
                  </a:lnTo>
                  <a:lnTo>
                    <a:pt x="1223518" y="270637"/>
                  </a:lnTo>
                  <a:lnTo>
                    <a:pt x="1228267" y="266877"/>
                  </a:lnTo>
                  <a:lnTo>
                    <a:pt x="1329270" y="166001"/>
                  </a:lnTo>
                  <a:lnTo>
                    <a:pt x="1443901" y="51523"/>
                  </a:lnTo>
                  <a:lnTo>
                    <a:pt x="1445450" y="49517"/>
                  </a:lnTo>
                  <a:lnTo>
                    <a:pt x="1448587" y="43713"/>
                  </a:lnTo>
                  <a:lnTo>
                    <a:pt x="1451025" y="34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77308" y="6300840"/>
            <a:ext cx="473075" cy="311150"/>
            <a:chOff x="10677308" y="6300840"/>
            <a:chExt cx="473075" cy="311150"/>
          </a:xfrm>
        </p:grpSpPr>
        <p:sp>
          <p:nvSpPr>
            <p:cNvPr id="3" name="object 3"/>
            <p:cNvSpPr/>
            <p:nvPr/>
          </p:nvSpPr>
          <p:spPr>
            <a:xfrm>
              <a:off x="10677308" y="6300840"/>
              <a:ext cx="353060" cy="93980"/>
            </a:xfrm>
            <a:custGeom>
              <a:avLst/>
              <a:gdLst/>
              <a:ahLst/>
              <a:cxnLst/>
              <a:rect l="l" t="t" r="r" b="b"/>
              <a:pathLst>
                <a:path w="353059" h="93979">
                  <a:moveTo>
                    <a:pt x="281432" y="0"/>
                  </a:moveTo>
                  <a:lnTo>
                    <a:pt x="7150" y="0"/>
                  </a:lnTo>
                  <a:lnTo>
                    <a:pt x="0" y="7150"/>
                  </a:lnTo>
                  <a:lnTo>
                    <a:pt x="0" y="86309"/>
                  </a:lnTo>
                  <a:lnTo>
                    <a:pt x="7150" y="93459"/>
                  </a:lnTo>
                  <a:lnTo>
                    <a:pt x="331089" y="93459"/>
                  </a:lnTo>
                  <a:lnTo>
                    <a:pt x="346160" y="89899"/>
                  </a:lnTo>
                  <a:lnTo>
                    <a:pt x="352439" y="81346"/>
                  </a:lnTo>
                  <a:lnTo>
                    <a:pt x="351614" y="70988"/>
                  </a:lnTo>
                  <a:lnTo>
                    <a:pt x="345376" y="62014"/>
                  </a:lnTo>
                  <a:lnTo>
                    <a:pt x="293154" y="11010"/>
                  </a:lnTo>
                  <a:lnTo>
                    <a:pt x="281432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4055" y="6419215"/>
              <a:ext cx="96266" cy="1923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05893" y="6436605"/>
              <a:ext cx="96266" cy="17498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1072969" y="6298563"/>
            <a:ext cx="823594" cy="316230"/>
            <a:chOff x="11072969" y="6298563"/>
            <a:chExt cx="823594" cy="3162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8768" y="6506148"/>
              <a:ext cx="142921" cy="1054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072965" y="6298564"/>
              <a:ext cx="823594" cy="316230"/>
            </a:xfrm>
            <a:custGeom>
              <a:avLst/>
              <a:gdLst/>
              <a:ahLst/>
              <a:cxnLst/>
              <a:rect l="l" t="t" r="r" b="b"/>
              <a:pathLst>
                <a:path w="823595" h="316229">
                  <a:moveTo>
                    <a:pt x="405015" y="10363"/>
                  </a:moveTo>
                  <a:lnTo>
                    <a:pt x="397865" y="3213"/>
                  </a:lnTo>
                  <a:lnTo>
                    <a:pt x="293738" y="3213"/>
                  </a:lnTo>
                  <a:lnTo>
                    <a:pt x="288455" y="3454"/>
                  </a:lnTo>
                  <a:lnTo>
                    <a:pt x="284264" y="5105"/>
                  </a:lnTo>
                  <a:lnTo>
                    <a:pt x="278942" y="9613"/>
                  </a:lnTo>
                  <a:lnTo>
                    <a:pt x="270294" y="18389"/>
                  </a:lnTo>
                  <a:lnTo>
                    <a:pt x="200355" y="88671"/>
                  </a:lnTo>
                  <a:lnTo>
                    <a:pt x="195694" y="94107"/>
                  </a:lnTo>
                  <a:lnTo>
                    <a:pt x="189484" y="94107"/>
                  </a:lnTo>
                  <a:lnTo>
                    <a:pt x="186296" y="90309"/>
                  </a:lnTo>
                  <a:lnTo>
                    <a:pt x="111620" y="15646"/>
                  </a:lnTo>
                  <a:lnTo>
                    <a:pt x="102755" y="5930"/>
                  </a:lnTo>
                  <a:lnTo>
                    <a:pt x="96964" y="1168"/>
                  </a:lnTo>
                  <a:lnTo>
                    <a:pt x="91694" y="0"/>
                  </a:lnTo>
                  <a:lnTo>
                    <a:pt x="84404" y="1054"/>
                  </a:lnTo>
                  <a:lnTo>
                    <a:pt x="9029" y="1054"/>
                  </a:lnTo>
                  <a:lnTo>
                    <a:pt x="4622" y="4940"/>
                  </a:lnTo>
                  <a:lnTo>
                    <a:pt x="1155" y="10185"/>
                  </a:lnTo>
                  <a:lnTo>
                    <a:pt x="0" y="16167"/>
                  </a:lnTo>
                  <a:lnTo>
                    <a:pt x="1155" y="22148"/>
                  </a:lnTo>
                  <a:lnTo>
                    <a:pt x="4622" y="27393"/>
                  </a:lnTo>
                  <a:lnTo>
                    <a:pt x="181254" y="203987"/>
                  </a:lnTo>
                  <a:lnTo>
                    <a:pt x="186499" y="207454"/>
                  </a:lnTo>
                  <a:lnTo>
                    <a:pt x="192481" y="208622"/>
                  </a:lnTo>
                  <a:lnTo>
                    <a:pt x="198475" y="207454"/>
                  </a:lnTo>
                  <a:lnTo>
                    <a:pt x="203720" y="203987"/>
                  </a:lnTo>
                  <a:lnTo>
                    <a:pt x="287883" y="119824"/>
                  </a:lnTo>
                  <a:lnTo>
                    <a:pt x="295503" y="111633"/>
                  </a:lnTo>
                  <a:lnTo>
                    <a:pt x="309676" y="120916"/>
                  </a:lnTo>
                  <a:lnTo>
                    <a:pt x="308749" y="130644"/>
                  </a:lnTo>
                  <a:lnTo>
                    <a:pt x="308749" y="305879"/>
                  </a:lnTo>
                  <a:lnTo>
                    <a:pt x="313207" y="312762"/>
                  </a:lnTo>
                  <a:lnTo>
                    <a:pt x="324637" y="313029"/>
                  </a:lnTo>
                  <a:lnTo>
                    <a:pt x="329971" y="316128"/>
                  </a:lnTo>
                  <a:lnTo>
                    <a:pt x="341160" y="305371"/>
                  </a:lnTo>
                  <a:lnTo>
                    <a:pt x="348310" y="298437"/>
                  </a:lnTo>
                  <a:lnTo>
                    <a:pt x="356374" y="290258"/>
                  </a:lnTo>
                  <a:lnTo>
                    <a:pt x="395820" y="249059"/>
                  </a:lnTo>
                  <a:lnTo>
                    <a:pt x="397256" y="247624"/>
                  </a:lnTo>
                  <a:lnTo>
                    <a:pt x="400418" y="242849"/>
                  </a:lnTo>
                  <a:lnTo>
                    <a:pt x="403580" y="234035"/>
                  </a:lnTo>
                  <a:lnTo>
                    <a:pt x="405015" y="220484"/>
                  </a:lnTo>
                  <a:lnTo>
                    <a:pt x="405015" y="111633"/>
                  </a:lnTo>
                  <a:lnTo>
                    <a:pt x="405015" y="94107"/>
                  </a:lnTo>
                  <a:lnTo>
                    <a:pt x="405015" y="10363"/>
                  </a:lnTo>
                  <a:close/>
                </a:path>
                <a:path w="823595" h="316229">
                  <a:moveTo>
                    <a:pt x="823404" y="22999"/>
                  </a:moveTo>
                  <a:lnTo>
                    <a:pt x="819264" y="1879"/>
                  </a:lnTo>
                  <a:lnTo>
                    <a:pt x="807669" y="1676"/>
                  </a:lnTo>
                  <a:lnTo>
                    <a:pt x="742657" y="1257"/>
                  </a:lnTo>
                  <a:lnTo>
                    <a:pt x="730478" y="3454"/>
                  </a:lnTo>
                  <a:lnTo>
                    <a:pt x="720191" y="9004"/>
                  </a:lnTo>
                  <a:lnTo>
                    <a:pt x="712012" y="15773"/>
                  </a:lnTo>
                  <a:lnTo>
                    <a:pt x="705218" y="22529"/>
                  </a:lnTo>
                  <a:lnTo>
                    <a:pt x="636270" y="91465"/>
                  </a:lnTo>
                  <a:lnTo>
                    <a:pt x="632853" y="93802"/>
                  </a:lnTo>
                  <a:lnTo>
                    <a:pt x="626960" y="94107"/>
                  </a:lnTo>
                  <a:lnTo>
                    <a:pt x="624776" y="91630"/>
                  </a:lnTo>
                  <a:lnTo>
                    <a:pt x="566674" y="33540"/>
                  </a:lnTo>
                  <a:lnTo>
                    <a:pt x="565302" y="32346"/>
                  </a:lnTo>
                  <a:lnTo>
                    <a:pt x="561213" y="28689"/>
                  </a:lnTo>
                  <a:lnTo>
                    <a:pt x="554380" y="22415"/>
                  </a:lnTo>
                  <a:lnTo>
                    <a:pt x="536651" y="5765"/>
                  </a:lnTo>
                  <a:lnTo>
                    <a:pt x="531418" y="2032"/>
                  </a:lnTo>
                  <a:lnTo>
                    <a:pt x="526821" y="1092"/>
                  </a:lnTo>
                  <a:lnTo>
                    <a:pt x="520585" y="1879"/>
                  </a:lnTo>
                  <a:lnTo>
                    <a:pt x="444169" y="1879"/>
                  </a:lnTo>
                  <a:lnTo>
                    <a:pt x="441744" y="5207"/>
                  </a:lnTo>
                  <a:lnTo>
                    <a:pt x="437705" y="10807"/>
                  </a:lnTo>
                  <a:lnTo>
                    <a:pt x="436613" y="16751"/>
                  </a:lnTo>
                  <a:lnTo>
                    <a:pt x="438086" y="22529"/>
                  </a:lnTo>
                  <a:lnTo>
                    <a:pt x="710222" y="296087"/>
                  </a:lnTo>
                  <a:lnTo>
                    <a:pt x="750785" y="313067"/>
                  </a:lnTo>
                  <a:lnTo>
                    <a:pt x="790194" y="312585"/>
                  </a:lnTo>
                  <a:lnTo>
                    <a:pt x="802259" y="312089"/>
                  </a:lnTo>
                  <a:lnTo>
                    <a:pt x="809739" y="310959"/>
                  </a:lnTo>
                  <a:lnTo>
                    <a:pt x="817092" y="305511"/>
                  </a:lnTo>
                  <a:lnTo>
                    <a:pt x="820432" y="297853"/>
                  </a:lnTo>
                  <a:lnTo>
                    <a:pt x="820229" y="289941"/>
                  </a:lnTo>
                  <a:lnTo>
                    <a:pt x="816965" y="283781"/>
                  </a:lnTo>
                  <a:lnTo>
                    <a:pt x="695744" y="162585"/>
                  </a:lnTo>
                  <a:lnTo>
                    <a:pt x="692797" y="160566"/>
                  </a:lnTo>
                  <a:lnTo>
                    <a:pt x="692797" y="153416"/>
                  </a:lnTo>
                  <a:lnTo>
                    <a:pt x="695490" y="151295"/>
                  </a:lnTo>
                  <a:lnTo>
                    <a:pt x="752678" y="94107"/>
                  </a:lnTo>
                  <a:lnTo>
                    <a:pt x="817587" y="29210"/>
                  </a:lnTo>
                  <a:lnTo>
                    <a:pt x="823404" y="22999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28052" y="1606296"/>
            <a:ext cx="10739120" cy="3947160"/>
            <a:chOff x="828052" y="1606296"/>
            <a:chExt cx="10739120" cy="39471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5019" y="1606296"/>
              <a:ext cx="1152144" cy="394715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45526" y="1759521"/>
              <a:ext cx="3286125" cy="3557270"/>
            </a:xfrm>
            <a:custGeom>
              <a:avLst/>
              <a:gdLst/>
              <a:ahLst/>
              <a:cxnLst/>
              <a:rect l="l" t="t" r="r" b="b"/>
              <a:pathLst>
                <a:path w="3286125" h="3557270">
                  <a:moveTo>
                    <a:pt x="3285502" y="682536"/>
                  </a:moveTo>
                  <a:lnTo>
                    <a:pt x="0" y="682536"/>
                  </a:lnTo>
                  <a:lnTo>
                    <a:pt x="0" y="1673860"/>
                  </a:lnTo>
                  <a:lnTo>
                    <a:pt x="0" y="3557270"/>
                  </a:lnTo>
                  <a:lnTo>
                    <a:pt x="3285502" y="3557270"/>
                  </a:lnTo>
                  <a:lnTo>
                    <a:pt x="3285502" y="1673860"/>
                  </a:lnTo>
                  <a:lnTo>
                    <a:pt x="3285502" y="682536"/>
                  </a:lnTo>
                  <a:close/>
                </a:path>
                <a:path w="3286125" h="3557270">
                  <a:moveTo>
                    <a:pt x="3285502" y="0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3285502" y="165"/>
                  </a:lnTo>
                  <a:lnTo>
                    <a:pt x="32855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96903" y="3318461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4" h="719454">
                  <a:moveTo>
                    <a:pt x="359663" y="0"/>
                  </a:moveTo>
                  <a:lnTo>
                    <a:pt x="0" y="359600"/>
                  </a:lnTo>
                  <a:lnTo>
                    <a:pt x="359663" y="719201"/>
                  </a:lnTo>
                  <a:lnTo>
                    <a:pt x="719327" y="359600"/>
                  </a:lnTo>
                  <a:lnTo>
                    <a:pt x="359663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96903" y="3318461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4" h="719454">
                  <a:moveTo>
                    <a:pt x="719327" y="359600"/>
                  </a:moveTo>
                  <a:lnTo>
                    <a:pt x="359663" y="719201"/>
                  </a:lnTo>
                  <a:lnTo>
                    <a:pt x="0" y="359600"/>
                  </a:lnTo>
                  <a:lnTo>
                    <a:pt x="359663" y="0"/>
                  </a:lnTo>
                  <a:lnTo>
                    <a:pt x="719327" y="359600"/>
                  </a:lnTo>
                  <a:close/>
                </a:path>
              </a:pathLst>
            </a:custGeom>
            <a:ln w="207924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3" y="1606296"/>
              <a:ext cx="1152144" cy="39471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86786" y="1759685"/>
              <a:ext cx="3529965" cy="3556635"/>
            </a:xfrm>
            <a:custGeom>
              <a:avLst/>
              <a:gdLst/>
              <a:ahLst/>
              <a:cxnLst/>
              <a:rect l="l" t="t" r="r" b="b"/>
              <a:pathLst>
                <a:path w="3529965" h="3556635">
                  <a:moveTo>
                    <a:pt x="3285515" y="0"/>
                  </a:moveTo>
                  <a:lnTo>
                    <a:pt x="0" y="0"/>
                  </a:lnTo>
                  <a:lnTo>
                    <a:pt x="0" y="3556634"/>
                  </a:lnTo>
                  <a:lnTo>
                    <a:pt x="3285515" y="3556634"/>
                  </a:lnTo>
                  <a:lnTo>
                    <a:pt x="3285515" y="2161463"/>
                  </a:lnTo>
                  <a:lnTo>
                    <a:pt x="3529444" y="1917572"/>
                  </a:lnTo>
                  <a:lnTo>
                    <a:pt x="3285515" y="1673694"/>
                  </a:lnTo>
                  <a:lnTo>
                    <a:pt x="3285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38168" y="3318461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4" h="719454">
                  <a:moveTo>
                    <a:pt x="359663" y="0"/>
                  </a:moveTo>
                  <a:lnTo>
                    <a:pt x="0" y="359600"/>
                  </a:lnTo>
                  <a:lnTo>
                    <a:pt x="359663" y="719201"/>
                  </a:lnTo>
                  <a:lnTo>
                    <a:pt x="719327" y="359600"/>
                  </a:lnTo>
                  <a:lnTo>
                    <a:pt x="359663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8168" y="3318461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4" h="719454">
                  <a:moveTo>
                    <a:pt x="719327" y="359600"/>
                  </a:moveTo>
                  <a:lnTo>
                    <a:pt x="359663" y="719201"/>
                  </a:lnTo>
                  <a:lnTo>
                    <a:pt x="0" y="359600"/>
                  </a:lnTo>
                  <a:lnTo>
                    <a:pt x="359663" y="0"/>
                  </a:lnTo>
                  <a:lnTo>
                    <a:pt x="719327" y="359600"/>
                  </a:lnTo>
                  <a:close/>
                </a:path>
              </a:pathLst>
            </a:custGeom>
            <a:ln w="207924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7938" y="1606296"/>
              <a:ext cx="1152144" cy="39471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28052" y="1759685"/>
              <a:ext cx="3529965" cy="3556635"/>
            </a:xfrm>
            <a:custGeom>
              <a:avLst/>
              <a:gdLst/>
              <a:ahLst/>
              <a:cxnLst/>
              <a:rect l="l" t="t" r="r" b="b"/>
              <a:pathLst>
                <a:path w="3529965" h="3556635">
                  <a:moveTo>
                    <a:pt x="3285515" y="0"/>
                  </a:moveTo>
                  <a:lnTo>
                    <a:pt x="0" y="0"/>
                  </a:lnTo>
                  <a:lnTo>
                    <a:pt x="0" y="3556634"/>
                  </a:lnTo>
                  <a:lnTo>
                    <a:pt x="3285515" y="3556634"/>
                  </a:lnTo>
                  <a:lnTo>
                    <a:pt x="3285515" y="2161463"/>
                  </a:lnTo>
                  <a:lnTo>
                    <a:pt x="3529444" y="1917572"/>
                  </a:lnTo>
                  <a:lnTo>
                    <a:pt x="3285515" y="1673694"/>
                  </a:lnTo>
                  <a:lnTo>
                    <a:pt x="3285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28052" y="1759686"/>
            <a:ext cx="3286125" cy="682625"/>
          </a:xfrm>
          <a:prstGeom prst="rect">
            <a:avLst/>
          </a:prstGeom>
          <a:solidFill>
            <a:srgbClr val="FF4800"/>
          </a:solidFill>
        </p:spPr>
        <p:txBody>
          <a:bodyPr vert="horz" wrap="square" lIns="0" tIns="166370" rIns="0" bIns="0" rtlCol="0">
            <a:spAutoFit/>
          </a:bodyPr>
          <a:lstStyle/>
          <a:p>
            <a:pPr marL="273685">
              <a:lnSpc>
                <a:spcPct val="100000"/>
              </a:lnSpc>
              <a:spcBef>
                <a:spcPts val="1310"/>
              </a:spcBef>
            </a:pPr>
            <a:r>
              <a:rPr sz="2100" b="1" dirty="0">
                <a:solidFill>
                  <a:srgbClr val="FFFFFF"/>
                </a:solidFill>
                <a:latin typeface="Marine-Black"/>
                <a:cs typeface="Marine-Black"/>
              </a:rPr>
              <a:t>1.</a:t>
            </a:r>
            <a:r>
              <a:rPr sz="2100" b="1" spc="25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2100" b="1" spc="70" dirty="0">
                <a:solidFill>
                  <a:srgbClr val="FFFFFF"/>
                </a:solidFill>
                <a:latin typeface="Marine-Black"/>
                <a:cs typeface="Marine-Black"/>
              </a:rPr>
              <a:t>Data</a:t>
            </a:r>
            <a:r>
              <a:rPr sz="2100" b="1" spc="210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Marine-Black"/>
                <a:cs typeface="Marine-Black"/>
              </a:rPr>
              <a:t>Management</a:t>
            </a:r>
            <a:endParaRPr sz="2100">
              <a:latin typeface="Marine-Black"/>
              <a:cs typeface="Marine-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6795" y="1759686"/>
            <a:ext cx="3286125" cy="682625"/>
          </a:xfrm>
          <a:prstGeom prst="rect">
            <a:avLst/>
          </a:prstGeom>
          <a:solidFill>
            <a:srgbClr val="FF4800"/>
          </a:solidFill>
        </p:spPr>
        <p:txBody>
          <a:bodyPr vert="horz" wrap="square" lIns="0" tIns="166370" rIns="0" bIns="0" rtlCol="0">
            <a:spAutoFit/>
          </a:bodyPr>
          <a:lstStyle/>
          <a:p>
            <a:pPr marL="273685">
              <a:lnSpc>
                <a:spcPct val="100000"/>
              </a:lnSpc>
              <a:spcBef>
                <a:spcPts val="1310"/>
              </a:spcBef>
            </a:pPr>
            <a:r>
              <a:rPr sz="2100" b="1" spc="50" dirty="0">
                <a:solidFill>
                  <a:srgbClr val="FFFFFF"/>
                </a:solidFill>
                <a:latin typeface="Marine-Black"/>
                <a:cs typeface="Marine-Black"/>
              </a:rPr>
              <a:t>2.</a:t>
            </a:r>
            <a:r>
              <a:rPr sz="2100" b="1" spc="200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2100" b="1" spc="80" dirty="0">
                <a:solidFill>
                  <a:srgbClr val="FFFFFF"/>
                </a:solidFill>
                <a:latin typeface="Marine-Black"/>
                <a:cs typeface="Marine-Black"/>
              </a:rPr>
              <a:t>Strategy</a:t>
            </a:r>
            <a:r>
              <a:rPr sz="2100" b="1" spc="175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2100" b="1" spc="85" dirty="0">
                <a:solidFill>
                  <a:srgbClr val="FFFFFF"/>
                </a:solidFill>
                <a:latin typeface="Marine-Black"/>
                <a:cs typeface="Marine-Black"/>
              </a:rPr>
              <a:t>Execution</a:t>
            </a:r>
            <a:endParaRPr sz="2100">
              <a:latin typeface="Marine-Black"/>
              <a:cs typeface="Marine-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45526" y="1759686"/>
            <a:ext cx="3286125" cy="682625"/>
          </a:xfrm>
          <a:prstGeom prst="rect">
            <a:avLst/>
          </a:prstGeom>
          <a:solidFill>
            <a:srgbClr val="FF4800"/>
          </a:solidFill>
        </p:spPr>
        <p:txBody>
          <a:bodyPr vert="horz" wrap="square" lIns="0" tIns="166370" rIns="0" bIns="0" rtlCol="0">
            <a:spAutoFit/>
          </a:bodyPr>
          <a:lstStyle/>
          <a:p>
            <a:pPr marL="273685">
              <a:lnSpc>
                <a:spcPct val="100000"/>
              </a:lnSpc>
              <a:spcBef>
                <a:spcPts val="1310"/>
              </a:spcBef>
            </a:pPr>
            <a:r>
              <a:rPr sz="2100" b="1" spc="50" dirty="0">
                <a:solidFill>
                  <a:srgbClr val="FFFFFF"/>
                </a:solidFill>
                <a:latin typeface="Marine-Black"/>
                <a:cs typeface="Marine-Black"/>
              </a:rPr>
              <a:t>3.</a:t>
            </a:r>
            <a:r>
              <a:rPr sz="2100" b="1" spc="204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2100" b="1" spc="70" dirty="0">
                <a:solidFill>
                  <a:srgbClr val="FFFFFF"/>
                </a:solidFill>
                <a:latin typeface="Marine-Black"/>
                <a:cs typeface="Marine-Black"/>
              </a:rPr>
              <a:t>Form</a:t>
            </a:r>
            <a:r>
              <a:rPr sz="2100" b="1" spc="215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2100" b="1" spc="80" dirty="0">
                <a:solidFill>
                  <a:srgbClr val="FFFFFF"/>
                </a:solidFill>
                <a:latin typeface="Marine-Black"/>
                <a:cs typeface="Marine-Black"/>
              </a:rPr>
              <a:t>Partnerships</a:t>
            </a:r>
            <a:endParaRPr sz="2100">
              <a:latin typeface="Marine-Black"/>
              <a:cs typeface="Marine-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88265" y="2602458"/>
            <a:ext cx="2239010" cy="6781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74930" marR="5080" indent="-62865">
              <a:lnSpc>
                <a:spcPts val="2500"/>
              </a:lnSpc>
              <a:spcBef>
                <a:spcPts val="300"/>
              </a:spcBef>
            </a:pP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Data</a:t>
            </a:r>
            <a:r>
              <a:rPr sz="2200" spc="-2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story</a:t>
            </a:r>
            <a:r>
              <a:rPr sz="2200" spc="-9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telling</a:t>
            </a:r>
            <a:r>
              <a:rPr sz="2200" spc="-10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spc="-25" dirty="0">
                <a:solidFill>
                  <a:srgbClr val="202F3B"/>
                </a:solidFill>
                <a:latin typeface="Marine Regular"/>
                <a:cs typeface="Marine Regular"/>
              </a:rPr>
              <a:t>is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an art and </a:t>
            </a:r>
            <a:r>
              <a:rPr sz="2200" spc="-10" dirty="0">
                <a:solidFill>
                  <a:srgbClr val="202F3B"/>
                </a:solidFill>
                <a:latin typeface="Marine Regular"/>
                <a:cs typeface="Marine Regular"/>
              </a:rPr>
              <a:t>science</a:t>
            </a:r>
            <a:endParaRPr sz="2200">
              <a:latin typeface="Marine Regular"/>
              <a:cs typeface="Marine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72558" y="2557475"/>
            <a:ext cx="2237105" cy="9956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ts val="2500"/>
              </a:lnSpc>
              <a:spcBef>
                <a:spcPts val="300"/>
              </a:spcBef>
            </a:pP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New</a:t>
            </a:r>
            <a:r>
              <a:rPr sz="2200" spc="-10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focus</a:t>
            </a:r>
            <a:r>
              <a:rPr sz="2200" spc="-30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spc="-20" dirty="0">
                <a:solidFill>
                  <a:srgbClr val="202F3B"/>
                </a:solidFill>
                <a:latin typeface="Marine Regular"/>
                <a:cs typeface="Marine Regular"/>
              </a:rPr>
              <a:t>requires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new</a:t>
            </a:r>
            <a:r>
              <a:rPr sz="2200" spc="-4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skills</a:t>
            </a:r>
            <a:r>
              <a:rPr sz="2200" spc="-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spc="-50" dirty="0">
                <a:solidFill>
                  <a:srgbClr val="202F3B"/>
                </a:solidFill>
                <a:latin typeface="Marine Regular"/>
                <a:cs typeface="Marine Regular"/>
              </a:rPr>
              <a:t>&amp;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decision </a:t>
            </a:r>
            <a:r>
              <a:rPr sz="2200" spc="-10" dirty="0">
                <a:solidFill>
                  <a:srgbClr val="202F3B"/>
                </a:solidFill>
                <a:latin typeface="Marine Regular"/>
                <a:cs typeface="Marine Regular"/>
              </a:rPr>
              <a:t>making</a:t>
            </a:r>
            <a:endParaRPr sz="2200">
              <a:latin typeface="Marine Regular"/>
              <a:cs typeface="Marine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45531" y="2523667"/>
            <a:ext cx="3286125" cy="9956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40360" marR="336550" indent="5080" algn="ctr">
              <a:lnSpc>
                <a:spcPts val="2500"/>
              </a:lnSpc>
              <a:spcBef>
                <a:spcPts val="300"/>
              </a:spcBef>
            </a:pPr>
            <a:r>
              <a:rPr sz="2200" spc="-10" dirty="0">
                <a:solidFill>
                  <a:srgbClr val="202F3B"/>
                </a:solidFill>
                <a:latin typeface="Marine Regular"/>
                <a:cs typeface="Marine Regular"/>
              </a:rPr>
              <a:t>Leverage</a:t>
            </a:r>
            <a:r>
              <a:rPr sz="2200" spc="-50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spc="-20" dirty="0">
                <a:solidFill>
                  <a:srgbClr val="202F3B"/>
                </a:solidFill>
                <a:latin typeface="Marine Regular"/>
                <a:cs typeface="Marine Regular"/>
              </a:rPr>
              <a:t>your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organisation</a:t>
            </a:r>
            <a:r>
              <a:rPr sz="2200" spc="-6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2200" dirty="0">
                <a:solidFill>
                  <a:srgbClr val="202F3B"/>
                </a:solidFill>
                <a:latin typeface="Marine Regular"/>
                <a:cs typeface="Marine Regular"/>
              </a:rPr>
              <a:t>to</a:t>
            </a:r>
            <a:r>
              <a:rPr sz="2200" spc="-10" dirty="0">
                <a:solidFill>
                  <a:srgbClr val="202F3B"/>
                </a:solidFill>
                <a:latin typeface="Marine Regular"/>
                <a:cs typeface="Marine Regular"/>
              </a:rPr>
              <a:t> pursue partnerships</a:t>
            </a:r>
            <a:endParaRPr sz="2200">
              <a:latin typeface="Marine Regular"/>
              <a:cs typeface="Marine Regular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661397" y="3702476"/>
            <a:ext cx="8903335" cy="1344930"/>
            <a:chOff x="1661397" y="3702476"/>
            <a:chExt cx="8903335" cy="1344930"/>
          </a:xfrm>
        </p:grpSpPr>
        <p:sp>
          <p:nvSpPr>
            <p:cNvPr id="27" name="object 27"/>
            <p:cNvSpPr/>
            <p:nvPr/>
          </p:nvSpPr>
          <p:spPr>
            <a:xfrm>
              <a:off x="1661388" y="3791368"/>
              <a:ext cx="1444625" cy="1256030"/>
            </a:xfrm>
            <a:custGeom>
              <a:avLst/>
              <a:gdLst/>
              <a:ahLst/>
              <a:cxnLst/>
              <a:rect l="l" t="t" r="r" b="b"/>
              <a:pathLst>
                <a:path w="1444625" h="1256029">
                  <a:moveTo>
                    <a:pt x="1215364" y="874979"/>
                  </a:moveTo>
                  <a:lnTo>
                    <a:pt x="1208087" y="829970"/>
                  </a:lnTo>
                  <a:lnTo>
                    <a:pt x="1187818" y="790841"/>
                  </a:lnTo>
                  <a:lnTo>
                    <a:pt x="1181315" y="784339"/>
                  </a:lnTo>
                  <a:lnTo>
                    <a:pt x="1181315" y="874979"/>
                  </a:lnTo>
                  <a:lnTo>
                    <a:pt x="1172781" y="917168"/>
                  </a:lnTo>
                  <a:lnTo>
                    <a:pt x="1149502" y="951661"/>
                  </a:lnTo>
                  <a:lnTo>
                    <a:pt x="1115009" y="974940"/>
                  </a:lnTo>
                  <a:lnTo>
                    <a:pt x="1072807" y="983488"/>
                  </a:lnTo>
                  <a:lnTo>
                    <a:pt x="1030617" y="974940"/>
                  </a:lnTo>
                  <a:lnTo>
                    <a:pt x="996111" y="951661"/>
                  </a:lnTo>
                  <a:lnTo>
                    <a:pt x="972845" y="917168"/>
                  </a:lnTo>
                  <a:lnTo>
                    <a:pt x="964298" y="874979"/>
                  </a:lnTo>
                  <a:lnTo>
                    <a:pt x="972845" y="832777"/>
                  </a:lnTo>
                  <a:lnTo>
                    <a:pt x="996111" y="798283"/>
                  </a:lnTo>
                  <a:lnTo>
                    <a:pt x="1030617" y="775004"/>
                  </a:lnTo>
                  <a:lnTo>
                    <a:pt x="1072807" y="766470"/>
                  </a:lnTo>
                  <a:lnTo>
                    <a:pt x="1115009" y="775004"/>
                  </a:lnTo>
                  <a:lnTo>
                    <a:pt x="1149502" y="798283"/>
                  </a:lnTo>
                  <a:lnTo>
                    <a:pt x="1172781" y="832777"/>
                  </a:lnTo>
                  <a:lnTo>
                    <a:pt x="1181315" y="874979"/>
                  </a:lnTo>
                  <a:lnTo>
                    <a:pt x="1181315" y="784339"/>
                  </a:lnTo>
                  <a:lnTo>
                    <a:pt x="1163447" y="766470"/>
                  </a:lnTo>
                  <a:lnTo>
                    <a:pt x="1156944" y="759968"/>
                  </a:lnTo>
                  <a:lnTo>
                    <a:pt x="1117815" y="739711"/>
                  </a:lnTo>
                  <a:lnTo>
                    <a:pt x="1072807" y="732434"/>
                  </a:lnTo>
                  <a:lnTo>
                    <a:pt x="1027798" y="739711"/>
                  </a:lnTo>
                  <a:lnTo>
                    <a:pt x="988669" y="759968"/>
                  </a:lnTo>
                  <a:lnTo>
                    <a:pt x="957795" y="790841"/>
                  </a:lnTo>
                  <a:lnTo>
                    <a:pt x="937526" y="829970"/>
                  </a:lnTo>
                  <a:lnTo>
                    <a:pt x="930249" y="874979"/>
                  </a:lnTo>
                  <a:lnTo>
                    <a:pt x="937526" y="919988"/>
                  </a:lnTo>
                  <a:lnTo>
                    <a:pt x="957795" y="959116"/>
                  </a:lnTo>
                  <a:lnTo>
                    <a:pt x="988669" y="989990"/>
                  </a:lnTo>
                  <a:lnTo>
                    <a:pt x="1027798" y="1010246"/>
                  </a:lnTo>
                  <a:lnTo>
                    <a:pt x="1072807" y="1017536"/>
                  </a:lnTo>
                  <a:lnTo>
                    <a:pt x="1117815" y="1010246"/>
                  </a:lnTo>
                  <a:lnTo>
                    <a:pt x="1156944" y="989990"/>
                  </a:lnTo>
                  <a:lnTo>
                    <a:pt x="1163447" y="983488"/>
                  </a:lnTo>
                  <a:lnTo>
                    <a:pt x="1187818" y="959116"/>
                  </a:lnTo>
                  <a:lnTo>
                    <a:pt x="1208087" y="919988"/>
                  </a:lnTo>
                  <a:lnTo>
                    <a:pt x="1215364" y="874979"/>
                  </a:lnTo>
                  <a:close/>
                </a:path>
                <a:path w="1444625" h="1256029">
                  <a:moveTo>
                    <a:pt x="1444434" y="791210"/>
                  </a:moveTo>
                  <a:lnTo>
                    <a:pt x="1442605" y="783590"/>
                  </a:lnTo>
                  <a:lnTo>
                    <a:pt x="1426197" y="732790"/>
                  </a:lnTo>
                  <a:lnTo>
                    <a:pt x="1406271" y="691413"/>
                  </a:lnTo>
                  <a:lnTo>
                    <a:pt x="1406271" y="779780"/>
                  </a:lnTo>
                  <a:lnTo>
                    <a:pt x="1359916" y="806450"/>
                  </a:lnTo>
                  <a:lnTo>
                    <a:pt x="1347304" y="815340"/>
                  </a:lnTo>
                  <a:lnTo>
                    <a:pt x="1338097" y="829310"/>
                  </a:lnTo>
                  <a:lnTo>
                    <a:pt x="1332687" y="843280"/>
                  </a:lnTo>
                  <a:lnTo>
                    <a:pt x="1331468" y="859790"/>
                  </a:lnTo>
                  <a:lnTo>
                    <a:pt x="1331785" y="864870"/>
                  </a:lnTo>
                  <a:lnTo>
                    <a:pt x="1331950" y="869950"/>
                  </a:lnTo>
                  <a:lnTo>
                    <a:pt x="1331950" y="881380"/>
                  </a:lnTo>
                  <a:lnTo>
                    <a:pt x="1331785" y="886460"/>
                  </a:lnTo>
                  <a:lnTo>
                    <a:pt x="1331468" y="891540"/>
                  </a:lnTo>
                  <a:lnTo>
                    <a:pt x="1332687" y="908050"/>
                  </a:lnTo>
                  <a:lnTo>
                    <a:pt x="1338097" y="922020"/>
                  </a:lnTo>
                  <a:lnTo>
                    <a:pt x="1347304" y="934720"/>
                  </a:lnTo>
                  <a:lnTo>
                    <a:pt x="1359916" y="944880"/>
                  </a:lnTo>
                  <a:lnTo>
                    <a:pt x="1406271" y="971550"/>
                  </a:lnTo>
                  <a:lnTo>
                    <a:pt x="1392186" y="1010920"/>
                  </a:lnTo>
                  <a:lnTo>
                    <a:pt x="1373441" y="1049020"/>
                  </a:lnTo>
                  <a:lnTo>
                    <a:pt x="1350238" y="1084580"/>
                  </a:lnTo>
                  <a:lnTo>
                    <a:pt x="1322819" y="1116330"/>
                  </a:lnTo>
                  <a:lnTo>
                    <a:pt x="1276527" y="1089660"/>
                  </a:lnTo>
                  <a:lnTo>
                    <a:pt x="1261656" y="1083310"/>
                  </a:lnTo>
                  <a:lnTo>
                    <a:pt x="1246009" y="1082040"/>
                  </a:lnTo>
                  <a:lnTo>
                    <a:pt x="1230439" y="1084580"/>
                  </a:lnTo>
                  <a:lnTo>
                    <a:pt x="1215783" y="1092200"/>
                  </a:lnTo>
                  <a:lnTo>
                    <a:pt x="1209116" y="1096010"/>
                  </a:lnTo>
                  <a:lnTo>
                    <a:pt x="1202309" y="1099820"/>
                  </a:lnTo>
                  <a:lnTo>
                    <a:pt x="1164844" y="1129030"/>
                  </a:lnTo>
                  <a:lnTo>
                    <a:pt x="1156208" y="1159510"/>
                  </a:lnTo>
                  <a:lnTo>
                    <a:pt x="1156208" y="1212850"/>
                  </a:lnTo>
                  <a:lnTo>
                    <a:pt x="1114844" y="1220470"/>
                  </a:lnTo>
                  <a:lnTo>
                    <a:pt x="1072807" y="1223010"/>
                  </a:lnTo>
                  <a:lnTo>
                    <a:pt x="1030770" y="1220470"/>
                  </a:lnTo>
                  <a:lnTo>
                    <a:pt x="989406" y="1212850"/>
                  </a:lnTo>
                  <a:lnTo>
                    <a:pt x="989406" y="1159510"/>
                  </a:lnTo>
                  <a:lnTo>
                    <a:pt x="987171" y="1143000"/>
                  </a:lnTo>
                  <a:lnTo>
                    <a:pt x="980770" y="1129030"/>
                  </a:lnTo>
                  <a:lnTo>
                    <a:pt x="970648" y="1116330"/>
                  </a:lnTo>
                  <a:lnTo>
                    <a:pt x="957262" y="1107440"/>
                  </a:lnTo>
                  <a:lnTo>
                    <a:pt x="943305" y="1099820"/>
                  </a:lnTo>
                  <a:lnTo>
                    <a:pt x="936485" y="1096010"/>
                  </a:lnTo>
                  <a:lnTo>
                    <a:pt x="929817" y="1092200"/>
                  </a:lnTo>
                  <a:lnTo>
                    <a:pt x="915174" y="1084580"/>
                  </a:lnTo>
                  <a:lnTo>
                    <a:pt x="899604" y="1082040"/>
                  </a:lnTo>
                  <a:lnTo>
                    <a:pt x="883958" y="1083310"/>
                  </a:lnTo>
                  <a:lnTo>
                    <a:pt x="869086" y="1089660"/>
                  </a:lnTo>
                  <a:lnTo>
                    <a:pt x="822794" y="1116330"/>
                  </a:lnTo>
                  <a:lnTo>
                    <a:pt x="795375" y="1084580"/>
                  </a:lnTo>
                  <a:lnTo>
                    <a:pt x="772185" y="1049020"/>
                  </a:lnTo>
                  <a:lnTo>
                    <a:pt x="765924" y="1036320"/>
                  </a:lnTo>
                  <a:lnTo>
                    <a:pt x="753427" y="1010920"/>
                  </a:lnTo>
                  <a:lnTo>
                    <a:pt x="739343" y="971550"/>
                  </a:lnTo>
                  <a:lnTo>
                    <a:pt x="785698" y="944880"/>
                  </a:lnTo>
                  <a:lnTo>
                    <a:pt x="798309" y="934720"/>
                  </a:lnTo>
                  <a:lnTo>
                    <a:pt x="807516" y="922020"/>
                  </a:lnTo>
                  <a:lnTo>
                    <a:pt x="812939" y="908050"/>
                  </a:lnTo>
                  <a:lnTo>
                    <a:pt x="814146" y="891540"/>
                  </a:lnTo>
                  <a:lnTo>
                    <a:pt x="813828" y="886460"/>
                  </a:lnTo>
                  <a:lnTo>
                    <a:pt x="813663" y="881380"/>
                  </a:lnTo>
                  <a:lnTo>
                    <a:pt x="813663" y="869950"/>
                  </a:lnTo>
                  <a:lnTo>
                    <a:pt x="813828" y="864870"/>
                  </a:lnTo>
                  <a:lnTo>
                    <a:pt x="814146" y="859790"/>
                  </a:lnTo>
                  <a:lnTo>
                    <a:pt x="812939" y="843280"/>
                  </a:lnTo>
                  <a:lnTo>
                    <a:pt x="807516" y="829310"/>
                  </a:lnTo>
                  <a:lnTo>
                    <a:pt x="798309" y="815340"/>
                  </a:lnTo>
                  <a:lnTo>
                    <a:pt x="785698" y="806450"/>
                  </a:lnTo>
                  <a:lnTo>
                    <a:pt x="739343" y="779780"/>
                  </a:lnTo>
                  <a:lnTo>
                    <a:pt x="753427" y="739140"/>
                  </a:lnTo>
                  <a:lnTo>
                    <a:pt x="772185" y="702310"/>
                  </a:lnTo>
                  <a:lnTo>
                    <a:pt x="795375" y="666750"/>
                  </a:lnTo>
                  <a:lnTo>
                    <a:pt x="822794" y="635000"/>
                  </a:lnTo>
                  <a:lnTo>
                    <a:pt x="869086" y="661670"/>
                  </a:lnTo>
                  <a:lnTo>
                    <a:pt x="883958" y="668020"/>
                  </a:lnTo>
                  <a:lnTo>
                    <a:pt x="899604" y="669290"/>
                  </a:lnTo>
                  <a:lnTo>
                    <a:pt x="915174" y="666750"/>
                  </a:lnTo>
                  <a:lnTo>
                    <a:pt x="929817" y="659130"/>
                  </a:lnTo>
                  <a:lnTo>
                    <a:pt x="936485" y="655320"/>
                  </a:lnTo>
                  <a:lnTo>
                    <a:pt x="950239" y="647700"/>
                  </a:lnTo>
                  <a:lnTo>
                    <a:pt x="980770" y="622300"/>
                  </a:lnTo>
                  <a:lnTo>
                    <a:pt x="989406" y="591820"/>
                  </a:lnTo>
                  <a:lnTo>
                    <a:pt x="989406" y="538480"/>
                  </a:lnTo>
                  <a:lnTo>
                    <a:pt x="1030770" y="530860"/>
                  </a:lnTo>
                  <a:lnTo>
                    <a:pt x="1072807" y="528320"/>
                  </a:lnTo>
                  <a:lnTo>
                    <a:pt x="1114844" y="530860"/>
                  </a:lnTo>
                  <a:lnTo>
                    <a:pt x="1156208" y="538480"/>
                  </a:lnTo>
                  <a:lnTo>
                    <a:pt x="1156208" y="591820"/>
                  </a:lnTo>
                  <a:lnTo>
                    <a:pt x="1158443" y="608330"/>
                  </a:lnTo>
                  <a:lnTo>
                    <a:pt x="1164844" y="622300"/>
                  </a:lnTo>
                  <a:lnTo>
                    <a:pt x="1174965" y="635000"/>
                  </a:lnTo>
                  <a:lnTo>
                    <a:pt x="1188351" y="643890"/>
                  </a:lnTo>
                  <a:lnTo>
                    <a:pt x="1195374" y="647700"/>
                  </a:lnTo>
                  <a:lnTo>
                    <a:pt x="1209116" y="655320"/>
                  </a:lnTo>
                  <a:lnTo>
                    <a:pt x="1215783" y="659130"/>
                  </a:lnTo>
                  <a:lnTo>
                    <a:pt x="1230439" y="666750"/>
                  </a:lnTo>
                  <a:lnTo>
                    <a:pt x="1246009" y="669290"/>
                  </a:lnTo>
                  <a:lnTo>
                    <a:pt x="1261656" y="668020"/>
                  </a:lnTo>
                  <a:lnTo>
                    <a:pt x="1276527" y="661670"/>
                  </a:lnTo>
                  <a:lnTo>
                    <a:pt x="1322819" y="635000"/>
                  </a:lnTo>
                  <a:lnTo>
                    <a:pt x="1350238" y="666750"/>
                  </a:lnTo>
                  <a:lnTo>
                    <a:pt x="1373441" y="702310"/>
                  </a:lnTo>
                  <a:lnTo>
                    <a:pt x="1392186" y="739140"/>
                  </a:lnTo>
                  <a:lnTo>
                    <a:pt x="1406271" y="779780"/>
                  </a:lnTo>
                  <a:lnTo>
                    <a:pt x="1406271" y="691413"/>
                  </a:lnTo>
                  <a:lnTo>
                    <a:pt x="1402956" y="684530"/>
                  </a:lnTo>
                  <a:lnTo>
                    <a:pt x="1373251" y="641350"/>
                  </a:lnTo>
                  <a:lnTo>
                    <a:pt x="1337449" y="601980"/>
                  </a:lnTo>
                  <a:lnTo>
                    <a:pt x="1331976" y="595630"/>
                  </a:lnTo>
                  <a:lnTo>
                    <a:pt x="1323682" y="595630"/>
                  </a:lnTo>
                  <a:lnTo>
                    <a:pt x="1259497" y="632460"/>
                  </a:lnTo>
                  <a:lnTo>
                    <a:pt x="1253464" y="635000"/>
                  </a:lnTo>
                  <a:lnTo>
                    <a:pt x="1247063" y="635000"/>
                  </a:lnTo>
                  <a:lnTo>
                    <a:pt x="1240675" y="633730"/>
                  </a:lnTo>
                  <a:lnTo>
                    <a:pt x="1234617" y="631190"/>
                  </a:lnTo>
                  <a:lnTo>
                    <a:pt x="1227074" y="626110"/>
                  </a:lnTo>
                  <a:lnTo>
                    <a:pt x="1219365" y="621030"/>
                  </a:lnTo>
                  <a:lnTo>
                    <a:pt x="1203566" y="613410"/>
                  </a:lnTo>
                  <a:lnTo>
                    <a:pt x="1195349" y="609600"/>
                  </a:lnTo>
                  <a:lnTo>
                    <a:pt x="1190256" y="600710"/>
                  </a:lnTo>
                  <a:lnTo>
                    <a:pt x="1190256" y="528320"/>
                  </a:lnTo>
                  <a:lnTo>
                    <a:pt x="1190256" y="518160"/>
                  </a:lnTo>
                  <a:lnTo>
                    <a:pt x="1185214" y="511810"/>
                  </a:lnTo>
                  <a:lnTo>
                    <a:pt x="1177899" y="509270"/>
                  </a:lnTo>
                  <a:lnTo>
                    <a:pt x="1166609" y="506730"/>
                  </a:lnTo>
                  <a:lnTo>
                    <a:pt x="1155217" y="502920"/>
                  </a:lnTo>
                  <a:lnTo>
                    <a:pt x="1143749" y="501650"/>
                  </a:lnTo>
                  <a:lnTo>
                    <a:pt x="1132217" y="499110"/>
                  </a:lnTo>
                  <a:lnTo>
                    <a:pt x="1132217" y="434340"/>
                  </a:lnTo>
                  <a:lnTo>
                    <a:pt x="1128585" y="415290"/>
                  </a:lnTo>
                  <a:lnTo>
                    <a:pt x="1118692" y="401320"/>
                  </a:lnTo>
                  <a:lnTo>
                    <a:pt x="1104036" y="391160"/>
                  </a:lnTo>
                  <a:lnTo>
                    <a:pt x="1098169" y="389915"/>
                  </a:lnTo>
                  <a:lnTo>
                    <a:pt x="1098169" y="426720"/>
                  </a:lnTo>
                  <a:lnTo>
                    <a:pt x="1098169" y="495300"/>
                  </a:lnTo>
                  <a:lnTo>
                    <a:pt x="1065212" y="495300"/>
                  </a:lnTo>
                  <a:lnTo>
                    <a:pt x="1032319" y="496570"/>
                  </a:lnTo>
                  <a:lnTo>
                    <a:pt x="999731" y="501650"/>
                  </a:lnTo>
                  <a:lnTo>
                    <a:pt x="967701" y="509270"/>
                  </a:lnTo>
                  <a:lnTo>
                    <a:pt x="960399" y="511810"/>
                  </a:lnTo>
                  <a:lnTo>
                    <a:pt x="955357" y="518160"/>
                  </a:lnTo>
                  <a:lnTo>
                    <a:pt x="955357" y="600710"/>
                  </a:lnTo>
                  <a:lnTo>
                    <a:pt x="950264" y="609600"/>
                  </a:lnTo>
                  <a:lnTo>
                    <a:pt x="942047" y="613410"/>
                  </a:lnTo>
                  <a:lnTo>
                    <a:pt x="926249" y="621030"/>
                  </a:lnTo>
                  <a:lnTo>
                    <a:pt x="918540" y="626110"/>
                  </a:lnTo>
                  <a:lnTo>
                    <a:pt x="910996" y="631190"/>
                  </a:lnTo>
                  <a:lnTo>
                    <a:pt x="904938" y="633730"/>
                  </a:lnTo>
                  <a:lnTo>
                    <a:pt x="898550" y="635000"/>
                  </a:lnTo>
                  <a:lnTo>
                    <a:pt x="892149" y="635000"/>
                  </a:lnTo>
                  <a:lnTo>
                    <a:pt x="886117" y="632460"/>
                  </a:lnTo>
                  <a:lnTo>
                    <a:pt x="821931" y="595630"/>
                  </a:lnTo>
                  <a:lnTo>
                    <a:pt x="813638" y="595630"/>
                  </a:lnTo>
                  <a:lnTo>
                    <a:pt x="808164" y="601980"/>
                  </a:lnTo>
                  <a:lnTo>
                    <a:pt x="772375" y="641350"/>
                  </a:lnTo>
                  <a:lnTo>
                    <a:pt x="742670" y="684530"/>
                  </a:lnTo>
                  <a:lnTo>
                    <a:pt x="719429" y="732790"/>
                  </a:lnTo>
                  <a:lnTo>
                    <a:pt x="703008" y="783590"/>
                  </a:lnTo>
                  <a:lnTo>
                    <a:pt x="701179" y="791210"/>
                  </a:lnTo>
                  <a:lnTo>
                    <a:pt x="704443" y="798830"/>
                  </a:lnTo>
                  <a:lnTo>
                    <a:pt x="776325" y="839470"/>
                  </a:lnTo>
                  <a:lnTo>
                    <a:pt x="780732" y="848360"/>
                  </a:lnTo>
                  <a:lnTo>
                    <a:pt x="779805" y="863600"/>
                  </a:lnTo>
                  <a:lnTo>
                    <a:pt x="779614" y="869950"/>
                  </a:lnTo>
                  <a:lnTo>
                    <a:pt x="779614" y="881380"/>
                  </a:lnTo>
                  <a:lnTo>
                    <a:pt x="779805" y="887730"/>
                  </a:lnTo>
                  <a:lnTo>
                    <a:pt x="780161" y="894080"/>
                  </a:lnTo>
                  <a:lnTo>
                    <a:pt x="779691" y="900430"/>
                  </a:lnTo>
                  <a:lnTo>
                    <a:pt x="777506" y="906780"/>
                  </a:lnTo>
                  <a:lnTo>
                    <a:pt x="773785" y="911860"/>
                  </a:lnTo>
                  <a:lnTo>
                    <a:pt x="768680" y="915670"/>
                  </a:lnTo>
                  <a:lnTo>
                    <a:pt x="704443" y="952500"/>
                  </a:lnTo>
                  <a:lnTo>
                    <a:pt x="701179" y="960120"/>
                  </a:lnTo>
                  <a:lnTo>
                    <a:pt x="713460" y="1002030"/>
                  </a:lnTo>
                  <a:lnTo>
                    <a:pt x="727125" y="1036320"/>
                  </a:lnTo>
                  <a:lnTo>
                    <a:pt x="39458" y="1036320"/>
                  </a:lnTo>
                  <a:lnTo>
                    <a:pt x="34048" y="1029970"/>
                  </a:lnTo>
                  <a:lnTo>
                    <a:pt x="34048" y="332740"/>
                  </a:lnTo>
                  <a:lnTo>
                    <a:pt x="39458" y="327660"/>
                  </a:lnTo>
                  <a:lnTo>
                    <a:pt x="496074" y="327660"/>
                  </a:lnTo>
                  <a:lnTo>
                    <a:pt x="502272" y="330200"/>
                  </a:lnTo>
                  <a:lnTo>
                    <a:pt x="552627" y="398780"/>
                  </a:lnTo>
                  <a:lnTo>
                    <a:pt x="561390" y="408940"/>
                  </a:lnTo>
                  <a:lnTo>
                    <a:pt x="571982" y="415290"/>
                  </a:lnTo>
                  <a:lnTo>
                    <a:pt x="583895" y="420370"/>
                  </a:lnTo>
                  <a:lnTo>
                    <a:pt x="596633" y="421640"/>
                  </a:lnTo>
                  <a:lnTo>
                    <a:pt x="1092758" y="421640"/>
                  </a:lnTo>
                  <a:lnTo>
                    <a:pt x="1098169" y="426720"/>
                  </a:lnTo>
                  <a:lnTo>
                    <a:pt x="1098169" y="389915"/>
                  </a:lnTo>
                  <a:lnTo>
                    <a:pt x="1086104" y="387350"/>
                  </a:lnTo>
                  <a:lnTo>
                    <a:pt x="954417" y="387350"/>
                  </a:lnTo>
                  <a:lnTo>
                    <a:pt x="954417" y="34290"/>
                  </a:lnTo>
                  <a:lnTo>
                    <a:pt x="954417" y="7620"/>
                  </a:lnTo>
                  <a:lnTo>
                    <a:pt x="946797" y="0"/>
                  </a:lnTo>
                  <a:lnTo>
                    <a:pt x="920369" y="0"/>
                  </a:lnTo>
                  <a:lnTo>
                    <a:pt x="920369" y="34290"/>
                  </a:lnTo>
                  <a:lnTo>
                    <a:pt x="920369" y="387350"/>
                  </a:lnTo>
                  <a:lnTo>
                    <a:pt x="865517" y="387350"/>
                  </a:lnTo>
                  <a:lnTo>
                    <a:pt x="865517" y="134620"/>
                  </a:lnTo>
                  <a:lnTo>
                    <a:pt x="865517" y="107950"/>
                  </a:lnTo>
                  <a:lnTo>
                    <a:pt x="857897" y="100330"/>
                  </a:lnTo>
                  <a:lnTo>
                    <a:pt x="831469" y="100330"/>
                  </a:lnTo>
                  <a:lnTo>
                    <a:pt x="831469" y="134620"/>
                  </a:lnTo>
                  <a:lnTo>
                    <a:pt x="831469" y="387350"/>
                  </a:lnTo>
                  <a:lnTo>
                    <a:pt x="590130" y="387350"/>
                  </a:lnTo>
                  <a:lnTo>
                    <a:pt x="583946" y="384810"/>
                  </a:lnTo>
                  <a:lnTo>
                    <a:pt x="541959" y="327660"/>
                  </a:lnTo>
                  <a:lnTo>
                    <a:pt x="533552" y="316230"/>
                  </a:lnTo>
                  <a:lnTo>
                    <a:pt x="524789" y="306070"/>
                  </a:lnTo>
                  <a:lnTo>
                    <a:pt x="514197" y="299720"/>
                  </a:lnTo>
                  <a:lnTo>
                    <a:pt x="502297" y="294640"/>
                  </a:lnTo>
                  <a:lnTo>
                    <a:pt x="489559" y="293370"/>
                  </a:lnTo>
                  <a:lnTo>
                    <a:pt x="170002" y="293370"/>
                  </a:lnTo>
                  <a:lnTo>
                    <a:pt x="170002" y="134620"/>
                  </a:lnTo>
                  <a:lnTo>
                    <a:pt x="831469" y="134620"/>
                  </a:lnTo>
                  <a:lnTo>
                    <a:pt x="831469" y="100330"/>
                  </a:lnTo>
                  <a:lnTo>
                    <a:pt x="258902" y="100330"/>
                  </a:lnTo>
                  <a:lnTo>
                    <a:pt x="258902" y="34290"/>
                  </a:lnTo>
                  <a:lnTo>
                    <a:pt x="920369" y="34290"/>
                  </a:lnTo>
                  <a:lnTo>
                    <a:pt x="920369" y="0"/>
                  </a:lnTo>
                  <a:lnTo>
                    <a:pt x="232473" y="0"/>
                  </a:lnTo>
                  <a:lnTo>
                    <a:pt x="224853" y="7620"/>
                  </a:lnTo>
                  <a:lnTo>
                    <a:pt x="224853" y="100330"/>
                  </a:lnTo>
                  <a:lnTo>
                    <a:pt x="143586" y="100330"/>
                  </a:lnTo>
                  <a:lnTo>
                    <a:pt x="135953" y="107950"/>
                  </a:lnTo>
                  <a:lnTo>
                    <a:pt x="135953" y="293370"/>
                  </a:lnTo>
                  <a:lnTo>
                    <a:pt x="46113" y="293370"/>
                  </a:lnTo>
                  <a:lnTo>
                    <a:pt x="28181" y="297180"/>
                  </a:lnTo>
                  <a:lnTo>
                    <a:pt x="13525" y="307340"/>
                  </a:lnTo>
                  <a:lnTo>
                    <a:pt x="3632" y="321310"/>
                  </a:lnTo>
                  <a:lnTo>
                    <a:pt x="0" y="339090"/>
                  </a:lnTo>
                  <a:lnTo>
                    <a:pt x="0" y="1023620"/>
                  </a:lnTo>
                  <a:lnTo>
                    <a:pt x="3632" y="1041400"/>
                  </a:lnTo>
                  <a:lnTo>
                    <a:pt x="13525" y="1056640"/>
                  </a:lnTo>
                  <a:lnTo>
                    <a:pt x="28181" y="1066800"/>
                  </a:lnTo>
                  <a:lnTo>
                    <a:pt x="46113" y="1070610"/>
                  </a:lnTo>
                  <a:lnTo>
                    <a:pt x="745083" y="1070610"/>
                  </a:lnTo>
                  <a:lnTo>
                    <a:pt x="758761" y="1090930"/>
                  </a:lnTo>
                  <a:lnTo>
                    <a:pt x="790333" y="1131570"/>
                  </a:lnTo>
                  <a:lnTo>
                    <a:pt x="821931" y="1155700"/>
                  </a:lnTo>
                  <a:lnTo>
                    <a:pt x="886117" y="1118870"/>
                  </a:lnTo>
                  <a:lnTo>
                    <a:pt x="892149" y="1116330"/>
                  </a:lnTo>
                  <a:lnTo>
                    <a:pt x="898550" y="1116330"/>
                  </a:lnTo>
                  <a:lnTo>
                    <a:pt x="904938" y="1117600"/>
                  </a:lnTo>
                  <a:lnTo>
                    <a:pt x="910996" y="1120140"/>
                  </a:lnTo>
                  <a:lnTo>
                    <a:pt x="918540" y="1125220"/>
                  </a:lnTo>
                  <a:lnTo>
                    <a:pt x="926249" y="1129030"/>
                  </a:lnTo>
                  <a:lnTo>
                    <a:pt x="934097" y="1134110"/>
                  </a:lnTo>
                  <a:lnTo>
                    <a:pt x="942047" y="1137920"/>
                  </a:lnTo>
                  <a:lnTo>
                    <a:pt x="950264" y="1141730"/>
                  </a:lnTo>
                  <a:lnTo>
                    <a:pt x="955357" y="1150620"/>
                  </a:lnTo>
                  <a:lnTo>
                    <a:pt x="955357" y="1233170"/>
                  </a:lnTo>
                  <a:lnTo>
                    <a:pt x="960399" y="1239520"/>
                  </a:lnTo>
                  <a:lnTo>
                    <a:pt x="967701" y="1242060"/>
                  </a:lnTo>
                  <a:lnTo>
                    <a:pt x="993482" y="1248410"/>
                  </a:lnTo>
                  <a:lnTo>
                    <a:pt x="1019657" y="1253490"/>
                  </a:lnTo>
                  <a:lnTo>
                    <a:pt x="1046137" y="1256030"/>
                  </a:lnTo>
                  <a:lnTo>
                    <a:pt x="1099489" y="1256030"/>
                  </a:lnTo>
                  <a:lnTo>
                    <a:pt x="1152131" y="1248410"/>
                  </a:lnTo>
                  <a:lnTo>
                    <a:pt x="1190256" y="1233170"/>
                  </a:lnTo>
                  <a:lnTo>
                    <a:pt x="1190256" y="1223010"/>
                  </a:lnTo>
                  <a:lnTo>
                    <a:pt x="1190256" y="1150620"/>
                  </a:lnTo>
                  <a:lnTo>
                    <a:pt x="1195349" y="1141730"/>
                  </a:lnTo>
                  <a:lnTo>
                    <a:pt x="1203566" y="1137920"/>
                  </a:lnTo>
                  <a:lnTo>
                    <a:pt x="1211516" y="1134110"/>
                  </a:lnTo>
                  <a:lnTo>
                    <a:pt x="1219365" y="1129030"/>
                  </a:lnTo>
                  <a:lnTo>
                    <a:pt x="1227074" y="1125220"/>
                  </a:lnTo>
                  <a:lnTo>
                    <a:pt x="1234617" y="1120140"/>
                  </a:lnTo>
                  <a:lnTo>
                    <a:pt x="1240675" y="1117600"/>
                  </a:lnTo>
                  <a:lnTo>
                    <a:pt x="1247063" y="1116330"/>
                  </a:lnTo>
                  <a:lnTo>
                    <a:pt x="1253464" y="1116330"/>
                  </a:lnTo>
                  <a:lnTo>
                    <a:pt x="1259497" y="1118870"/>
                  </a:lnTo>
                  <a:lnTo>
                    <a:pt x="1323682" y="1155700"/>
                  </a:lnTo>
                  <a:lnTo>
                    <a:pt x="1331976" y="1154430"/>
                  </a:lnTo>
                  <a:lnTo>
                    <a:pt x="1373251" y="1109980"/>
                  </a:lnTo>
                  <a:lnTo>
                    <a:pt x="1402956" y="1065530"/>
                  </a:lnTo>
                  <a:lnTo>
                    <a:pt x="1426197" y="1018540"/>
                  </a:lnTo>
                  <a:lnTo>
                    <a:pt x="1442605" y="967740"/>
                  </a:lnTo>
                  <a:lnTo>
                    <a:pt x="1444434" y="960120"/>
                  </a:lnTo>
                  <a:lnTo>
                    <a:pt x="1441170" y="952500"/>
                  </a:lnTo>
                  <a:lnTo>
                    <a:pt x="1369288" y="910590"/>
                  </a:lnTo>
                  <a:lnTo>
                    <a:pt x="1364881" y="902970"/>
                  </a:lnTo>
                  <a:lnTo>
                    <a:pt x="1365808" y="887730"/>
                  </a:lnTo>
                  <a:lnTo>
                    <a:pt x="1365986" y="881380"/>
                  </a:lnTo>
                  <a:lnTo>
                    <a:pt x="1365986" y="869950"/>
                  </a:lnTo>
                  <a:lnTo>
                    <a:pt x="1365808" y="863600"/>
                  </a:lnTo>
                  <a:lnTo>
                    <a:pt x="1364881" y="848360"/>
                  </a:lnTo>
                  <a:lnTo>
                    <a:pt x="1369288" y="839470"/>
                  </a:lnTo>
                  <a:lnTo>
                    <a:pt x="1441170" y="798830"/>
                  </a:lnTo>
                  <a:lnTo>
                    <a:pt x="1444434" y="791210"/>
                  </a:lnTo>
                  <a:close/>
                </a:path>
              </a:pathLst>
            </a:custGeom>
            <a:solidFill>
              <a:srgbClr val="202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15277" y="3758730"/>
              <a:ext cx="1362517" cy="12827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708301" y="3702481"/>
              <a:ext cx="1856105" cy="1330960"/>
            </a:xfrm>
            <a:custGeom>
              <a:avLst/>
              <a:gdLst/>
              <a:ahLst/>
              <a:cxnLst/>
              <a:rect l="l" t="t" r="r" b="b"/>
              <a:pathLst>
                <a:path w="1856104" h="1330960">
                  <a:moveTo>
                    <a:pt x="897331" y="23952"/>
                  </a:moveTo>
                  <a:lnTo>
                    <a:pt x="895680" y="14630"/>
                  </a:lnTo>
                  <a:lnTo>
                    <a:pt x="891146" y="7010"/>
                  </a:lnTo>
                  <a:lnTo>
                    <a:pt x="884440" y="1879"/>
                  </a:lnTo>
                  <a:lnTo>
                    <a:pt x="876223" y="0"/>
                  </a:lnTo>
                  <a:lnTo>
                    <a:pt x="868006" y="1879"/>
                  </a:lnTo>
                  <a:lnTo>
                    <a:pt x="861301" y="7010"/>
                  </a:lnTo>
                  <a:lnTo>
                    <a:pt x="856780" y="14630"/>
                  </a:lnTo>
                  <a:lnTo>
                    <a:pt x="855116" y="23952"/>
                  </a:lnTo>
                  <a:lnTo>
                    <a:pt x="855116" y="207632"/>
                  </a:lnTo>
                  <a:lnTo>
                    <a:pt x="856780" y="216954"/>
                  </a:lnTo>
                  <a:lnTo>
                    <a:pt x="861301" y="224561"/>
                  </a:lnTo>
                  <a:lnTo>
                    <a:pt x="868006" y="229704"/>
                  </a:lnTo>
                  <a:lnTo>
                    <a:pt x="876223" y="231584"/>
                  </a:lnTo>
                  <a:lnTo>
                    <a:pt x="884440" y="229704"/>
                  </a:lnTo>
                  <a:lnTo>
                    <a:pt x="891146" y="224561"/>
                  </a:lnTo>
                  <a:lnTo>
                    <a:pt x="895680" y="216954"/>
                  </a:lnTo>
                  <a:lnTo>
                    <a:pt x="897331" y="207632"/>
                  </a:lnTo>
                  <a:lnTo>
                    <a:pt x="897331" y="23952"/>
                  </a:lnTo>
                  <a:close/>
                </a:path>
                <a:path w="1856104" h="1330960">
                  <a:moveTo>
                    <a:pt x="1855838" y="741438"/>
                  </a:moveTo>
                  <a:lnTo>
                    <a:pt x="1853793" y="735088"/>
                  </a:lnTo>
                  <a:lnTo>
                    <a:pt x="1814487" y="666521"/>
                  </a:lnTo>
                  <a:lnTo>
                    <a:pt x="1814487" y="736358"/>
                  </a:lnTo>
                  <a:lnTo>
                    <a:pt x="1605546" y="843038"/>
                  </a:lnTo>
                  <a:lnTo>
                    <a:pt x="1554670" y="754532"/>
                  </a:lnTo>
                  <a:lnTo>
                    <a:pt x="1554670" y="823988"/>
                  </a:lnTo>
                  <a:lnTo>
                    <a:pt x="1500276" y="843038"/>
                  </a:lnTo>
                  <a:lnTo>
                    <a:pt x="1445552" y="865898"/>
                  </a:lnTo>
                  <a:lnTo>
                    <a:pt x="1398892" y="888758"/>
                  </a:lnTo>
                  <a:lnTo>
                    <a:pt x="1368691" y="903998"/>
                  </a:lnTo>
                  <a:lnTo>
                    <a:pt x="1067803" y="699528"/>
                  </a:lnTo>
                  <a:lnTo>
                    <a:pt x="1013612" y="662698"/>
                  </a:lnTo>
                  <a:lnTo>
                    <a:pt x="1006563" y="662698"/>
                  </a:lnTo>
                  <a:lnTo>
                    <a:pt x="1000709" y="665238"/>
                  </a:lnTo>
                  <a:lnTo>
                    <a:pt x="988796" y="671588"/>
                  </a:lnTo>
                  <a:lnTo>
                    <a:pt x="957605" y="684288"/>
                  </a:lnTo>
                  <a:lnTo>
                    <a:pt x="912431" y="702068"/>
                  </a:lnTo>
                  <a:lnTo>
                    <a:pt x="858583" y="719848"/>
                  </a:lnTo>
                  <a:lnTo>
                    <a:pt x="797839" y="733818"/>
                  </a:lnTo>
                  <a:lnTo>
                    <a:pt x="746366" y="740168"/>
                  </a:lnTo>
                  <a:lnTo>
                    <a:pt x="721398" y="738898"/>
                  </a:lnTo>
                  <a:lnTo>
                    <a:pt x="700138" y="735088"/>
                  </a:lnTo>
                  <a:lnTo>
                    <a:pt x="682650" y="728738"/>
                  </a:lnTo>
                  <a:lnTo>
                    <a:pt x="669023" y="718578"/>
                  </a:lnTo>
                  <a:lnTo>
                    <a:pt x="662965" y="713498"/>
                  </a:lnTo>
                  <a:lnTo>
                    <a:pt x="666140" y="699528"/>
                  </a:lnTo>
                  <a:lnTo>
                    <a:pt x="707288" y="632218"/>
                  </a:lnTo>
                  <a:lnTo>
                    <a:pt x="746760" y="591578"/>
                  </a:lnTo>
                  <a:lnTo>
                    <a:pt x="796417" y="547128"/>
                  </a:lnTo>
                  <a:lnTo>
                    <a:pt x="840333" y="512838"/>
                  </a:lnTo>
                  <a:lnTo>
                    <a:pt x="884669" y="482358"/>
                  </a:lnTo>
                  <a:lnTo>
                    <a:pt x="927938" y="455688"/>
                  </a:lnTo>
                  <a:lnTo>
                    <a:pt x="939901" y="449338"/>
                  </a:lnTo>
                  <a:lnTo>
                    <a:pt x="968616" y="434098"/>
                  </a:lnTo>
                  <a:lnTo>
                    <a:pt x="1005230" y="418858"/>
                  </a:lnTo>
                  <a:lnTo>
                    <a:pt x="1044714" y="412508"/>
                  </a:lnTo>
                  <a:lnTo>
                    <a:pt x="1085176" y="415048"/>
                  </a:lnTo>
                  <a:lnTo>
                    <a:pt x="1126693" y="425208"/>
                  </a:lnTo>
                  <a:lnTo>
                    <a:pt x="1212951" y="454418"/>
                  </a:lnTo>
                  <a:lnTo>
                    <a:pt x="1257274" y="464578"/>
                  </a:lnTo>
                  <a:lnTo>
                    <a:pt x="1302296" y="469658"/>
                  </a:lnTo>
                  <a:lnTo>
                    <a:pt x="1348028" y="464578"/>
                  </a:lnTo>
                  <a:lnTo>
                    <a:pt x="1554670" y="823988"/>
                  </a:lnTo>
                  <a:lnTo>
                    <a:pt x="1554670" y="754532"/>
                  </a:lnTo>
                  <a:lnTo>
                    <a:pt x="1388008" y="464578"/>
                  </a:lnTo>
                  <a:lnTo>
                    <a:pt x="1371955" y="436638"/>
                  </a:lnTo>
                  <a:lnTo>
                    <a:pt x="1366113" y="426478"/>
                  </a:lnTo>
                  <a:lnTo>
                    <a:pt x="1575054" y="318528"/>
                  </a:lnTo>
                  <a:lnTo>
                    <a:pt x="1814487" y="736358"/>
                  </a:lnTo>
                  <a:lnTo>
                    <a:pt x="1814487" y="666521"/>
                  </a:lnTo>
                  <a:lnTo>
                    <a:pt x="1615008" y="318528"/>
                  </a:lnTo>
                  <a:lnTo>
                    <a:pt x="1595361" y="284238"/>
                  </a:lnTo>
                  <a:lnTo>
                    <a:pt x="1591589" y="281698"/>
                  </a:lnTo>
                  <a:lnTo>
                    <a:pt x="1582648" y="279158"/>
                  </a:lnTo>
                  <a:lnTo>
                    <a:pt x="1577835" y="279158"/>
                  </a:lnTo>
                  <a:lnTo>
                    <a:pt x="1333868" y="404888"/>
                  </a:lnTo>
                  <a:lnTo>
                    <a:pt x="1328508" y="408698"/>
                  </a:lnTo>
                  <a:lnTo>
                    <a:pt x="1325397" y="415048"/>
                  </a:lnTo>
                  <a:lnTo>
                    <a:pt x="1324749" y="421398"/>
                  </a:lnTo>
                  <a:lnTo>
                    <a:pt x="1326807" y="427748"/>
                  </a:lnTo>
                  <a:lnTo>
                    <a:pt x="1330629" y="434098"/>
                  </a:lnTo>
                  <a:lnTo>
                    <a:pt x="1294244" y="436638"/>
                  </a:lnTo>
                  <a:lnTo>
                    <a:pt x="1257325" y="431558"/>
                  </a:lnTo>
                  <a:lnTo>
                    <a:pt x="1219708" y="421398"/>
                  </a:lnTo>
                  <a:lnTo>
                    <a:pt x="1192809" y="412508"/>
                  </a:lnTo>
                  <a:lnTo>
                    <a:pt x="1135164" y="393458"/>
                  </a:lnTo>
                  <a:lnTo>
                    <a:pt x="1088402" y="382028"/>
                  </a:lnTo>
                  <a:lnTo>
                    <a:pt x="1041069" y="379488"/>
                  </a:lnTo>
                  <a:lnTo>
                    <a:pt x="993279" y="388378"/>
                  </a:lnTo>
                  <a:lnTo>
                    <a:pt x="966216" y="398538"/>
                  </a:lnTo>
                  <a:lnTo>
                    <a:pt x="936866" y="412508"/>
                  </a:lnTo>
                  <a:lnTo>
                    <a:pt x="905789" y="429018"/>
                  </a:lnTo>
                  <a:lnTo>
                    <a:pt x="873544" y="449338"/>
                  </a:lnTo>
                  <a:lnTo>
                    <a:pt x="823569" y="434098"/>
                  </a:lnTo>
                  <a:lnTo>
                    <a:pt x="815238" y="431558"/>
                  </a:lnTo>
                  <a:lnTo>
                    <a:pt x="761746" y="422668"/>
                  </a:lnTo>
                  <a:lnTo>
                    <a:pt x="712787" y="421398"/>
                  </a:lnTo>
                  <a:lnTo>
                    <a:pt x="668083" y="423938"/>
                  </a:lnTo>
                  <a:lnTo>
                    <a:pt x="627367" y="429018"/>
                  </a:lnTo>
                  <a:lnTo>
                    <a:pt x="570776" y="434098"/>
                  </a:lnTo>
                  <a:lnTo>
                    <a:pt x="544563" y="434098"/>
                  </a:lnTo>
                  <a:lnTo>
                    <a:pt x="519480" y="430288"/>
                  </a:lnTo>
                  <a:lnTo>
                    <a:pt x="534949" y="408698"/>
                  </a:lnTo>
                  <a:lnTo>
                    <a:pt x="537552" y="402348"/>
                  </a:lnTo>
                  <a:lnTo>
                    <a:pt x="537464" y="395998"/>
                  </a:lnTo>
                  <a:lnTo>
                    <a:pt x="534860" y="389648"/>
                  </a:lnTo>
                  <a:lnTo>
                    <a:pt x="529894" y="385838"/>
                  </a:lnTo>
                  <a:lnTo>
                    <a:pt x="495884" y="364718"/>
                  </a:lnTo>
                  <a:lnTo>
                    <a:pt x="495884" y="403618"/>
                  </a:lnTo>
                  <a:lnTo>
                    <a:pt x="235966" y="778268"/>
                  </a:lnTo>
                  <a:lnTo>
                    <a:pt x="42532" y="658888"/>
                  </a:lnTo>
                  <a:lnTo>
                    <a:pt x="302463" y="284238"/>
                  </a:lnTo>
                  <a:lnTo>
                    <a:pt x="495884" y="403618"/>
                  </a:lnTo>
                  <a:lnTo>
                    <a:pt x="495884" y="364718"/>
                  </a:lnTo>
                  <a:lnTo>
                    <a:pt x="366344" y="284238"/>
                  </a:lnTo>
                  <a:lnTo>
                    <a:pt x="307060" y="247408"/>
                  </a:lnTo>
                  <a:lnTo>
                    <a:pt x="300570" y="244868"/>
                  </a:lnTo>
                  <a:lnTo>
                    <a:pt x="293827" y="244868"/>
                  </a:lnTo>
                  <a:lnTo>
                    <a:pt x="287604" y="247408"/>
                  </a:lnTo>
                  <a:lnTo>
                    <a:pt x="282702" y="251218"/>
                  </a:lnTo>
                  <a:lnTo>
                    <a:pt x="914" y="657618"/>
                  </a:lnTo>
                  <a:lnTo>
                    <a:pt x="0" y="662698"/>
                  </a:lnTo>
                  <a:lnTo>
                    <a:pt x="1905" y="671588"/>
                  </a:lnTo>
                  <a:lnTo>
                    <a:pt x="4622" y="675398"/>
                  </a:lnTo>
                  <a:lnTo>
                    <a:pt x="234264" y="817638"/>
                  </a:lnTo>
                  <a:lnTo>
                    <a:pt x="249161" y="817638"/>
                  </a:lnTo>
                  <a:lnTo>
                    <a:pt x="253174" y="813828"/>
                  </a:lnTo>
                  <a:lnTo>
                    <a:pt x="277418" y="779538"/>
                  </a:lnTo>
                  <a:lnTo>
                    <a:pt x="292658" y="801128"/>
                  </a:lnTo>
                  <a:lnTo>
                    <a:pt x="306641" y="826528"/>
                  </a:lnTo>
                  <a:lnTo>
                    <a:pt x="319747" y="851928"/>
                  </a:lnTo>
                  <a:lnTo>
                    <a:pt x="344309" y="905268"/>
                  </a:lnTo>
                  <a:lnTo>
                    <a:pt x="356450" y="929398"/>
                  </a:lnTo>
                  <a:lnTo>
                    <a:pt x="369150" y="952258"/>
                  </a:lnTo>
                  <a:lnTo>
                    <a:pt x="382854" y="972578"/>
                  </a:lnTo>
                  <a:lnTo>
                    <a:pt x="376885" y="981468"/>
                  </a:lnTo>
                  <a:lnTo>
                    <a:pt x="372884" y="992898"/>
                  </a:lnTo>
                  <a:lnTo>
                    <a:pt x="370941" y="1004328"/>
                  </a:lnTo>
                  <a:lnTo>
                    <a:pt x="371157" y="1015758"/>
                  </a:lnTo>
                  <a:lnTo>
                    <a:pt x="387489" y="1056398"/>
                  </a:lnTo>
                  <a:lnTo>
                    <a:pt x="428523" y="1089418"/>
                  </a:lnTo>
                  <a:lnTo>
                    <a:pt x="463219" y="1097038"/>
                  </a:lnTo>
                  <a:lnTo>
                    <a:pt x="473138" y="1097038"/>
                  </a:lnTo>
                  <a:lnTo>
                    <a:pt x="472998" y="1098308"/>
                  </a:lnTo>
                  <a:lnTo>
                    <a:pt x="487121" y="1145298"/>
                  </a:lnTo>
                  <a:lnTo>
                    <a:pt x="525995" y="1177048"/>
                  </a:lnTo>
                  <a:lnTo>
                    <a:pt x="559600" y="1183398"/>
                  </a:lnTo>
                  <a:lnTo>
                    <a:pt x="570395" y="1183398"/>
                  </a:lnTo>
                  <a:lnTo>
                    <a:pt x="575589" y="1182128"/>
                  </a:lnTo>
                  <a:lnTo>
                    <a:pt x="575589" y="1188478"/>
                  </a:lnTo>
                  <a:lnTo>
                    <a:pt x="591134" y="1229118"/>
                  </a:lnTo>
                  <a:lnTo>
                    <a:pt x="629310" y="1259598"/>
                  </a:lnTo>
                  <a:lnTo>
                    <a:pt x="661644" y="1265948"/>
                  </a:lnTo>
                  <a:lnTo>
                    <a:pt x="669645" y="1265948"/>
                  </a:lnTo>
                  <a:lnTo>
                    <a:pt x="672350" y="1277378"/>
                  </a:lnTo>
                  <a:lnTo>
                    <a:pt x="704075" y="1318018"/>
                  </a:lnTo>
                  <a:lnTo>
                    <a:pt x="747433" y="1330718"/>
                  </a:lnTo>
                  <a:lnTo>
                    <a:pt x="758393" y="1330718"/>
                  </a:lnTo>
                  <a:lnTo>
                    <a:pt x="768705" y="1328178"/>
                  </a:lnTo>
                  <a:lnTo>
                    <a:pt x="778103" y="1323098"/>
                  </a:lnTo>
                  <a:lnTo>
                    <a:pt x="786371" y="1316748"/>
                  </a:lnTo>
                  <a:lnTo>
                    <a:pt x="807593" y="1297698"/>
                  </a:lnTo>
                  <a:lnTo>
                    <a:pt x="857123" y="1253248"/>
                  </a:lnTo>
                  <a:lnTo>
                    <a:pt x="901420" y="1281188"/>
                  </a:lnTo>
                  <a:lnTo>
                    <a:pt x="944753" y="1302778"/>
                  </a:lnTo>
                  <a:lnTo>
                    <a:pt x="986193" y="1315478"/>
                  </a:lnTo>
                  <a:lnTo>
                    <a:pt x="1024813" y="1319288"/>
                  </a:lnTo>
                  <a:lnTo>
                    <a:pt x="1037018" y="1319288"/>
                  </a:lnTo>
                  <a:lnTo>
                    <a:pt x="1048753" y="1316748"/>
                  </a:lnTo>
                  <a:lnTo>
                    <a:pt x="1060005" y="1315478"/>
                  </a:lnTo>
                  <a:lnTo>
                    <a:pt x="1070724" y="1311668"/>
                  </a:lnTo>
                  <a:lnTo>
                    <a:pt x="1088504" y="1302778"/>
                  </a:lnTo>
                  <a:lnTo>
                    <a:pt x="1102461" y="1290078"/>
                  </a:lnTo>
                  <a:lnTo>
                    <a:pt x="1105077" y="1286268"/>
                  </a:lnTo>
                  <a:lnTo>
                    <a:pt x="1112062" y="1276108"/>
                  </a:lnTo>
                  <a:lnTo>
                    <a:pt x="1116774" y="1259598"/>
                  </a:lnTo>
                  <a:lnTo>
                    <a:pt x="1116952" y="1258328"/>
                  </a:lnTo>
                  <a:lnTo>
                    <a:pt x="1117053" y="1257058"/>
                  </a:lnTo>
                  <a:lnTo>
                    <a:pt x="1117117" y="1255788"/>
                  </a:lnTo>
                  <a:lnTo>
                    <a:pt x="1138047" y="1259598"/>
                  </a:lnTo>
                  <a:lnTo>
                    <a:pt x="1152321" y="1259598"/>
                  </a:lnTo>
                  <a:lnTo>
                    <a:pt x="1166672" y="1257058"/>
                  </a:lnTo>
                  <a:lnTo>
                    <a:pt x="1170178" y="1255788"/>
                  </a:lnTo>
                  <a:lnTo>
                    <a:pt x="1173683" y="1254518"/>
                  </a:lnTo>
                  <a:lnTo>
                    <a:pt x="1207452" y="1230388"/>
                  </a:lnTo>
                  <a:lnTo>
                    <a:pt x="1223518" y="1193558"/>
                  </a:lnTo>
                  <a:lnTo>
                    <a:pt x="1224038" y="1187208"/>
                  </a:lnTo>
                  <a:lnTo>
                    <a:pt x="1232242" y="1189748"/>
                  </a:lnTo>
                  <a:lnTo>
                    <a:pt x="1240612" y="1191018"/>
                  </a:lnTo>
                  <a:lnTo>
                    <a:pt x="1248994" y="1191018"/>
                  </a:lnTo>
                  <a:lnTo>
                    <a:pt x="1256411" y="1189748"/>
                  </a:lnTo>
                  <a:lnTo>
                    <a:pt x="1263815" y="1189748"/>
                  </a:lnTo>
                  <a:lnTo>
                    <a:pt x="1271130" y="1187208"/>
                  </a:lnTo>
                  <a:lnTo>
                    <a:pt x="1278445" y="1184668"/>
                  </a:lnTo>
                  <a:lnTo>
                    <a:pt x="1300797" y="1173238"/>
                  </a:lnTo>
                  <a:lnTo>
                    <a:pt x="1332369" y="1133868"/>
                  </a:lnTo>
                  <a:lnTo>
                    <a:pt x="1340091" y="1103388"/>
                  </a:lnTo>
                  <a:lnTo>
                    <a:pt x="1339964" y="1095768"/>
                  </a:lnTo>
                  <a:lnTo>
                    <a:pt x="1339621" y="1091958"/>
                  </a:lnTo>
                  <a:lnTo>
                    <a:pt x="1345590" y="1093228"/>
                  </a:lnTo>
                  <a:lnTo>
                    <a:pt x="1365110" y="1093228"/>
                  </a:lnTo>
                  <a:lnTo>
                    <a:pt x="1372489" y="1091958"/>
                  </a:lnTo>
                  <a:lnTo>
                    <a:pt x="1379867" y="1090688"/>
                  </a:lnTo>
                  <a:lnTo>
                    <a:pt x="1387144" y="1088148"/>
                  </a:lnTo>
                  <a:lnTo>
                    <a:pt x="1409547" y="1076718"/>
                  </a:lnTo>
                  <a:lnTo>
                    <a:pt x="1426641" y="1060208"/>
                  </a:lnTo>
                  <a:lnTo>
                    <a:pt x="1427962" y="1058938"/>
                  </a:lnTo>
                  <a:lnTo>
                    <a:pt x="1441208" y="1037348"/>
                  </a:lnTo>
                  <a:lnTo>
                    <a:pt x="1448104" y="1013218"/>
                  </a:lnTo>
                  <a:lnTo>
                    <a:pt x="1447774" y="989088"/>
                  </a:lnTo>
                  <a:lnTo>
                    <a:pt x="1440510" y="967498"/>
                  </a:lnTo>
                  <a:lnTo>
                    <a:pt x="1426667" y="947178"/>
                  </a:lnTo>
                  <a:lnTo>
                    <a:pt x="1413205" y="935253"/>
                  </a:lnTo>
                  <a:lnTo>
                    <a:pt x="1413205" y="1009408"/>
                  </a:lnTo>
                  <a:lnTo>
                    <a:pt x="1408772" y="1024648"/>
                  </a:lnTo>
                  <a:lnTo>
                    <a:pt x="1400263" y="1038618"/>
                  </a:lnTo>
                  <a:lnTo>
                    <a:pt x="1388541" y="1050048"/>
                  </a:lnTo>
                  <a:lnTo>
                    <a:pt x="1374457" y="1057668"/>
                  </a:lnTo>
                  <a:lnTo>
                    <a:pt x="1363941" y="1060208"/>
                  </a:lnTo>
                  <a:lnTo>
                    <a:pt x="1351280" y="1060208"/>
                  </a:lnTo>
                  <a:lnTo>
                    <a:pt x="1336903" y="1056398"/>
                  </a:lnTo>
                  <a:lnTo>
                    <a:pt x="1321269" y="1046238"/>
                  </a:lnTo>
                  <a:lnTo>
                    <a:pt x="1320406" y="1044968"/>
                  </a:lnTo>
                  <a:lnTo>
                    <a:pt x="1318552" y="1044968"/>
                  </a:lnTo>
                  <a:lnTo>
                    <a:pt x="1313954" y="1039888"/>
                  </a:lnTo>
                  <a:lnTo>
                    <a:pt x="1308950" y="1034808"/>
                  </a:lnTo>
                  <a:lnTo>
                    <a:pt x="1303540" y="1030998"/>
                  </a:lnTo>
                  <a:lnTo>
                    <a:pt x="1297533" y="1025918"/>
                  </a:lnTo>
                  <a:lnTo>
                    <a:pt x="1002893" y="832878"/>
                  </a:lnTo>
                  <a:lnTo>
                    <a:pt x="996480" y="829068"/>
                  </a:lnTo>
                  <a:lnTo>
                    <a:pt x="989749" y="829068"/>
                  </a:lnTo>
                  <a:lnTo>
                    <a:pt x="983449" y="831608"/>
                  </a:lnTo>
                  <a:lnTo>
                    <a:pt x="978408" y="836688"/>
                  </a:lnTo>
                  <a:lnTo>
                    <a:pt x="975639" y="843038"/>
                  </a:lnTo>
                  <a:lnTo>
                    <a:pt x="975537" y="849388"/>
                  </a:lnTo>
                  <a:lnTo>
                    <a:pt x="977976" y="854468"/>
                  </a:lnTo>
                  <a:lnTo>
                    <a:pt x="982814" y="859548"/>
                  </a:lnTo>
                  <a:lnTo>
                    <a:pt x="1277353" y="1053858"/>
                  </a:lnTo>
                  <a:lnTo>
                    <a:pt x="1290447" y="1064018"/>
                  </a:lnTo>
                  <a:lnTo>
                    <a:pt x="1299413" y="1076718"/>
                  </a:lnTo>
                  <a:lnTo>
                    <a:pt x="1304099" y="1090688"/>
                  </a:lnTo>
                  <a:lnTo>
                    <a:pt x="1304340" y="1105928"/>
                  </a:lnTo>
                  <a:lnTo>
                    <a:pt x="1299933" y="1121168"/>
                  </a:lnTo>
                  <a:lnTo>
                    <a:pt x="1291463" y="1135138"/>
                  </a:lnTo>
                  <a:lnTo>
                    <a:pt x="1279791" y="1146568"/>
                  </a:lnTo>
                  <a:lnTo>
                    <a:pt x="1265758" y="1154188"/>
                  </a:lnTo>
                  <a:lnTo>
                    <a:pt x="1255229" y="1156728"/>
                  </a:lnTo>
                  <a:lnTo>
                    <a:pt x="1242568" y="1156728"/>
                  </a:lnTo>
                  <a:lnTo>
                    <a:pt x="1228178" y="1152918"/>
                  </a:lnTo>
                  <a:lnTo>
                    <a:pt x="1212532" y="1142758"/>
                  </a:lnTo>
                  <a:lnTo>
                    <a:pt x="1211707" y="1142758"/>
                  </a:lnTo>
                  <a:lnTo>
                    <a:pt x="1179118" y="1109738"/>
                  </a:lnTo>
                  <a:lnTo>
                    <a:pt x="962952" y="973848"/>
                  </a:lnTo>
                  <a:lnTo>
                    <a:pt x="956487" y="971308"/>
                  </a:lnTo>
                  <a:lnTo>
                    <a:pt x="949744" y="971308"/>
                  </a:lnTo>
                  <a:lnTo>
                    <a:pt x="943508" y="973848"/>
                  </a:lnTo>
                  <a:lnTo>
                    <a:pt x="938555" y="977658"/>
                  </a:lnTo>
                  <a:lnTo>
                    <a:pt x="935901" y="984008"/>
                  </a:lnTo>
                  <a:lnTo>
                    <a:pt x="935939" y="990358"/>
                  </a:lnTo>
                  <a:lnTo>
                    <a:pt x="938491" y="996708"/>
                  </a:lnTo>
                  <a:lnTo>
                    <a:pt x="943432" y="1000518"/>
                  </a:lnTo>
                  <a:lnTo>
                    <a:pt x="1159065" y="1137678"/>
                  </a:lnTo>
                  <a:lnTo>
                    <a:pt x="1173073" y="1149108"/>
                  </a:lnTo>
                  <a:lnTo>
                    <a:pt x="1182776" y="1161808"/>
                  </a:lnTo>
                  <a:lnTo>
                    <a:pt x="1188008" y="1174508"/>
                  </a:lnTo>
                  <a:lnTo>
                    <a:pt x="1188580" y="1188478"/>
                  </a:lnTo>
                  <a:lnTo>
                    <a:pt x="1185494" y="1199908"/>
                  </a:lnTo>
                  <a:lnTo>
                    <a:pt x="1179499" y="1210068"/>
                  </a:lnTo>
                  <a:lnTo>
                    <a:pt x="1171079" y="1217688"/>
                  </a:lnTo>
                  <a:lnTo>
                    <a:pt x="1160691" y="1224038"/>
                  </a:lnTo>
                  <a:lnTo>
                    <a:pt x="1147445" y="1226578"/>
                  </a:lnTo>
                  <a:lnTo>
                    <a:pt x="1133551" y="1225308"/>
                  </a:lnTo>
                  <a:lnTo>
                    <a:pt x="1119378" y="1220228"/>
                  </a:lnTo>
                  <a:lnTo>
                    <a:pt x="1105255" y="1211338"/>
                  </a:lnTo>
                  <a:lnTo>
                    <a:pt x="1102690" y="1208798"/>
                  </a:lnTo>
                  <a:lnTo>
                    <a:pt x="1099680" y="1207528"/>
                  </a:lnTo>
                  <a:lnTo>
                    <a:pt x="1096594" y="1207528"/>
                  </a:lnTo>
                  <a:lnTo>
                    <a:pt x="1091819" y="1202448"/>
                  </a:lnTo>
                  <a:lnTo>
                    <a:pt x="1086256" y="1197368"/>
                  </a:lnTo>
                  <a:lnTo>
                    <a:pt x="1079258" y="1193558"/>
                  </a:lnTo>
                  <a:lnTo>
                    <a:pt x="877849" y="1070368"/>
                  </a:lnTo>
                  <a:lnTo>
                    <a:pt x="871347" y="1067828"/>
                  </a:lnTo>
                  <a:lnTo>
                    <a:pt x="864603" y="1069098"/>
                  </a:lnTo>
                  <a:lnTo>
                    <a:pt x="858405" y="1071638"/>
                  </a:lnTo>
                  <a:lnTo>
                    <a:pt x="853541" y="1075448"/>
                  </a:lnTo>
                  <a:lnTo>
                    <a:pt x="851001" y="1081798"/>
                  </a:lnTo>
                  <a:lnTo>
                    <a:pt x="851154" y="1088148"/>
                  </a:lnTo>
                  <a:lnTo>
                    <a:pt x="853821" y="1094498"/>
                  </a:lnTo>
                  <a:lnTo>
                    <a:pt x="858837" y="1098308"/>
                  </a:lnTo>
                  <a:lnTo>
                    <a:pt x="1059865" y="1221498"/>
                  </a:lnTo>
                  <a:lnTo>
                    <a:pt x="1070000" y="1229118"/>
                  </a:lnTo>
                  <a:lnTo>
                    <a:pt x="1077163" y="1238008"/>
                  </a:lnTo>
                  <a:lnTo>
                    <a:pt x="1081176" y="1246898"/>
                  </a:lnTo>
                  <a:lnTo>
                    <a:pt x="1081836" y="1255788"/>
                  </a:lnTo>
                  <a:lnTo>
                    <a:pt x="1079487" y="1263408"/>
                  </a:lnTo>
                  <a:lnTo>
                    <a:pt x="1074508" y="1269758"/>
                  </a:lnTo>
                  <a:lnTo>
                    <a:pt x="1067117" y="1276108"/>
                  </a:lnTo>
                  <a:lnTo>
                    <a:pt x="1057529" y="1279918"/>
                  </a:lnTo>
                  <a:lnTo>
                    <a:pt x="1026795" y="1286268"/>
                  </a:lnTo>
                  <a:lnTo>
                    <a:pt x="986091" y="1281188"/>
                  </a:lnTo>
                  <a:lnTo>
                    <a:pt x="936663" y="1262138"/>
                  </a:lnTo>
                  <a:lnTo>
                    <a:pt x="921905" y="1253248"/>
                  </a:lnTo>
                  <a:lnTo>
                    <a:pt x="879767" y="1227848"/>
                  </a:lnTo>
                  <a:lnTo>
                    <a:pt x="882484" y="1221498"/>
                  </a:lnTo>
                  <a:lnTo>
                    <a:pt x="884250" y="1213878"/>
                  </a:lnTo>
                  <a:lnTo>
                    <a:pt x="885024" y="1206258"/>
                  </a:lnTo>
                  <a:lnTo>
                    <a:pt x="884783" y="1198638"/>
                  </a:lnTo>
                  <a:lnTo>
                    <a:pt x="882421" y="1185938"/>
                  </a:lnTo>
                  <a:lnTo>
                    <a:pt x="862317" y="1152918"/>
                  </a:lnTo>
                  <a:lnTo>
                    <a:pt x="850061" y="1143698"/>
                  </a:lnTo>
                  <a:lnTo>
                    <a:pt x="850061" y="1210068"/>
                  </a:lnTo>
                  <a:lnTo>
                    <a:pt x="849960" y="1213878"/>
                  </a:lnTo>
                  <a:lnTo>
                    <a:pt x="843889" y="1218958"/>
                  </a:lnTo>
                  <a:lnTo>
                    <a:pt x="757504" y="1297698"/>
                  </a:lnTo>
                  <a:lnTo>
                    <a:pt x="739546" y="1297698"/>
                  </a:lnTo>
                  <a:lnTo>
                    <a:pt x="708279" y="1272298"/>
                  </a:lnTo>
                  <a:lnTo>
                    <a:pt x="704011" y="1253248"/>
                  </a:lnTo>
                  <a:lnTo>
                    <a:pt x="705434" y="1248168"/>
                  </a:lnTo>
                  <a:lnTo>
                    <a:pt x="722337" y="1232928"/>
                  </a:lnTo>
                  <a:lnTo>
                    <a:pt x="794194" y="1168158"/>
                  </a:lnTo>
                  <a:lnTo>
                    <a:pt x="796163" y="1166888"/>
                  </a:lnTo>
                  <a:lnTo>
                    <a:pt x="797953" y="1164348"/>
                  </a:lnTo>
                  <a:lnTo>
                    <a:pt x="801014" y="1163078"/>
                  </a:lnTo>
                  <a:lnTo>
                    <a:pt x="814463" y="1163078"/>
                  </a:lnTo>
                  <a:lnTo>
                    <a:pt x="845743" y="1188478"/>
                  </a:lnTo>
                  <a:lnTo>
                    <a:pt x="850061" y="1210068"/>
                  </a:lnTo>
                  <a:lnTo>
                    <a:pt x="850061" y="1143698"/>
                  </a:lnTo>
                  <a:lnTo>
                    <a:pt x="837704" y="1136408"/>
                  </a:lnTo>
                  <a:lnTo>
                    <a:pt x="823925" y="1131328"/>
                  </a:lnTo>
                  <a:lnTo>
                    <a:pt x="809739" y="1130058"/>
                  </a:lnTo>
                  <a:lnTo>
                    <a:pt x="809625" y="1124978"/>
                  </a:lnTo>
                  <a:lnTo>
                    <a:pt x="794143" y="1084338"/>
                  </a:lnTo>
                  <a:lnTo>
                    <a:pt x="774788" y="1064780"/>
                  </a:lnTo>
                  <a:lnTo>
                    <a:pt x="774788" y="1135138"/>
                  </a:lnTo>
                  <a:lnTo>
                    <a:pt x="772515" y="1140218"/>
                  </a:lnTo>
                  <a:lnTo>
                    <a:pt x="770813" y="1141488"/>
                  </a:lnTo>
                  <a:lnTo>
                    <a:pt x="769188" y="1142758"/>
                  </a:lnTo>
                  <a:lnTo>
                    <a:pt x="685838" y="1217688"/>
                  </a:lnTo>
                  <a:lnTo>
                    <a:pt x="682294" y="1220228"/>
                  </a:lnTo>
                  <a:lnTo>
                    <a:pt x="679284" y="1224038"/>
                  </a:lnTo>
                  <a:lnTo>
                    <a:pt x="676808" y="1227848"/>
                  </a:lnTo>
                  <a:lnTo>
                    <a:pt x="671868" y="1231658"/>
                  </a:lnTo>
                  <a:lnTo>
                    <a:pt x="665937" y="1232928"/>
                  </a:lnTo>
                  <a:lnTo>
                    <a:pt x="661644" y="1232928"/>
                  </a:lnTo>
                  <a:lnTo>
                    <a:pt x="626110" y="1216418"/>
                  </a:lnTo>
                  <a:lnTo>
                    <a:pt x="610374" y="1182128"/>
                  </a:lnTo>
                  <a:lnTo>
                    <a:pt x="610501" y="1173238"/>
                  </a:lnTo>
                  <a:lnTo>
                    <a:pt x="635901" y="1150378"/>
                  </a:lnTo>
                  <a:lnTo>
                    <a:pt x="712114" y="1081798"/>
                  </a:lnTo>
                  <a:lnTo>
                    <a:pt x="718870" y="1080528"/>
                  </a:lnTo>
                  <a:lnTo>
                    <a:pt x="723633" y="1080528"/>
                  </a:lnTo>
                  <a:lnTo>
                    <a:pt x="759167" y="1097038"/>
                  </a:lnTo>
                  <a:lnTo>
                    <a:pt x="774788" y="1135138"/>
                  </a:lnTo>
                  <a:lnTo>
                    <a:pt x="774788" y="1064780"/>
                  </a:lnTo>
                  <a:lnTo>
                    <a:pt x="774001" y="1064018"/>
                  </a:lnTo>
                  <a:lnTo>
                    <a:pt x="762406" y="1057668"/>
                  </a:lnTo>
                  <a:lnTo>
                    <a:pt x="750100" y="1051318"/>
                  </a:lnTo>
                  <a:lnTo>
                    <a:pt x="737336" y="1048778"/>
                  </a:lnTo>
                  <a:lnTo>
                    <a:pt x="742734" y="1038618"/>
                  </a:lnTo>
                  <a:lnTo>
                    <a:pt x="746607" y="1028458"/>
                  </a:lnTo>
                  <a:lnTo>
                    <a:pt x="748868" y="1018298"/>
                  </a:lnTo>
                  <a:lnTo>
                    <a:pt x="749490" y="1006868"/>
                  </a:lnTo>
                  <a:lnTo>
                    <a:pt x="747661" y="991628"/>
                  </a:lnTo>
                  <a:lnTo>
                    <a:pt x="725131" y="952258"/>
                  </a:lnTo>
                  <a:lnTo>
                    <a:pt x="714209" y="942987"/>
                  </a:lnTo>
                  <a:lnTo>
                    <a:pt x="714209" y="1009408"/>
                  </a:lnTo>
                  <a:lnTo>
                    <a:pt x="713638" y="1015758"/>
                  </a:lnTo>
                  <a:lnTo>
                    <a:pt x="587908" y="1140218"/>
                  </a:lnTo>
                  <a:lnTo>
                    <a:pt x="559600" y="1150378"/>
                  </a:lnTo>
                  <a:lnTo>
                    <a:pt x="549541" y="1149108"/>
                  </a:lnTo>
                  <a:lnTo>
                    <a:pt x="516636" y="1127518"/>
                  </a:lnTo>
                  <a:lnTo>
                    <a:pt x="508139" y="1102118"/>
                  </a:lnTo>
                  <a:lnTo>
                    <a:pt x="508812" y="1094498"/>
                  </a:lnTo>
                  <a:lnTo>
                    <a:pt x="634542" y="970038"/>
                  </a:lnTo>
                  <a:lnTo>
                    <a:pt x="654913" y="959878"/>
                  </a:lnTo>
                  <a:lnTo>
                    <a:pt x="662863" y="959878"/>
                  </a:lnTo>
                  <a:lnTo>
                    <a:pt x="699681" y="975118"/>
                  </a:lnTo>
                  <a:lnTo>
                    <a:pt x="714209" y="1009408"/>
                  </a:lnTo>
                  <a:lnTo>
                    <a:pt x="714209" y="942987"/>
                  </a:lnTo>
                  <a:lnTo>
                    <a:pt x="711682" y="940828"/>
                  </a:lnTo>
                  <a:lnTo>
                    <a:pt x="704062" y="937018"/>
                  </a:lnTo>
                  <a:lnTo>
                    <a:pt x="696455" y="933208"/>
                  </a:lnTo>
                  <a:lnTo>
                    <a:pt x="679996" y="928128"/>
                  </a:lnTo>
                  <a:lnTo>
                    <a:pt x="662863" y="926858"/>
                  </a:lnTo>
                  <a:lnTo>
                    <a:pt x="652195" y="926858"/>
                  </a:lnTo>
                  <a:lnTo>
                    <a:pt x="641896" y="929398"/>
                  </a:lnTo>
                  <a:lnTo>
                    <a:pt x="632079" y="931938"/>
                  </a:lnTo>
                  <a:lnTo>
                    <a:pt x="622871" y="937018"/>
                  </a:lnTo>
                  <a:lnTo>
                    <a:pt x="619671" y="924318"/>
                  </a:lnTo>
                  <a:lnTo>
                    <a:pt x="614286" y="911618"/>
                  </a:lnTo>
                  <a:lnTo>
                    <a:pt x="606729" y="900188"/>
                  </a:lnTo>
                  <a:lnTo>
                    <a:pt x="601345" y="893838"/>
                  </a:lnTo>
                  <a:lnTo>
                    <a:pt x="597039" y="888758"/>
                  </a:lnTo>
                  <a:lnTo>
                    <a:pt x="588302" y="881926"/>
                  </a:lnTo>
                  <a:lnTo>
                    <a:pt x="588302" y="942098"/>
                  </a:lnTo>
                  <a:lnTo>
                    <a:pt x="587743" y="957338"/>
                  </a:lnTo>
                  <a:lnTo>
                    <a:pt x="580796" y="968768"/>
                  </a:lnTo>
                  <a:lnTo>
                    <a:pt x="482803" y="1057668"/>
                  </a:lnTo>
                  <a:lnTo>
                    <a:pt x="476656" y="1062748"/>
                  </a:lnTo>
                  <a:lnTo>
                    <a:pt x="468757" y="1064018"/>
                  </a:lnTo>
                  <a:lnTo>
                    <a:pt x="463219" y="1064018"/>
                  </a:lnTo>
                  <a:lnTo>
                    <a:pt x="423189" y="1046238"/>
                  </a:lnTo>
                  <a:lnTo>
                    <a:pt x="406069" y="1005598"/>
                  </a:lnTo>
                  <a:lnTo>
                    <a:pt x="407377" y="999248"/>
                  </a:lnTo>
                  <a:lnTo>
                    <a:pt x="410032" y="994168"/>
                  </a:lnTo>
                  <a:lnTo>
                    <a:pt x="413994" y="989088"/>
                  </a:lnTo>
                  <a:lnTo>
                    <a:pt x="459028" y="948448"/>
                  </a:lnTo>
                  <a:lnTo>
                    <a:pt x="518134" y="895108"/>
                  </a:lnTo>
                  <a:lnTo>
                    <a:pt x="526021" y="893838"/>
                  </a:lnTo>
                  <a:lnTo>
                    <a:pt x="531558" y="893838"/>
                  </a:lnTo>
                  <a:lnTo>
                    <a:pt x="571588" y="911618"/>
                  </a:lnTo>
                  <a:lnTo>
                    <a:pt x="588302" y="942098"/>
                  </a:lnTo>
                  <a:lnTo>
                    <a:pt x="588302" y="881926"/>
                  </a:lnTo>
                  <a:lnTo>
                    <a:pt x="582434" y="877328"/>
                  </a:lnTo>
                  <a:lnTo>
                    <a:pt x="566267" y="868438"/>
                  </a:lnTo>
                  <a:lnTo>
                    <a:pt x="549109" y="862088"/>
                  </a:lnTo>
                  <a:lnTo>
                    <a:pt x="531558" y="860818"/>
                  </a:lnTo>
                  <a:lnTo>
                    <a:pt x="519163" y="862088"/>
                  </a:lnTo>
                  <a:lnTo>
                    <a:pt x="507542" y="864628"/>
                  </a:lnTo>
                  <a:lnTo>
                    <a:pt x="496963" y="869708"/>
                  </a:lnTo>
                  <a:lnTo>
                    <a:pt x="487692" y="876058"/>
                  </a:lnTo>
                  <a:lnTo>
                    <a:pt x="407974" y="948448"/>
                  </a:lnTo>
                  <a:lnTo>
                    <a:pt x="396709" y="930668"/>
                  </a:lnTo>
                  <a:lnTo>
                    <a:pt x="385876" y="911618"/>
                  </a:lnTo>
                  <a:lnTo>
                    <a:pt x="364578" y="865898"/>
                  </a:lnTo>
                  <a:lnTo>
                    <a:pt x="349923" y="835418"/>
                  </a:lnTo>
                  <a:lnTo>
                    <a:pt x="334365" y="803668"/>
                  </a:lnTo>
                  <a:lnTo>
                    <a:pt x="319532" y="779538"/>
                  </a:lnTo>
                  <a:lnTo>
                    <a:pt x="318744" y="778268"/>
                  </a:lnTo>
                  <a:lnTo>
                    <a:pt x="317182" y="775728"/>
                  </a:lnTo>
                  <a:lnTo>
                    <a:pt x="297726" y="750328"/>
                  </a:lnTo>
                  <a:lnTo>
                    <a:pt x="499237" y="459498"/>
                  </a:lnTo>
                  <a:lnTo>
                    <a:pt x="531571" y="465848"/>
                  </a:lnTo>
                  <a:lnTo>
                    <a:pt x="564375" y="468388"/>
                  </a:lnTo>
                  <a:lnTo>
                    <a:pt x="597776" y="465848"/>
                  </a:lnTo>
                  <a:lnTo>
                    <a:pt x="654634" y="459498"/>
                  </a:lnTo>
                  <a:lnTo>
                    <a:pt x="677379" y="456958"/>
                  </a:lnTo>
                  <a:lnTo>
                    <a:pt x="726376" y="454418"/>
                  </a:lnTo>
                  <a:lnTo>
                    <a:pt x="779805" y="458228"/>
                  </a:lnTo>
                  <a:lnTo>
                    <a:pt x="838593" y="472198"/>
                  </a:lnTo>
                  <a:lnTo>
                    <a:pt x="822096" y="483628"/>
                  </a:lnTo>
                  <a:lnTo>
                    <a:pt x="789368" y="509028"/>
                  </a:lnTo>
                  <a:lnTo>
                    <a:pt x="745426" y="545858"/>
                  </a:lnTo>
                  <a:lnTo>
                    <a:pt x="711263" y="577608"/>
                  </a:lnTo>
                  <a:lnTo>
                    <a:pt x="676871" y="615708"/>
                  </a:lnTo>
                  <a:lnTo>
                    <a:pt x="648360" y="655078"/>
                  </a:lnTo>
                  <a:lnTo>
                    <a:pt x="631812" y="693178"/>
                  </a:lnTo>
                  <a:lnTo>
                    <a:pt x="629894" y="709688"/>
                  </a:lnTo>
                  <a:lnTo>
                    <a:pt x="632307" y="723658"/>
                  </a:lnTo>
                  <a:lnTo>
                    <a:pt x="672338" y="760488"/>
                  </a:lnTo>
                  <a:lnTo>
                    <a:pt x="709066" y="770648"/>
                  </a:lnTo>
                  <a:lnTo>
                    <a:pt x="754202" y="773188"/>
                  </a:lnTo>
                  <a:lnTo>
                    <a:pt x="807669" y="766838"/>
                  </a:lnTo>
                  <a:lnTo>
                    <a:pt x="869353" y="751598"/>
                  </a:lnTo>
                  <a:lnTo>
                    <a:pt x="902754" y="740168"/>
                  </a:lnTo>
                  <a:lnTo>
                    <a:pt x="913892" y="736358"/>
                  </a:lnTo>
                  <a:lnTo>
                    <a:pt x="953287" y="722388"/>
                  </a:lnTo>
                  <a:lnTo>
                    <a:pt x="985151" y="709688"/>
                  </a:lnTo>
                  <a:lnTo>
                    <a:pt x="1007071" y="699528"/>
                  </a:lnTo>
                  <a:lnTo>
                    <a:pt x="1386154" y="956068"/>
                  </a:lnTo>
                  <a:lnTo>
                    <a:pt x="1399273" y="967498"/>
                  </a:lnTo>
                  <a:lnTo>
                    <a:pt x="1408264" y="980198"/>
                  </a:lnTo>
                  <a:lnTo>
                    <a:pt x="1412963" y="994168"/>
                  </a:lnTo>
                  <a:lnTo>
                    <a:pt x="1413205" y="1009408"/>
                  </a:lnTo>
                  <a:lnTo>
                    <a:pt x="1413205" y="935253"/>
                  </a:lnTo>
                  <a:lnTo>
                    <a:pt x="1406613" y="929398"/>
                  </a:lnTo>
                  <a:lnTo>
                    <a:pt x="1400429" y="925588"/>
                  </a:lnTo>
                  <a:lnTo>
                    <a:pt x="1435188" y="907808"/>
                  </a:lnTo>
                  <a:lnTo>
                    <a:pt x="1443494" y="903998"/>
                  </a:lnTo>
                  <a:lnTo>
                    <a:pt x="1479473" y="887488"/>
                  </a:lnTo>
                  <a:lnTo>
                    <a:pt x="1527111" y="868438"/>
                  </a:lnTo>
                  <a:lnTo>
                    <a:pt x="1571929" y="854468"/>
                  </a:lnTo>
                  <a:lnTo>
                    <a:pt x="1585239" y="877328"/>
                  </a:lnTo>
                  <a:lnTo>
                    <a:pt x="1588998" y="881138"/>
                  </a:lnTo>
                  <a:lnTo>
                    <a:pt x="1595120" y="882408"/>
                  </a:lnTo>
                  <a:lnTo>
                    <a:pt x="1604264" y="882408"/>
                  </a:lnTo>
                  <a:lnTo>
                    <a:pt x="1658696" y="854468"/>
                  </a:lnTo>
                  <a:lnTo>
                    <a:pt x="1680959" y="843038"/>
                  </a:lnTo>
                  <a:lnTo>
                    <a:pt x="1846732" y="757948"/>
                  </a:lnTo>
                  <a:lnTo>
                    <a:pt x="1852091" y="752868"/>
                  </a:lnTo>
                  <a:lnTo>
                    <a:pt x="1855203" y="747788"/>
                  </a:lnTo>
                  <a:lnTo>
                    <a:pt x="1855838" y="741438"/>
                  </a:lnTo>
                  <a:close/>
                </a:path>
              </a:pathLst>
            </a:custGeom>
            <a:solidFill>
              <a:srgbClr val="202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97702" y="3799564"/>
              <a:ext cx="168379" cy="1865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99650" y="3799563"/>
              <a:ext cx="168384" cy="186504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13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So</a:t>
            </a:r>
            <a:r>
              <a:rPr spc="330" dirty="0"/>
              <a:t> </a:t>
            </a:r>
            <a:r>
              <a:rPr spc="75" dirty="0"/>
              <a:t>what?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7211" y="2717200"/>
            <a:ext cx="4396740" cy="1003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400" spc="254" dirty="0">
                <a:solidFill>
                  <a:srgbClr val="FFFFFF"/>
                </a:solidFill>
              </a:rPr>
              <a:t>Thank</a:t>
            </a:r>
            <a:r>
              <a:rPr sz="6400" spc="520" dirty="0">
                <a:solidFill>
                  <a:srgbClr val="FFFFFF"/>
                </a:solidFill>
              </a:rPr>
              <a:t> </a:t>
            </a:r>
            <a:r>
              <a:rPr sz="6400" spc="270" dirty="0">
                <a:solidFill>
                  <a:srgbClr val="FFFFFF"/>
                </a:solidFill>
              </a:rPr>
              <a:t>you.</a:t>
            </a:r>
            <a:endParaRPr sz="6400"/>
          </a:p>
        </p:txBody>
      </p:sp>
      <p:sp>
        <p:nvSpPr>
          <p:cNvPr id="3" name="object 3"/>
          <p:cNvSpPr txBox="1"/>
          <p:nvPr/>
        </p:nvSpPr>
        <p:spPr>
          <a:xfrm>
            <a:off x="218386" y="6091966"/>
            <a:ext cx="7757795" cy="62674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50" b="1" spc="55" dirty="0">
                <a:solidFill>
                  <a:srgbClr val="FFFFFF"/>
                </a:solidFill>
                <a:latin typeface="Marine Bold"/>
                <a:cs typeface="Marine Bold"/>
                <a:hlinkClick r:id="rId2"/>
              </a:rPr>
              <a:t>www.tmx.global</a:t>
            </a:r>
            <a:endParaRPr sz="1250">
              <a:latin typeface="Marine Regular"/>
              <a:cs typeface="Marine Regular"/>
            </a:endParaRPr>
          </a:p>
          <a:p>
            <a:pPr marL="12700" marR="5080">
              <a:lnSpc>
                <a:spcPts val="1120"/>
              </a:lnSpc>
              <a:spcBef>
                <a:spcPts val="470"/>
              </a:spcBef>
            </a:pP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COPYRIGHT:</a:t>
            </a:r>
            <a:r>
              <a:rPr sz="950" spc="17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TMX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all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rights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reserved.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No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part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of</a:t>
            </a:r>
            <a:r>
              <a:rPr sz="950" spc="16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this</a:t>
            </a:r>
            <a:r>
              <a:rPr sz="950" spc="18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work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may</a:t>
            </a:r>
            <a:r>
              <a:rPr sz="950" spc="18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be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reproduced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or</a:t>
            </a:r>
            <a:r>
              <a:rPr sz="950" spc="17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copied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in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any</a:t>
            </a:r>
            <a:r>
              <a:rPr sz="950" spc="15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form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or</a:t>
            </a:r>
            <a:r>
              <a:rPr sz="950" spc="18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by</a:t>
            </a:r>
            <a:r>
              <a:rPr sz="950" spc="17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any</a:t>
            </a:r>
            <a:r>
              <a:rPr sz="950" spc="18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means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(graphic,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Marine Regular"/>
                <a:cs typeface="Marine Regular"/>
              </a:rPr>
              <a:t>electronic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-25" dirty="0">
                <a:solidFill>
                  <a:srgbClr val="FFFFFF"/>
                </a:solidFill>
                <a:latin typeface="Marine Regular"/>
                <a:cs typeface="Marine Regular"/>
              </a:rPr>
              <a:t>or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 mechanical,</a:t>
            </a:r>
            <a:r>
              <a:rPr sz="950" spc="23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including</a:t>
            </a:r>
            <a:r>
              <a:rPr sz="950" spc="24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photocopying,</a:t>
            </a:r>
            <a:r>
              <a:rPr sz="950" spc="23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recording,</a:t>
            </a:r>
            <a:r>
              <a:rPr sz="950" spc="24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recording</a:t>
            </a:r>
            <a:r>
              <a:rPr sz="950" spc="21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taping,</a:t>
            </a:r>
            <a:r>
              <a:rPr sz="950" spc="24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or</a:t>
            </a:r>
            <a:r>
              <a:rPr sz="950" spc="20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information</a:t>
            </a:r>
            <a:r>
              <a:rPr sz="950" spc="24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retrieval</a:t>
            </a:r>
            <a:r>
              <a:rPr sz="950" spc="24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systems)</a:t>
            </a:r>
            <a:r>
              <a:rPr sz="950" spc="21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without</a:t>
            </a:r>
            <a:r>
              <a:rPr sz="950" spc="21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the</a:t>
            </a:r>
            <a:r>
              <a:rPr sz="950" spc="21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written</a:t>
            </a:r>
            <a:r>
              <a:rPr sz="950" spc="24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permission</a:t>
            </a:r>
            <a:r>
              <a:rPr sz="950" spc="23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20" dirty="0">
                <a:solidFill>
                  <a:srgbClr val="FFFFFF"/>
                </a:solidFill>
                <a:latin typeface="Marine Regular"/>
                <a:cs typeface="Marine Regular"/>
              </a:rPr>
              <a:t>of</a:t>
            </a:r>
            <a:r>
              <a:rPr sz="950" spc="19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950" spc="-20" dirty="0">
                <a:solidFill>
                  <a:srgbClr val="FFFFFF"/>
                </a:solidFill>
                <a:latin typeface="Marine Regular"/>
                <a:cs typeface="Marine Regular"/>
              </a:rPr>
              <a:t>TMX.</a:t>
            </a:r>
            <a:endParaRPr sz="950">
              <a:latin typeface="Marine Regular"/>
              <a:cs typeface="Marine Reg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77312" y="6291680"/>
            <a:ext cx="1219200" cy="316230"/>
            <a:chOff x="10677312" y="6291680"/>
            <a:chExt cx="1219200" cy="316230"/>
          </a:xfrm>
        </p:grpSpPr>
        <p:sp>
          <p:nvSpPr>
            <p:cNvPr id="5" name="object 5"/>
            <p:cNvSpPr/>
            <p:nvPr/>
          </p:nvSpPr>
          <p:spPr>
            <a:xfrm>
              <a:off x="10677312" y="6293965"/>
              <a:ext cx="353060" cy="93345"/>
            </a:xfrm>
            <a:custGeom>
              <a:avLst/>
              <a:gdLst/>
              <a:ahLst/>
              <a:cxnLst/>
              <a:rect l="l" t="t" r="r" b="b"/>
              <a:pathLst>
                <a:path w="353059" h="93345">
                  <a:moveTo>
                    <a:pt x="281432" y="0"/>
                  </a:moveTo>
                  <a:lnTo>
                    <a:pt x="7150" y="0"/>
                  </a:lnTo>
                  <a:lnTo>
                    <a:pt x="0" y="7137"/>
                  </a:lnTo>
                  <a:lnTo>
                    <a:pt x="0" y="86207"/>
                  </a:lnTo>
                  <a:lnTo>
                    <a:pt x="7150" y="93344"/>
                  </a:lnTo>
                  <a:lnTo>
                    <a:pt x="331089" y="93344"/>
                  </a:lnTo>
                  <a:lnTo>
                    <a:pt x="346160" y="89789"/>
                  </a:lnTo>
                  <a:lnTo>
                    <a:pt x="352439" y="81246"/>
                  </a:lnTo>
                  <a:lnTo>
                    <a:pt x="351614" y="70901"/>
                  </a:lnTo>
                  <a:lnTo>
                    <a:pt x="345376" y="61937"/>
                  </a:lnTo>
                  <a:lnTo>
                    <a:pt x="293154" y="10985"/>
                  </a:lnTo>
                  <a:lnTo>
                    <a:pt x="281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54058" y="6412196"/>
              <a:ext cx="96266" cy="1921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05897" y="6429568"/>
              <a:ext cx="96266" cy="1748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08771" y="6499035"/>
              <a:ext cx="142921" cy="1053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072965" y="6291681"/>
              <a:ext cx="823594" cy="316230"/>
            </a:xfrm>
            <a:custGeom>
              <a:avLst/>
              <a:gdLst/>
              <a:ahLst/>
              <a:cxnLst/>
              <a:rect l="l" t="t" r="r" b="b"/>
              <a:pathLst>
                <a:path w="823595" h="316229">
                  <a:moveTo>
                    <a:pt x="405028" y="10363"/>
                  </a:moveTo>
                  <a:lnTo>
                    <a:pt x="397878" y="3225"/>
                  </a:lnTo>
                  <a:lnTo>
                    <a:pt x="293751" y="3225"/>
                  </a:lnTo>
                  <a:lnTo>
                    <a:pt x="288467" y="3454"/>
                  </a:lnTo>
                  <a:lnTo>
                    <a:pt x="284264" y="5118"/>
                  </a:lnTo>
                  <a:lnTo>
                    <a:pt x="278942" y="9613"/>
                  </a:lnTo>
                  <a:lnTo>
                    <a:pt x="270306" y="18376"/>
                  </a:lnTo>
                  <a:lnTo>
                    <a:pt x="200367" y="88582"/>
                  </a:lnTo>
                  <a:lnTo>
                    <a:pt x="195707" y="94005"/>
                  </a:lnTo>
                  <a:lnTo>
                    <a:pt x="189496" y="94005"/>
                  </a:lnTo>
                  <a:lnTo>
                    <a:pt x="186309" y="90220"/>
                  </a:lnTo>
                  <a:lnTo>
                    <a:pt x="111633" y="15646"/>
                  </a:lnTo>
                  <a:lnTo>
                    <a:pt x="102755" y="5930"/>
                  </a:lnTo>
                  <a:lnTo>
                    <a:pt x="96964" y="1181"/>
                  </a:lnTo>
                  <a:lnTo>
                    <a:pt x="91706" y="0"/>
                  </a:lnTo>
                  <a:lnTo>
                    <a:pt x="84416" y="1054"/>
                  </a:lnTo>
                  <a:lnTo>
                    <a:pt x="9042" y="1054"/>
                  </a:lnTo>
                  <a:lnTo>
                    <a:pt x="4635" y="4940"/>
                  </a:lnTo>
                  <a:lnTo>
                    <a:pt x="1155" y="10172"/>
                  </a:lnTo>
                  <a:lnTo>
                    <a:pt x="0" y="16154"/>
                  </a:lnTo>
                  <a:lnTo>
                    <a:pt x="1155" y="22123"/>
                  </a:lnTo>
                  <a:lnTo>
                    <a:pt x="4635" y="27368"/>
                  </a:lnTo>
                  <a:lnTo>
                    <a:pt x="181267" y="203771"/>
                  </a:lnTo>
                  <a:lnTo>
                    <a:pt x="186512" y="207238"/>
                  </a:lnTo>
                  <a:lnTo>
                    <a:pt x="192493" y="208394"/>
                  </a:lnTo>
                  <a:lnTo>
                    <a:pt x="198475" y="207238"/>
                  </a:lnTo>
                  <a:lnTo>
                    <a:pt x="203733" y="203771"/>
                  </a:lnTo>
                  <a:lnTo>
                    <a:pt x="287896" y="119710"/>
                  </a:lnTo>
                  <a:lnTo>
                    <a:pt x="295516" y="111518"/>
                  </a:lnTo>
                  <a:lnTo>
                    <a:pt x="309689" y="120789"/>
                  </a:lnTo>
                  <a:lnTo>
                    <a:pt x="308762" y="130505"/>
                  </a:lnTo>
                  <a:lnTo>
                    <a:pt x="308762" y="305549"/>
                  </a:lnTo>
                  <a:lnTo>
                    <a:pt x="313220" y="312420"/>
                  </a:lnTo>
                  <a:lnTo>
                    <a:pt x="324650" y="312699"/>
                  </a:lnTo>
                  <a:lnTo>
                    <a:pt x="329984" y="315798"/>
                  </a:lnTo>
                  <a:lnTo>
                    <a:pt x="348310" y="298107"/>
                  </a:lnTo>
                  <a:lnTo>
                    <a:pt x="356387" y="289941"/>
                  </a:lnTo>
                  <a:lnTo>
                    <a:pt x="395833" y="248793"/>
                  </a:lnTo>
                  <a:lnTo>
                    <a:pt x="397268" y="247357"/>
                  </a:lnTo>
                  <a:lnTo>
                    <a:pt x="400431" y="242582"/>
                  </a:lnTo>
                  <a:lnTo>
                    <a:pt x="403580" y="233781"/>
                  </a:lnTo>
                  <a:lnTo>
                    <a:pt x="405028" y="220256"/>
                  </a:lnTo>
                  <a:lnTo>
                    <a:pt x="405028" y="111518"/>
                  </a:lnTo>
                  <a:lnTo>
                    <a:pt x="405028" y="94005"/>
                  </a:lnTo>
                  <a:lnTo>
                    <a:pt x="405028" y="10363"/>
                  </a:lnTo>
                  <a:close/>
                </a:path>
                <a:path w="823595" h="316229">
                  <a:moveTo>
                    <a:pt x="823404" y="22974"/>
                  </a:moveTo>
                  <a:lnTo>
                    <a:pt x="819264" y="1879"/>
                  </a:lnTo>
                  <a:lnTo>
                    <a:pt x="807669" y="1676"/>
                  </a:lnTo>
                  <a:lnTo>
                    <a:pt x="742657" y="1257"/>
                  </a:lnTo>
                  <a:lnTo>
                    <a:pt x="730478" y="3441"/>
                  </a:lnTo>
                  <a:lnTo>
                    <a:pt x="720204" y="9004"/>
                  </a:lnTo>
                  <a:lnTo>
                    <a:pt x="712012" y="15760"/>
                  </a:lnTo>
                  <a:lnTo>
                    <a:pt x="705218" y="22517"/>
                  </a:lnTo>
                  <a:lnTo>
                    <a:pt x="636270" y="91363"/>
                  </a:lnTo>
                  <a:lnTo>
                    <a:pt x="632853" y="93700"/>
                  </a:lnTo>
                  <a:lnTo>
                    <a:pt x="626960" y="94005"/>
                  </a:lnTo>
                  <a:lnTo>
                    <a:pt x="624776" y="91528"/>
                  </a:lnTo>
                  <a:lnTo>
                    <a:pt x="566674" y="33502"/>
                  </a:lnTo>
                  <a:lnTo>
                    <a:pt x="565315" y="32321"/>
                  </a:lnTo>
                  <a:lnTo>
                    <a:pt x="561213" y="28663"/>
                  </a:lnTo>
                  <a:lnTo>
                    <a:pt x="554380" y="22402"/>
                  </a:lnTo>
                  <a:lnTo>
                    <a:pt x="536663" y="5765"/>
                  </a:lnTo>
                  <a:lnTo>
                    <a:pt x="531418" y="2032"/>
                  </a:lnTo>
                  <a:lnTo>
                    <a:pt x="526821" y="1092"/>
                  </a:lnTo>
                  <a:lnTo>
                    <a:pt x="520585" y="1879"/>
                  </a:lnTo>
                  <a:lnTo>
                    <a:pt x="444169" y="1879"/>
                  </a:lnTo>
                  <a:lnTo>
                    <a:pt x="441744" y="5194"/>
                  </a:lnTo>
                  <a:lnTo>
                    <a:pt x="437705" y="10807"/>
                  </a:lnTo>
                  <a:lnTo>
                    <a:pt x="436613" y="16738"/>
                  </a:lnTo>
                  <a:lnTo>
                    <a:pt x="438086" y="22517"/>
                  </a:lnTo>
                  <a:lnTo>
                    <a:pt x="710222" y="295757"/>
                  </a:lnTo>
                  <a:lnTo>
                    <a:pt x="750798" y="312724"/>
                  </a:lnTo>
                  <a:lnTo>
                    <a:pt x="790194" y="312254"/>
                  </a:lnTo>
                  <a:lnTo>
                    <a:pt x="802271" y="311759"/>
                  </a:lnTo>
                  <a:lnTo>
                    <a:pt x="809739" y="310616"/>
                  </a:lnTo>
                  <a:lnTo>
                    <a:pt x="817105" y="305181"/>
                  </a:lnTo>
                  <a:lnTo>
                    <a:pt x="820432" y="297522"/>
                  </a:lnTo>
                  <a:lnTo>
                    <a:pt x="820229" y="289623"/>
                  </a:lnTo>
                  <a:lnTo>
                    <a:pt x="816965" y="283464"/>
                  </a:lnTo>
                  <a:lnTo>
                    <a:pt x="695744" y="162407"/>
                  </a:lnTo>
                  <a:lnTo>
                    <a:pt x="692797" y="160388"/>
                  </a:lnTo>
                  <a:lnTo>
                    <a:pt x="692797" y="153250"/>
                  </a:lnTo>
                  <a:lnTo>
                    <a:pt x="695490" y="151130"/>
                  </a:lnTo>
                  <a:lnTo>
                    <a:pt x="752690" y="94005"/>
                  </a:lnTo>
                  <a:lnTo>
                    <a:pt x="817587" y="29184"/>
                  </a:lnTo>
                  <a:lnTo>
                    <a:pt x="823404" y="22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40901"/>
            <a:ext cx="10324465" cy="4217670"/>
            <a:chOff x="0" y="2640901"/>
            <a:chExt cx="10324465" cy="42176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40901"/>
              <a:ext cx="10323842" cy="42170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" y="2640901"/>
              <a:ext cx="10324465" cy="4217670"/>
            </a:xfrm>
            <a:custGeom>
              <a:avLst/>
              <a:gdLst/>
              <a:ahLst/>
              <a:cxnLst/>
              <a:rect l="l" t="t" r="r" b="b"/>
              <a:pathLst>
                <a:path w="10324465" h="4217670">
                  <a:moveTo>
                    <a:pt x="10009174" y="0"/>
                  </a:moveTo>
                  <a:lnTo>
                    <a:pt x="314667" y="0"/>
                  </a:lnTo>
                  <a:lnTo>
                    <a:pt x="268168" y="3411"/>
                  </a:lnTo>
                  <a:lnTo>
                    <a:pt x="223787" y="13322"/>
                  </a:lnTo>
                  <a:lnTo>
                    <a:pt x="182011" y="29245"/>
                  </a:lnTo>
                  <a:lnTo>
                    <a:pt x="143327" y="50694"/>
                  </a:lnTo>
                  <a:lnTo>
                    <a:pt x="108222" y="77182"/>
                  </a:lnTo>
                  <a:lnTo>
                    <a:pt x="77182" y="108222"/>
                  </a:lnTo>
                  <a:lnTo>
                    <a:pt x="50694" y="143327"/>
                  </a:lnTo>
                  <a:lnTo>
                    <a:pt x="29245" y="182011"/>
                  </a:lnTo>
                  <a:lnTo>
                    <a:pt x="13322" y="223787"/>
                  </a:lnTo>
                  <a:lnTo>
                    <a:pt x="3411" y="268168"/>
                  </a:lnTo>
                  <a:lnTo>
                    <a:pt x="0" y="314667"/>
                  </a:lnTo>
                  <a:lnTo>
                    <a:pt x="0" y="4217098"/>
                  </a:lnTo>
                  <a:lnTo>
                    <a:pt x="10009174" y="4217098"/>
                  </a:lnTo>
                  <a:lnTo>
                    <a:pt x="10055674" y="4213686"/>
                  </a:lnTo>
                  <a:lnTo>
                    <a:pt x="10100055" y="4203775"/>
                  </a:lnTo>
                  <a:lnTo>
                    <a:pt x="10141831" y="4187852"/>
                  </a:lnTo>
                  <a:lnTo>
                    <a:pt x="10180514" y="4166403"/>
                  </a:lnTo>
                  <a:lnTo>
                    <a:pt x="10215620" y="4139915"/>
                  </a:lnTo>
                  <a:lnTo>
                    <a:pt x="10246660" y="4108876"/>
                  </a:lnTo>
                  <a:lnTo>
                    <a:pt x="10273147" y="4073770"/>
                  </a:lnTo>
                  <a:lnTo>
                    <a:pt x="10294596" y="4035086"/>
                  </a:lnTo>
                  <a:lnTo>
                    <a:pt x="10310520" y="3993311"/>
                  </a:lnTo>
                  <a:lnTo>
                    <a:pt x="10320430" y="3948930"/>
                  </a:lnTo>
                  <a:lnTo>
                    <a:pt x="10323842" y="3902430"/>
                  </a:lnTo>
                  <a:lnTo>
                    <a:pt x="10323842" y="314667"/>
                  </a:lnTo>
                  <a:lnTo>
                    <a:pt x="10320430" y="268168"/>
                  </a:lnTo>
                  <a:lnTo>
                    <a:pt x="10310520" y="223787"/>
                  </a:lnTo>
                  <a:lnTo>
                    <a:pt x="10294596" y="182011"/>
                  </a:lnTo>
                  <a:lnTo>
                    <a:pt x="10273147" y="143327"/>
                  </a:lnTo>
                  <a:lnTo>
                    <a:pt x="10246660" y="108222"/>
                  </a:lnTo>
                  <a:lnTo>
                    <a:pt x="10215620" y="77182"/>
                  </a:lnTo>
                  <a:lnTo>
                    <a:pt x="10180514" y="50694"/>
                  </a:lnTo>
                  <a:lnTo>
                    <a:pt x="10141831" y="29245"/>
                  </a:lnTo>
                  <a:lnTo>
                    <a:pt x="10100055" y="13322"/>
                  </a:lnTo>
                  <a:lnTo>
                    <a:pt x="10055674" y="3411"/>
                  </a:lnTo>
                  <a:lnTo>
                    <a:pt x="10009174" y="0"/>
                  </a:lnTo>
                  <a:close/>
                </a:path>
              </a:pathLst>
            </a:custGeom>
            <a:solidFill>
              <a:srgbClr val="435C6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399" y="5071897"/>
              <a:ext cx="3297933" cy="12191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69323" y="5355201"/>
              <a:ext cx="2734945" cy="652780"/>
            </a:xfrm>
            <a:custGeom>
              <a:avLst/>
              <a:gdLst/>
              <a:ahLst/>
              <a:cxnLst/>
              <a:rect l="l" t="t" r="r" b="b"/>
              <a:pathLst>
                <a:path w="2734945" h="652779">
                  <a:moveTo>
                    <a:pt x="2519286" y="0"/>
                  </a:moveTo>
                  <a:lnTo>
                    <a:pt x="215226" y="0"/>
                  </a:lnTo>
                  <a:lnTo>
                    <a:pt x="165879" y="5684"/>
                  </a:lnTo>
                  <a:lnTo>
                    <a:pt x="120578" y="21874"/>
                  </a:lnTo>
                  <a:lnTo>
                    <a:pt x="80616" y="47281"/>
                  </a:lnTo>
                  <a:lnTo>
                    <a:pt x="47285" y="80611"/>
                  </a:lnTo>
                  <a:lnTo>
                    <a:pt x="21877" y="120573"/>
                  </a:lnTo>
                  <a:lnTo>
                    <a:pt x="5684" y="165875"/>
                  </a:lnTo>
                  <a:lnTo>
                    <a:pt x="0" y="215226"/>
                  </a:lnTo>
                  <a:lnTo>
                    <a:pt x="0" y="437400"/>
                  </a:lnTo>
                  <a:lnTo>
                    <a:pt x="5684" y="486747"/>
                  </a:lnTo>
                  <a:lnTo>
                    <a:pt x="21877" y="532048"/>
                  </a:lnTo>
                  <a:lnTo>
                    <a:pt x="47285" y="572011"/>
                  </a:lnTo>
                  <a:lnTo>
                    <a:pt x="80616" y="605342"/>
                  </a:lnTo>
                  <a:lnTo>
                    <a:pt x="120578" y="630750"/>
                  </a:lnTo>
                  <a:lnTo>
                    <a:pt x="165879" y="646942"/>
                  </a:lnTo>
                  <a:lnTo>
                    <a:pt x="215226" y="652627"/>
                  </a:lnTo>
                  <a:lnTo>
                    <a:pt x="2519286" y="652627"/>
                  </a:lnTo>
                  <a:lnTo>
                    <a:pt x="2568637" y="646942"/>
                  </a:lnTo>
                  <a:lnTo>
                    <a:pt x="2613940" y="630750"/>
                  </a:lnTo>
                  <a:lnTo>
                    <a:pt x="2653902" y="605342"/>
                  </a:lnTo>
                  <a:lnTo>
                    <a:pt x="2687231" y="572011"/>
                  </a:lnTo>
                  <a:lnTo>
                    <a:pt x="2712638" y="532048"/>
                  </a:lnTo>
                  <a:lnTo>
                    <a:pt x="2728829" y="486747"/>
                  </a:lnTo>
                  <a:lnTo>
                    <a:pt x="2734513" y="437400"/>
                  </a:lnTo>
                  <a:lnTo>
                    <a:pt x="2734513" y="215226"/>
                  </a:lnTo>
                  <a:lnTo>
                    <a:pt x="2728829" y="165875"/>
                  </a:lnTo>
                  <a:lnTo>
                    <a:pt x="2712638" y="120573"/>
                  </a:lnTo>
                  <a:lnTo>
                    <a:pt x="2687231" y="80611"/>
                  </a:lnTo>
                  <a:lnTo>
                    <a:pt x="2653902" y="47281"/>
                  </a:lnTo>
                  <a:lnTo>
                    <a:pt x="2613940" y="21874"/>
                  </a:lnTo>
                  <a:lnTo>
                    <a:pt x="2568637" y="5684"/>
                  </a:lnTo>
                  <a:lnTo>
                    <a:pt x="2519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48618" y="1430757"/>
            <a:ext cx="5363845" cy="4241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00" b="1" dirty="0">
                <a:solidFill>
                  <a:srgbClr val="FF4800"/>
                </a:solidFill>
                <a:latin typeface="Marine Bold"/>
                <a:cs typeface="Marine Bold"/>
              </a:rPr>
              <a:t>Environmental</a:t>
            </a:r>
            <a:r>
              <a:rPr sz="2600" b="1" spc="-5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2600" b="1" dirty="0">
                <a:solidFill>
                  <a:srgbClr val="FF4800"/>
                </a:solidFill>
                <a:latin typeface="Marine Bold"/>
                <a:cs typeface="Marine Bold"/>
              </a:rPr>
              <a:t>-</a:t>
            </a:r>
            <a:r>
              <a:rPr sz="2600" b="1" spc="-2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2600" b="1" dirty="0">
                <a:solidFill>
                  <a:srgbClr val="FF4800"/>
                </a:solidFill>
                <a:latin typeface="Marine Bold"/>
                <a:cs typeface="Marine Bold"/>
              </a:rPr>
              <a:t>Social</a:t>
            </a:r>
            <a:r>
              <a:rPr sz="2600" b="1" spc="-5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2600" b="1" dirty="0">
                <a:solidFill>
                  <a:srgbClr val="FF4800"/>
                </a:solidFill>
                <a:latin typeface="Marine Bold"/>
                <a:cs typeface="Marine Bold"/>
              </a:rPr>
              <a:t>-</a:t>
            </a:r>
            <a:r>
              <a:rPr sz="2600" b="1" spc="-15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2600" b="1" spc="-10" dirty="0">
                <a:solidFill>
                  <a:srgbClr val="FF4800"/>
                </a:solidFill>
                <a:latin typeface="Marine Bold"/>
                <a:cs typeface="Marine Bold"/>
              </a:rPr>
              <a:t>Governance</a:t>
            </a:r>
            <a:endParaRPr sz="2600">
              <a:latin typeface="Marine Regular"/>
              <a:cs typeface="Marine Regular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8611" y="405277"/>
            <a:ext cx="1796414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215" dirty="0"/>
              <a:t>ESG</a:t>
            </a:r>
            <a:endParaRPr sz="7700"/>
          </a:p>
        </p:txBody>
      </p:sp>
      <p:sp>
        <p:nvSpPr>
          <p:cNvPr id="9" name="object 9"/>
          <p:cNvSpPr txBox="1"/>
          <p:nvPr/>
        </p:nvSpPr>
        <p:spPr>
          <a:xfrm>
            <a:off x="648611" y="1845190"/>
            <a:ext cx="46145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FFFF"/>
                </a:solidFill>
                <a:latin typeface="Marine Regular"/>
                <a:cs typeface="Marine Regular"/>
              </a:rPr>
              <a:t>Graduating</a:t>
            </a:r>
            <a:r>
              <a:rPr sz="1900" spc="-5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900" dirty="0">
                <a:solidFill>
                  <a:srgbClr val="FFFFFF"/>
                </a:solidFill>
                <a:latin typeface="Marine Regular"/>
                <a:cs typeface="Marine Regular"/>
              </a:rPr>
              <a:t>from</a:t>
            </a:r>
            <a:r>
              <a:rPr sz="1900" spc="-1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900" dirty="0">
                <a:solidFill>
                  <a:srgbClr val="FFFFFF"/>
                </a:solidFill>
                <a:latin typeface="Marine Regular"/>
                <a:cs typeface="Marine Regular"/>
              </a:rPr>
              <a:t>sustainability</a:t>
            </a:r>
            <a:r>
              <a:rPr sz="1900" spc="-5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900" dirty="0">
                <a:solidFill>
                  <a:srgbClr val="FFFFFF"/>
                </a:solidFill>
                <a:latin typeface="Marine Regular"/>
                <a:cs typeface="Marine Regular"/>
              </a:rPr>
              <a:t>and</a:t>
            </a:r>
            <a:r>
              <a:rPr sz="1900" spc="-1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900" dirty="0">
                <a:solidFill>
                  <a:srgbClr val="FFFFFF"/>
                </a:solidFill>
                <a:latin typeface="Marine Regular"/>
                <a:cs typeface="Marine Regular"/>
              </a:rPr>
              <a:t>CSR</a:t>
            </a:r>
            <a:r>
              <a:rPr sz="1900" spc="-4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900" dirty="0">
                <a:solidFill>
                  <a:srgbClr val="FFFFFF"/>
                </a:solidFill>
                <a:latin typeface="Marine Regular"/>
                <a:cs typeface="Marine Regular"/>
              </a:rPr>
              <a:t>to</a:t>
            </a:r>
            <a:r>
              <a:rPr sz="1900" spc="-1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Marine Regular"/>
                <a:cs typeface="Marine Regular"/>
              </a:rPr>
              <a:t>ESG</a:t>
            </a:r>
            <a:endParaRPr sz="1900">
              <a:latin typeface="Marine Regular"/>
              <a:cs typeface="Marine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2933" y="5461670"/>
            <a:ext cx="227901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-10" dirty="0">
                <a:solidFill>
                  <a:srgbClr val="435C65"/>
                </a:solidFill>
                <a:latin typeface="Marine-Black"/>
                <a:cs typeface="Marine-Black"/>
              </a:rPr>
              <a:t>SUSTAINABILITY</a:t>
            </a:r>
            <a:endParaRPr sz="2400">
              <a:latin typeface="Marine-Black"/>
              <a:cs typeface="Marine-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248159" y="5071897"/>
            <a:ext cx="1969135" cy="1219200"/>
            <a:chOff x="7248159" y="5071897"/>
            <a:chExt cx="1969135" cy="12192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48159" y="5071897"/>
              <a:ext cx="1968992" cy="121918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31032" y="5355201"/>
              <a:ext cx="1405890" cy="652780"/>
            </a:xfrm>
            <a:custGeom>
              <a:avLst/>
              <a:gdLst/>
              <a:ahLst/>
              <a:cxnLst/>
              <a:rect l="l" t="t" r="r" b="b"/>
              <a:pathLst>
                <a:path w="1405890" h="652779">
                  <a:moveTo>
                    <a:pt x="1190282" y="0"/>
                  </a:moveTo>
                  <a:lnTo>
                    <a:pt x="215226" y="0"/>
                  </a:lnTo>
                  <a:lnTo>
                    <a:pt x="165875" y="5684"/>
                  </a:lnTo>
                  <a:lnTo>
                    <a:pt x="120573" y="21874"/>
                  </a:lnTo>
                  <a:lnTo>
                    <a:pt x="80611" y="47281"/>
                  </a:lnTo>
                  <a:lnTo>
                    <a:pt x="47281" y="80611"/>
                  </a:lnTo>
                  <a:lnTo>
                    <a:pt x="21874" y="120573"/>
                  </a:lnTo>
                  <a:lnTo>
                    <a:pt x="5684" y="165875"/>
                  </a:lnTo>
                  <a:lnTo>
                    <a:pt x="0" y="215226"/>
                  </a:lnTo>
                  <a:lnTo>
                    <a:pt x="0" y="437400"/>
                  </a:lnTo>
                  <a:lnTo>
                    <a:pt x="5684" y="486747"/>
                  </a:lnTo>
                  <a:lnTo>
                    <a:pt x="21874" y="532048"/>
                  </a:lnTo>
                  <a:lnTo>
                    <a:pt x="47281" y="572011"/>
                  </a:lnTo>
                  <a:lnTo>
                    <a:pt x="80611" y="605342"/>
                  </a:lnTo>
                  <a:lnTo>
                    <a:pt x="120573" y="630750"/>
                  </a:lnTo>
                  <a:lnTo>
                    <a:pt x="165875" y="646942"/>
                  </a:lnTo>
                  <a:lnTo>
                    <a:pt x="215226" y="652627"/>
                  </a:lnTo>
                  <a:lnTo>
                    <a:pt x="1190282" y="652627"/>
                  </a:lnTo>
                  <a:lnTo>
                    <a:pt x="1239633" y="646942"/>
                  </a:lnTo>
                  <a:lnTo>
                    <a:pt x="1284935" y="630750"/>
                  </a:lnTo>
                  <a:lnTo>
                    <a:pt x="1324897" y="605342"/>
                  </a:lnTo>
                  <a:lnTo>
                    <a:pt x="1358227" y="572011"/>
                  </a:lnTo>
                  <a:lnTo>
                    <a:pt x="1383634" y="532048"/>
                  </a:lnTo>
                  <a:lnTo>
                    <a:pt x="1399824" y="486747"/>
                  </a:lnTo>
                  <a:lnTo>
                    <a:pt x="1405508" y="437400"/>
                  </a:lnTo>
                  <a:lnTo>
                    <a:pt x="1405508" y="215226"/>
                  </a:lnTo>
                  <a:lnTo>
                    <a:pt x="1399824" y="165875"/>
                  </a:lnTo>
                  <a:lnTo>
                    <a:pt x="1383634" y="120573"/>
                  </a:lnTo>
                  <a:lnTo>
                    <a:pt x="1358227" y="80611"/>
                  </a:lnTo>
                  <a:lnTo>
                    <a:pt x="1324897" y="47281"/>
                  </a:lnTo>
                  <a:lnTo>
                    <a:pt x="1284935" y="21874"/>
                  </a:lnTo>
                  <a:lnTo>
                    <a:pt x="1239633" y="5684"/>
                  </a:lnTo>
                  <a:lnTo>
                    <a:pt x="1190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958012" y="5454911"/>
            <a:ext cx="55181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-25" dirty="0">
                <a:solidFill>
                  <a:srgbClr val="FF4800"/>
                </a:solidFill>
                <a:latin typeface="Marine-Black"/>
                <a:cs typeface="Marine-Black"/>
              </a:rPr>
              <a:t>ESG</a:t>
            </a:r>
            <a:endParaRPr sz="2400">
              <a:latin typeface="Marine-Black"/>
              <a:cs typeface="Marine-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51262" y="5071897"/>
            <a:ext cx="1969135" cy="1219200"/>
            <a:chOff x="4651262" y="5071897"/>
            <a:chExt cx="1969135" cy="121920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1262" y="5071897"/>
              <a:ext cx="1968993" cy="121918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934282" y="5355201"/>
              <a:ext cx="1405890" cy="652780"/>
            </a:xfrm>
            <a:custGeom>
              <a:avLst/>
              <a:gdLst/>
              <a:ahLst/>
              <a:cxnLst/>
              <a:rect l="l" t="t" r="r" b="b"/>
              <a:pathLst>
                <a:path w="1405889" h="652779">
                  <a:moveTo>
                    <a:pt x="1190282" y="0"/>
                  </a:moveTo>
                  <a:lnTo>
                    <a:pt x="215226" y="0"/>
                  </a:lnTo>
                  <a:lnTo>
                    <a:pt x="165875" y="5684"/>
                  </a:lnTo>
                  <a:lnTo>
                    <a:pt x="120573" y="21874"/>
                  </a:lnTo>
                  <a:lnTo>
                    <a:pt x="80611" y="47281"/>
                  </a:lnTo>
                  <a:lnTo>
                    <a:pt x="47281" y="80611"/>
                  </a:lnTo>
                  <a:lnTo>
                    <a:pt x="21874" y="120573"/>
                  </a:lnTo>
                  <a:lnTo>
                    <a:pt x="5684" y="165875"/>
                  </a:lnTo>
                  <a:lnTo>
                    <a:pt x="0" y="215226"/>
                  </a:lnTo>
                  <a:lnTo>
                    <a:pt x="0" y="437400"/>
                  </a:lnTo>
                  <a:lnTo>
                    <a:pt x="5684" y="486747"/>
                  </a:lnTo>
                  <a:lnTo>
                    <a:pt x="21874" y="532048"/>
                  </a:lnTo>
                  <a:lnTo>
                    <a:pt x="47281" y="572011"/>
                  </a:lnTo>
                  <a:lnTo>
                    <a:pt x="80611" y="605342"/>
                  </a:lnTo>
                  <a:lnTo>
                    <a:pt x="120573" y="630750"/>
                  </a:lnTo>
                  <a:lnTo>
                    <a:pt x="165875" y="646942"/>
                  </a:lnTo>
                  <a:lnTo>
                    <a:pt x="215226" y="652627"/>
                  </a:lnTo>
                  <a:lnTo>
                    <a:pt x="1190282" y="652627"/>
                  </a:lnTo>
                  <a:lnTo>
                    <a:pt x="1239633" y="646942"/>
                  </a:lnTo>
                  <a:lnTo>
                    <a:pt x="1284935" y="630750"/>
                  </a:lnTo>
                  <a:lnTo>
                    <a:pt x="1324897" y="605342"/>
                  </a:lnTo>
                  <a:lnTo>
                    <a:pt x="1358227" y="572011"/>
                  </a:lnTo>
                  <a:lnTo>
                    <a:pt x="1383634" y="532048"/>
                  </a:lnTo>
                  <a:lnTo>
                    <a:pt x="1399824" y="486747"/>
                  </a:lnTo>
                  <a:lnTo>
                    <a:pt x="1405509" y="437400"/>
                  </a:lnTo>
                  <a:lnTo>
                    <a:pt x="1405509" y="215226"/>
                  </a:lnTo>
                  <a:lnTo>
                    <a:pt x="1399824" y="165875"/>
                  </a:lnTo>
                  <a:lnTo>
                    <a:pt x="1383634" y="120573"/>
                  </a:lnTo>
                  <a:lnTo>
                    <a:pt x="1358227" y="80611"/>
                  </a:lnTo>
                  <a:lnTo>
                    <a:pt x="1324897" y="47281"/>
                  </a:lnTo>
                  <a:lnTo>
                    <a:pt x="1284935" y="21874"/>
                  </a:lnTo>
                  <a:lnTo>
                    <a:pt x="1239633" y="5684"/>
                  </a:lnTo>
                  <a:lnTo>
                    <a:pt x="1190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62637" y="5454911"/>
            <a:ext cx="549275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-25" dirty="0">
                <a:solidFill>
                  <a:srgbClr val="435C65"/>
                </a:solidFill>
                <a:latin typeface="Marine-Black"/>
                <a:cs typeface="Marine-Black"/>
              </a:rPr>
              <a:t>CSR</a:t>
            </a:r>
            <a:endParaRPr sz="2400">
              <a:latin typeface="Marine-Black"/>
              <a:cs typeface="Marine-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749898" y="668629"/>
            <a:ext cx="10146665" cy="5939155"/>
            <a:chOff x="1749898" y="668629"/>
            <a:chExt cx="10146665" cy="593915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9429" y="668629"/>
              <a:ext cx="4815834" cy="48097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1028" y="1129884"/>
              <a:ext cx="3891064" cy="388604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749898" y="4400755"/>
              <a:ext cx="1332865" cy="582295"/>
            </a:xfrm>
            <a:custGeom>
              <a:avLst/>
              <a:gdLst/>
              <a:ahLst/>
              <a:cxnLst/>
              <a:rect l="l" t="t" r="r" b="b"/>
              <a:pathLst>
                <a:path w="1332864" h="582295">
                  <a:moveTo>
                    <a:pt x="385194" y="457111"/>
                  </a:moveTo>
                  <a:lnTo>
                    <a:pt x="285013" y="457111"/>
                  </a:lnTo>
                  <a:lnTo>
                    <a:pt x="353939" y="495113"/>
                  </a:lnTo>
                  <a:lnTo>
                    <a:pt x="415372" y="524577"/>
                  </a:lnTo>
                  <a:lnTo>
                    <a:pt x="470179" y="546571"/>
                  </a:lnTo>
                  <a:lnTo>
                    <a:pt x="519225" y="562167"/>
                  </a:lnTo>
                  <a:lnTo>
                    <a:pt x="563377" y="572433"/>
                  </a:lnTo>
                  <a:lnTo>
                    <a:pt x="603501" y="578442"/>
                  </a:lnTo>
                  <a:lnTo>
                    <a:pt x="675132" y="581964"/>
                  </a:lnTo>
                  <a:lnTo>
                    <a:pt x="713059" y="579415"/>
                  </a:lnTo>
                  <a:lnTo>
                    <a:pt x="757105" y="572760"/>
                  </a:lnTo>
                  <a:lnTo>
                    <a:pt x="801163" y="563491"/>
                  </a:lnTo>
                  <a:lnTo>
                    <a:pt x="839127" y="553097"/>
                  </a:lnTo>
                  <a:lnTo>
                    <a:pt x="896525" y="534060"/>
                  </a:lnTo>
                  <a:lnTo>
                    <a:pt x="675068" y="534060"/>
                  </a:lnTo>
                  <a:lnTo>
                    <a:pt x="646689" y="533777"/>
                  </a:lnTo>
                  <a:lnTo>
                    <a:pt x="578344" y="527106"/>
                  </a:lnTo>
                  <a:lnTo>
                    <a:pt x="536347" y="517777"/>
                  </a:lnTo>
                  <a:lnTo>
                    <a:pt x="487782" y="502492"/>
                  </a:lnTo>
                  <a:lnTo>
                    <a:pt x="431632" y="479780"/>
                  </a:lnTo>
                  <a:lnTo>
                    <a:pt x="385194" y="457111"/>
                  </a:lnTo>
                  <a:close/>
                </a:path>
                <a:path w="1332864" h="582295">
                  <a:moveTo>
                    <a:pt x="1316754" y="178309"/>
                  </a:moveTo>
                  <a:lnTo>
                    <a:pt x="1211336" y="178309"/>
                  </a:lnTo>
                  <a:lnTo>
                    <a:pt x="1237899" y="181619"/>
                  </a:lnTo>
                  <a:lnTo>
                    <a:pt x="1262087" y="190621"/>
                  </a:lnTo>
                  <a:lnTo>
                    <a:pt x="1279118" y="206730"/>
                  </a:lnTo>
                  <a:lnTo>
                    <a:pt x="1285316" y="226248"/>
                  </a:lnTo>
                  <a:lnTo>
                    <a:pt x="1282947" y="248624"/>
                  </a:lnTo>
                  <a:lnTo>
                    <a:pt x="1253477" y="298729"/>
                  </a:lnTo>
                  <a:lnTo>
                    <a:pt x="1199029" y="344245"/>
                  </a:lnTo>
                  <a:lnTo>
                    <a:pt x="1161911" y="367242"/>
                  </a:lnTo>
                  <a:lnTo>
                    <a:pt x="1119727" y="390037"/>
                  </a:lnTo>
                  <a:lnTo>
                    <a:pt x="1073624" y="412364"/>
                  </a:lnTo>
                  <a:lnTo>
                    <a:pt x="1024751" y="433951"/>
                  </a:lnTo>
                  <a:lnTo>
                    <a:pt x="974254" y="454531"/>
                  </a:lnTo>
                  <a:lnTo>
                    <a:pt x="923280" y="473833"/>
                  </a:lnTo>
                  <a:lnTo>
                    <a:pt x="872979" y="491589"/>
                  </a:lnTo>
                  <a:lnTo>
                    <a:pt x="824496" y="507530"/>
                  </a:lnTo>
                  <a:lnTo>
                    <a:pt x="787271" y="517633"/>
                  </a:lnTo>
                  <a:lnTo>
                    <a:pt x="746210" y="526091"/>
                  </a:lnTo>
                  <a:lnTo>
                    <a:pt x="706935" y="531901"/>
                  </a:lnTo>
                  <a:lnTo>
                    <a:pt x="675068" y="534060"/>
                  </a:lnTo>
                  <a:lnTo>
                    <a:pt x="896525" y="534060"/>
                  </a:lnTo>
                  <a:lnTo>
                    <a:pt x="956093" y="512844"/>
                  </a:lnTo>
                  <a:lnTo>
                    <a:pt x="1007736" y="492958"/>
                  </a:lnTo>
                  <a:lnTo>
                    <a:pt x="1061880" y="470419"/>
                  </a:lnTo>
                  <a:lnTo>
                    <a:pt x="1116228" y="445577"/>
                  </a:lnTo>
                  <a:lnTo>
                    <a:pt x="1168485" y="418781"/>
                  </a:lnTo>
                  <a:lnTo>
                    <a:pt x="1216355" y="390380"/>
                  </a:lnTo>
                  <a:lnTo>
                    <a:pt x="1257541" y="360724"/>
                  </a:lnTo>
                  <a:lnTo>
                    <a:pt x="1289748" y="330161"/>
                  </a:lnTo>
                  <a:lnTo>
                    <a:pt x="1316676" y="291661"/>
                  </a:lnTo>
                  <a:lnTo>
                    <a:pt x="1331001" y="253069"/>
                  </a:lnTo>
                  <a:lnTo>
                    <a:pt x="1332300" y="215811"/>
                  </a:lnTo>
                  <a:lnTo>
                    <a:pt x="1320495" y="182283"/>
                  </a:lnTo>
                  <a:lnTo>
                    <a:pt x="1316754" y="178309"/>
                  </a:lnTo>
                  <a:close/>
                </a:path>
                <a:path w="1332864" h="582295">
                  <a:moveTo>
                    <a:pt x="250151" y="0"/>
                  </a:moveTo>
                  <a:lnTo>
                    <a:pt x="42430" y="0"/>
                  </a:lnTo>
                  <a:lnTo>
                    <a:pt x="25942" y="3376"/>
                  </a:lnTo>
                  <a:lnTo>
                    <a:pt x="12452" y="12492"/>
                  </a:lnTo>
                  <a:lnTo>
                    <a:pt x="3343" y="25972"/>
                  </a:lnTo>
                  <a:lnTo>
                    <a:pt x="12" y="42379"/>
                  </a:lnTo>
                  <a:lnTo>
                    <a:pt x="0" y="434390"/>
                  </a:lnTo>
                  <a:lnTo>
                    <a:pt x="3343" y="450852"/>
                  </a:lnTo>
                  <a:lnTo>
                    <a:pt x="12452" y="464323"/>
                  </a:lnTo>
                  <a:lnTo>
                    <a:pt x="25942" y="473418"/>
                  </a:lnTo>
                  <a:lnTo>
                    <a:pt x="42430" y="476757"/>
                  </a:lnTo>
                  <a:lnTo>
                    <a:pt x="250151" y="476757"/>
                  </a:lnTo>
                  <a:lnTo>
                    <a:pt x="283476" y="459511"/>
                  </a:lnTo>
                  <a:lnTo>
                    <a:pt x="285013" y="457111"/>
                  </a:lnTo>
                  <a:lnTo>
                    <a:pt x="385194" y="457111"/>
                  </a:lnTo>
                  <a:lnTo>
                    <a:pt x="366883" y="448172"/>
                  </a:lnTo>
                  <a:lnTo>
                    <a:pt x="332455" y="428739"/>
                  </a:lnTo>
                  <a:lnTo>
                    <a:pt x="48082" y="428739"/>
                  </a:lnTo>
                  <a:lnTo>
                    <a:pt x="48082" y="48031"/>
                  </a:lnTo>
                  <a:lnTo>
                    <a:pt x="292582" y="48031"/>
                  </a:lnTo>
                  <a:lnTo>
                    <a:pt x="292582" y="42379"/>
                  </a:lnTo>
                  <a:lnTo>
                    <a:pt x="289238" y="25915"/>
                  </a:lnTo>
                  <a:lnTo>
                    <a:pt x="280130" y="12441"/>
                  </a:lnTo>
                  <a:lnTo>
                    <a:pt x="266640" y="3341"/>
                  </a:lnTo>
                  <a:lnTo>
                    <a:pt x="250151" y="0"/>
                  </a:lnTo>
                  <a:close/>
                </a:path>
                <a:path w="1332864" h="582295">
                  <a:moveTo>
                    <a:pt x="292582" y="48031"/>
                  </a:moveTo>
                  <a:lnTo>
                    <a:pt x="244614" y="48031"/>
                  </a:lnTo>
                  <a:lnTo>
                    <a:pt x="246214" y="411543"/>
                  </a:lnTo>
                  <a:lnTo>
                    <a:pt x="244182" y="417131"/>
                  </a:lnTo>
                  <a:lnTo>
                    <a:pt x="244182" y="422960"/>
                  </a:lnTo>
                  <a:lnTo>
                    <a:pt x="246278" y="428307"/>
                  </a:lnTo>
                  <a:lnTo>
                    <a:pt x="246278" y="428739"/>
                  </a:lnTo>
                  <a:lnTo>
                    <a:pt x="332455" y="428739"/>
                  </a:lnTo>
                  <a:lnTo>
                    <a:pt x="292519" y="406196"/>
                  </a:lnTo>
                  <a:lnTo>
                    <a:pt x="292519" y="101333"/>
                  </a:lnTo>
                  <a:lnTo>
                    <a:pt x="486260" y="101333"/>
                  </a:lnTo>
                  <a:lnTo>
                    <a:pt x="455594" y="90516"/>
                  </a:lnTo>
                  <a:lnTo>
                    <a:pt x="404949" y="75586"/>
                  </a:lnTo>
                  <a:lnTo>
                    <a:pt x="360231" y="64703"/>
                  </a:lnTo>
                  <a:lnTo>
                    <a:pt x="322441" y="57241"/>
                  </a:lnTo>
                  <a:lnTo>
                    <a:pt x="292582" y="52577"/>
                  </a:lnTo>
                  <a:lnTo>
                    <a:pt x="292582" y="48031"/>
                  </a:lnTo>
                  <a:close/>
                </a:path>
                <a:path w="1332864" h="582295">
                  <a:moveTo>
                    <a:pt x="486260" y="101333"/>
                  </a:moveTo>
                  <a:lnTo>
                    <a:pt x="292519" y="101333"/>
                  </a:lnTo>
                  <a:lnTo>
                    <a:pt x="320744" y="105992"/>
                  </a:lnTo>
                  <a:lnTo>
                    <a:pt x="356569" y="113341"/>
                  </a:lnTo>
                  <a:lnTo>
                    <a:pt x="398990" y="123950"/>
                  </a:lnTo>
                  <a:lnTo>
                    <a:pt x="447003" y="138390"/>
                  </a:lnTo>
                  <a:lnTo>
                    <a:pt x="499604" y="157234"/>
                  </a:lnTo>
                  <a:lnTo>
                    <a:pt x="555788" y="181051"/>
                  </a:lnTo>
                  <a:lnTo>
                    <a:pt x="614553" y="210413"/>
                  </a:lnTo>
                  <a:lnTo>
                    <a:pt x="617385" y="211950"/>
                  </a:lnTo>
                  <a:lnTo>
                    <a:pt x="620458" y="212928"/>
                  </a:lnTo>
                  <a:lnTo>
                    <a:pt x="623722" y="213232"/>
                  </a:lnTo>
                  <a:lnTo>
                    <a:pt x="637558" y="214296"/>
                  </a:lnTo>
                  <a:lnTo>
                    <a:pt x="652257" y="214988"/>
                  </a:lnTo>
                  <a:lnTo>
                    <a:pt x="733017" y="217247"/>
                  </a:lnTo>
                  <a:lnTo>
                    <a:pt x="780786" y="222584"/>
                  </a:lnTo>
                  <a:lnTo>
                    <a:pt x="826826" y="235454"/>
                  </a:lnTo>
                  <a:lnTo>
                    <a:pt x="869073" y="259486"/>
                  </a:lnTo>
                  <a:lnTo>
                    <a:pt x="544271" y="259486"/>
                  </a:lnTo>
                  <a:lnTo>
                    <a:pt x="534937" y="261372"/>
                  </a:lnTo>
                  <a:lnTo>
                    <a:pt x="527292" y="266515"/>
                  </a:lnTo>
                  <a:lnTo>
                    <a:pt x="522127" y="274145"/>
                  </a:lnTo>
                  <a:lnTo>
                    <a:pt x="520230" y="283489"/>
                  </a:lnTo>
                  <a:lnTo>
                    <a:pt x="522118" y="292840"/>
                  </a:lnTo>
                  <a:lnTo>
                    <a:pt x="527269" y="300474"/>
                  </a:lnTo>
                  <a:lnTo>
                    <a:pt x="534910" y="305618"/>
                  </a:lnTo>
                  <a:lnTo>
                    <a:pt x="544271" y="307505"/>
                  </a:lnTo>
                  <a:lnTo>
                    <a:pt x="926884" y="307505"/>
                  </a:lnTo>
                  <a:lnTo>
                    <a:pt x="928598" y="306831"/>
                  </a:lnTo>
                  <a:lnTo>
                    <a:pt x="930935" y="306273"/>
                  </a:lnTo>
                  <a:lnTo>
                    <a:pt x="932599" y="306273"/>
                  </a:lnTo>
                  <a:lnTo>
                    <a:pt x="933335" y="305904"/>
                  </a:lnTo>
                  <a:lnTo>
                    <a:pt x="933894" y="305727"/>
                  </a:lnTo>
                  <a:lnTo>
                    <a:pt x="934199" y="305600"/>
                  </a:lnTo>
                  <a:lnTo>
                    <a:pt x="934440" y="305536"/>
                  </a:lnTo>
                  <a:lnTo>
                    <a:pt x="955897" y="296550"/>
                  </a:lnTo>
                  <a:lnTo>
                    <a:pt x="981386" y="283419"/>
                  </a:lnTo>
                  <a:lnTo>
                    <a:pt x="1009446" y="267592"/>
                  </a:lnTo>
                  <a:lnTo>
                    <a:pt x="1031975" y="254380"/>
                  </a:lnTo>
                  <a:lnTo>
                    <a:pt x="933094" y="254380"/>
                  </a:lnTo>
                  <a:lnTo>
                    <a:pt x="896149" y="218895"/>
                  </a:lnTo>
                  <a:lnTo>
                    <a:pt x="855176" y="194865"/>
                  </a:lnTo>
                  <a:lnTo>
                    <a:pt x="811753" y="180012"/>
                  </a:lnTo>
                  <a:lnTo>
                    <a:pt x="767460" y="172058"/>
                  </a:lnTo>
                  <a:lnTo>
                    <a:pt x="723873" y="168723"/>
                  </a:lnTo>
                  <a:lnTo>
                    <a:pt x="657078" y="167147"/>
                  </a:lnTo>
                  <a:lnTo>
                    <a:pt x="644865" y="166625"/>
                  </a:lnTo>
                  <a:lnTo>
                    <a:pt x="633069" y="165823"/>
                  </a:lnTo>
                  <a:lnTo>
                    <a:pt x="570656" y="135011"/>
                  </a:lnTo>
                  <a:lnTo>
                    <a:pt x="511163" y="110116"/>
                  </a:lnTo>
                  <a:lnTo>
                    <a:pt x="486260" y="101333"/>
                  </a:lnTo>
                  <a:close/>
                </a:path>
                <a:path w="1332864" h="582295">
                  <a:moveTo>
                    <a:pt x="932599" y="306273"/>
                  </a:moveTo>
                  <a:lnTo>
                    <a:pt x="930935" y="306273"/>
                  </a:lnTo>
                  <a:lnTo>
                    <a:pt x="931494" y="306590"/>
                  </a:lnTo>
                  <a:lnTo>
                    <a:pt x="932053" y="306463"/>
                  </a:lnTo>
                  <a:lnTo>
                    <a:pt x="932599" y="306273"/>
                  </a:lnTo>
                  <a:close/>
                </a:path>
                <a:path w="1332864" h="582295">
                  <a:moveTo>
                    <a:pt x="1218537" y="130351"/>
                  </a:moveTo>
                  <a:lnTo>
                    <a:pt x="1144170" y="141347"/>
                  </a:lnTo>
                  <a:lnTo>
                    <a:pt x="1102682" y="159613"/>
                  </a:lnTo>
                  <a:lnTo>
                    <a:pt x="1058048" y="183622"/>
                  </a:lnTo>
                  <a:lnTo>
                    <a:pt x="992099" y="222132"/>
                  </a:lnTo>
                  <a:lnTo>
                    <a:pt x="971322" y="234116"/>
                  </a:lnTo>
                  <a:lnTo>
                    <a:pt x="951110" y="245269"/>
                  </a:lnTo>
                  <a:lnTo>
                    <a:pt x="933094" y="254380"/>
                  </a:lnTo>
                  <a:lnTo>
                    <a:pt x="1031975" y="254380"/>
                  </a:lnTo>
                  <a:lnTo>
                    <a:pt x="1079035" y="226947"/>
                  </a:lnTo>
                  <a:lnTo>
                    <a:pt x="1119370" y="204962"/>
                  </a:lnTo>
                  <a:lnTo>
                    <a:pt x="1156406" y="187973"/>
                  </a:lnTo>
                  <a:lnTo>
                    <a:pt x="1211336" y="178309"/>
                  </a:lnTo>
                  <a:lnTo>
                    <a:pt x="1316754" y="178309"/>
                  </a:lnTo>
                  <a:lnTo>
                    <a:pt x="1293481" y="153587"/>
                  </a:lnTo>
                  <a:lnTo>
                    <a:pt x="1257768" y="136966"/>
                  </a:lnTo>
                  <a:lnTo>
                    <a:pt x="1218537" y="130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9305" y="4669201"/>
              <a:ext cx="144691" cy="14451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178646" y="3528263"/>
              <a:ext cx="768350" cy="1019175"/>
            </a:xfrm>
            <a:custGeom>
              <a:avLst/>
              <a:gdLst/>
              <a:ahLst/>
              <a:cxnLst/>
              <a:rect l="l" t="t" r="r" b="b"/>
              <a:pathLst>
                <a:path w="768350" h="1019175">
                  <a:moveTo>
                    <a:pt x="668705" y="506514"/>
                  </a:moveTo>
                  <a:lnTo>
                    <a:pt x="667156" y="497459"/>
                  </a:lnTo>
                  <a:lnTo>
                    <a:pt x="662076" y="489407"/>
                  </a:lnTo>
                  <a:lnTo>
                    <a:pt x="654278" y="483984"/>
                  </a:lnTo>
                  <a:lnTo>
                    <a:pt x="645274" y="482028"/>
                  </a:lnTo>
                  <a:lnTo>
                    <a:pt x="636193" y="483577"/>
                  </a:lnTo>
                  <a:lnTo>
                    <a:pt x="589699" y="527024"/>
                  </a:lnTo>
                  <a:lnTo>
                    <a:pt x="552907" y="565785"/>
                  </a:lnTo>
                  <a:lnTo>
                    <a:pt x="507720" y="615975"/>
                  </a:lnTo>
                  <a:lnTo>
                    <a:pt x="461479" y="670941"/>
                  </a:lnTo>
                  <a:lnTo>
                    <a:pt x="456133" y="637108"/>
                  </a:lnTo>
                  <a:lnTo>
                    <a:pt x="452767" y="628230"/>
                  </a:lnTo>
                  <a:lnTo>
                    <a:pt x="446468" y="621576"/>
                  </a:lnTo>
                  <a:lnTo>
                    <a:pt x="438111" y="617702"/>
                  </a:lnTo>
                  <a:lnTo>
                    <a:pt x="428650" y="617143"/>
                  </a:lnTo>
                  <a:lnTo>
                    <a:pt x="419709" y="620471"/>
                  </a:lnTo>
                  <a:lnTo>
                    <a:pt x="412978" y="626745"/>
                  </a:lnTo>
                  <a:lnTo>
                    <a:pt x="409079" y="635088"/>
                  </a:lnTo>
                  <a:lnTo>
                    <a:pt x="408660" y="644601"/>
                  </a:lnTo>
                  <a:lnTo>
                    <a:pt x="421081" y="723265"/>
                  </a:lnTo>
                  <a:lnTo>
                    <a:pt x="388747" y="768934"/>
                  </a:lnTo>
                  <a:lnTo>
                    <a:pt x="359168" y="815479"/>
                  </a:lnTo>
                  <a:lnTo>
                    <a:pt x="333590" y="862076"/>
                  </a:lnTo>
                  <a:lnTo>
                    <a:pt x="313296" y="907910"/>
                  </a:lnTo>
                  <a:lnTo>
                    <a:pt x="299567" y="952157"/>
                  </a:lnTo>
                  <a:lnTo>
                    <a:pt x="293662" y="993990"/>
                  </a:lnTo>
                  <a:lnTo>
                    <a:pt x="295236" y="1003376"/>
                  </a:lnTo>
                  <a:lnTo>
                    <a:pt x="300101" y="1011186"/>
                  </a:lnTo>
                  <a:lnTo>
                    <a:pt x="307530" y="1016622"/>
                  </a:lnTo>
                  <a:lnTo>
                    <a:pt x="316788" y="1018857"/>
                  </a:lnTo>
                  <a:lnTo>
                    <a:pt x="317715" y="1018921"/>
                  </a:lnTo>
                  <a:lnTo>
                    <a:pt x="326809" y="1017130"/>
                  </a:lnTo>
                  <a:lnTo>
                    <a:pt x="334327" y="1012228"/>
                  </a:lnTo>
                  <a:lnTo>
                    <a:pt x="339534" y="1004900"/>
                  </a:lnTo>
                  <a:lnTo>
                    <a:pt x="341693" y="995832"/>
                  </a:lnTo>
                  <a:lnTo>
                    <a:pt x="347776" y="956500"/>
                  </a:lnTo>
                  <a:lnTo>
                    <a:pt x="362115" y="914158"/>
                  </a:lnTo>
                  <a:lnTo>
                    <a:pt x="383235" y="869759"/>
                  </a:lnTo>
                  <a:lnTo>
                    <a:pt x="409702" y="824293"/>
                  </a:lnTo>
                  <a:lnTo>
                    <a:pt x="501205" y="824293"/>
                  </a:lnTo>
                  <a:lnTo>
                    <a:pt x="510540" y="822401"/>
                  </a:lnTo>
                  <a:lnTo>
                    <a:pt x="518172" y="817257"/>
                  </a:lnTo>
                  <a:lnTo>
                    <a:pt x="523341" y="809637"/>
                  </a:lnTo>
                  <a:lnTo>
                    <a:pt x="525246" y="800290"/>
                  </a:lnTo>
                  <a:lnTo>
                    <a:pt x="523354" y="790968"/>
                  </a:lnTo>
                  <a:lnTo>
                    <a:pt x="518198" y="783323"/>
                  </a:lnTo>
                  <a:lnTo>
                    <a:pt x="510565" y="778167"/>
                  </a:lnTo>
                  <a:lnTo>
                    <a:pt x="501205" y="776274"/>
                  </a:lnTo>
                  <a:lnTo>
                    <a:pt x="441617" y="776274"/>
                  </a:lnTo>
                  <a:lnTo>
                    <a:pt x="464439" y="745058"/>
                  </a:lnTo>
                  <a:lnTo>
                    <a:pt x="487984" y="714629"/>
                  </a:lnTo>
                  <a:lnTo>
                    <a:pt x="511797" y="685304"/>
                  </a:lnTo>
                  <a:lnTo>
                    <a:pt x="535457" y="657377"/>
                  </a:lnTo>
                  <a:lnTo>
                    <a:pt x="620560" y="660387"/>
                  </a:lnTo>
                  <a:lnTo>
                    <a:pt x="629691" y="658583"/>
                  </a:lnTo>
                  <a:lnTo>
                    <a:pt x="637235" y="653643"/>
                  </a:lnTo>
                  <a:lnTo>
                    <a:pt x="642429" y="646290"/>
                  </a:lnTo>
                  <a:lnTo>
                    <a:pt x="644550" y="637235"/>
                  </a:lnTo>
                  <a:lnTo>
                    <a:pt x="643001" y="627849"/>
                  </a:lnTo>
                  <a:lnTo>
                    <a:pt x="638124" y="620064"/>
                  </a:lnTo>
                  <a:lnTo>
                    <a:pt x="630682" y="614667"/>
                  </a:lnTo>
                  <a:lnTo>
                    <a:pt x="621423" y="612482"/>
                  </a:lnTo>
                  <a:lnTo>
                    <a:pt x="576783" y="610946"/>
                  </a:lnTo>
                  <a:lnTo>
                    <a:pt x="609815" y="575551"/>
                  </a:lnTo>
                  <a:lnTo>
                    <a:pt x="636409" y="548081"/>
                  </a:lnTo>
                  <a:lnTo>
                    <a:pt x="661339" y="523303"/>
                  </a:lnTo>
                  <a:lnTo>
                    <a:pt x="666750" y="515493"/>
                  </a:lnTo>
                  <a:lnTo>
                    <a:pt x="668705" y="506514"/>
                  </a:lnTo>
                  <a:close/>
                </a:path>
                <a:path w="768350" h="1019175">
                  <a:moveTo>
                    <a:pt x="768134" y="375894"/>
                  </a:moveTo>
                  <a:lnTo>
                    <a:pt x="738073" y="343395"/>
                  </a:lnTo>
                  <a:lnTo>
                    <a:pt x="728700" y="342709"/>
                  </a:lnTo>
                  <a:lnTo>
                    <a:pt x="719315" y="344284"/>
                  </a:lnTo>
                  <a:lnTo>
                    <a:pt x="702348" y="349859"/>
                  </a:lnTo>
                  <a:lnTo>
                    <a:pt x="686028" y="355688"/>
                  </a:lnTo>
                  <a:lnTo>
                    <a:pt x="654380" y="367677"/>
                  </a:lnTo>
                  <a:lnTo>
                    <a:pt x="650722" y="336575"/>
                  </a:lnTo>
                  <a:lnTo>
                    <a:pt x="632155" y="259626"/>
                  </a:lnTo>
                  <a:lnTo>
                    <a:pt x="615340" y="215087"/>
                  </a:lnTo>
                  <a:lnTo>
                    <a:pt x="592201" y="167347"/>
                  </a:lnTo>
                  <a:lnTo>
                    <a:pt x="561809" y="117055"/>
                  </a:lnTo>
                  <a:lnTo>
                    <a:pt x="523176" y="64871"/>
                  </a:lnTo>
                  <a:lnTo>
                    <a:pt x="475373" y="11417"/>
                  </a:lnTo>
                  <a:lnTo>
                    <a:pt x="445973" y="0"/>
                  </a:lnTo>
                  <a:lnTo>
                    <a:pt x="437845" y="1346"/>
                  </a:lnTo>
                  <a:lnTo>
                    <a:pt x="401586" y="36880"/>
                  </a:lnTo>
                  <a:lnTo>
                    <a:pt x="355612" y="103378"/>
                  </a:lnTo>
                  <a:lnTo>
                    <a:pt x="329387" y="146215"/>
                  </a:lnTo>
                  <a:lnTo>
                    <a:pt x="303390" y="193992"/>
                  </a:lnTo>
                  <a:lnTo>
                    <a:pt x="279425" y="245656"/>
                  </a:lnTo>
                  <a:lnTo>
                    <a:pt x="259283" y="300126"/>
                  </a:lnTo>
                  <a:lnTo>
                    <a:pt x="216090" y="276313"/>
                  </a:lnTo>
                  <a:lnTo>
                    <a:pt x="166903" y="254304"/>
                  </a:lnTo>
                  <a:lnTo>
                    <a:pt x="111379" y="234886"/>
                  </a:lnTo>
                  <a:lnTo>
                    <a:pt x="49161" y="218821"/>
                  </a:lnTo>
                  <a:lnTo>
                    <a:pt x="40906" y="217779"/>
                  </a:lnTo>
                  <a:lnTo>
                    <a:pt x="32727" y="218605"/>
                  </a:lnTo>
                  <a:lnTo>
                    <a:pt x="4419" y="245071"/>
                  </a:lnTo>
                  <a:lnTo>
                    <a:pt x="0" y="318452"/>
                  </a:lnTo>
                  <a:lnTo>
                    <a:pt x="38" y="380174"/>
                  </a:lnTo>
                  <a:lnTo>
                    <a:pt x="3111" y="438150"/>
                  </a:lnTo>
                  <a:lnTo>
                    <a:pt x="9207" y="492391"/>
                  </a:lnTo>
                  <a:lnTo>
                    <a:pt x="18326" y="542861"/>
                  </a:lnTo>
                  <a:lnTo>
                    <a:pt x="30467" y="589559"/>
                  </a:lnTo>
                  <a:lnTo>
                    <a:pt x="45605" y="632460"/>
                  </a:lnTo>
                  <a:lnTo>
                    <a:pt x="63754" y="671550"/>
                  </a:lnTo>
                  <a:lnTo>
                    <a:pt x="84899" y="706831"/>
                  </a:lnTo>
                  <a:lnTo>
                    <a:pt x="109054" y="738276"/>
                  </a:lnTo>
                  <a:lnTo>
                    <a:pt x="136182" y="765860"/>
                  </a:lnTo>
                  <a:lnTo>
                    <a:pt x="166293" y="789584"/>
                  </a:lnTo>
                  <a:lnTo>
                    <a:pt x="199390" y="809434"/>
                  </a:lnTo>
                  <a:lnTo>
                    <a:pt x="206705" y="812139"/>
                  </a:lnTo>
                  <a:lnTo>
                    <a:pt x="219125" y="812139"/>
                  </a:lnTo>
                  <a:lnTo>
                    <a:pt x="227495" y="807402"/>
                  </a:lnTo>
                  <a:lnTo>
                    <a:pt x="231800" y="799172"/>
                  </a:lnTo>
                  <a:lnTo>
                    <a:pt x="234416" y="790003"/>
                  </a:lnTo>
                  <a:lnTo>
                    <a:pt x="233349" y="780872"/>
                  </a:lnTo>
                  <a:lnTo>
                    <a:pt x="228942" y="772807"/>
                  </a:lnTo>
                  <a:lnTo>
                    <a:pt x="221526" y="766813"/>
                  </a:lnTo>
                  <a:lnTo>
                    <a:pt x="190665" y="747966"/>
                  </a:lnTo>
                  <a:lnTo>
                    <a:pt x="162801" y="724928"/>
                  </a:lnTo>
                  <a:lnTo>
                    <a:pt x="116065" y="666369"/>
                  </a:lnTo>
                  <a:lnTo>
                    <a:pt x="97218" y="630885"/>
                  </a:lnTo>
                  <a:lnTo>
                    <a:pt x="81394" y="591286"/>
                  </a:lnTo>
                  <a:lnTo>
                    <a:pt x="68580" y="547573"/>
                  </a:lnTo>
                  <a:lnTo>
                    <a:pt x="58801" y="499783"/>
                  </a:lnTo>
                  <a:lnTo>
                    <a:pt x="52057" y="447929"/>
                  </a:lnTo>
                  <a:lnTo>
                    <a:pt x="48361" y="392023"/>
                  </a:lnTo>
                  <a:lnTo>
                    <a:pt x="47701" y="332092"/>
                  </a:lnTo>
                  <a:lnTo>
                    <a:pt x="50088" y="268135"/>
                  </a:lnTo>
                  <a:lnTo>
                    <a:pt x="128549" y="290982"/>
                  </a:lnTo>
                  <a:lnTo>
                    <a:pt x="194602" y="318833"/>
                  </a:lnTo>
                  <a:lnTo>
                    <a:pt x="249135" y="349694"/>
                  </a:lnTo>
                  <a:lnTo>
                    <a:pt x="293039" y="381584"/>
                  </a:lnTo>
                  <a:lnTo>
                    <a:pt x="327177" y="412534"/>
                  </a:lnTo>
                  <a:lnTo>
                    <a:pt x="369684" y="463626"/>
                  </a:lnTo>
                  <a:lnTo>
                    <a:pt x="383679" y="487133"/>
                  </a:lnTo>
                  <a:lnTo>
                    <a:pt x="389394" y="494690"/>
                  </a:lnTo>
                  <a:lnTo>
                    <a:pt x="397319" y="499351"/>
                  </a:lnTo>
                  <a:lnTo>
                    <a:pt x="406425" y="500748"/>
                  </a:lnTo>
                  <a:lnTo>
                    <a:pt x="415658" y="498500"/>
                  </a:lnTo>
                  <a:lnTo>
                    <a:pt x="423278" y="492798"/>
                  </a:lnTo>
                  <a:lnTo>
                    <a:pt x="427951" y="484873"/>
                  </a:lnTo>
                  <a:lnTo>
                    <a:pt x="429336" y="475780"/>
                  </a:lnTo>
                  <a:lnTo>
                    <a:pt x="427037" y="466559"/>
                  </a:lnTo>
                  <a:lnTo>
                    <a:pt x="419112" y="452259"/>
                  </a:lnTo>
                  <a:lnTo>
                    <a:pt x="396976" y="420331"/>
                  </a:lnTo>
                  <a:lnTo>
                    <a:pt x="358305" y="376809"/>
                  </a:lnTo>
                  <a:lnTo>
                    <a:pt x="300736" y="327761"/>
                  </a:lnTo>
                  <a:lnTo>
                    <a:pt x="320992" y="269849"/>
                  </a:lnTo>
                  <a:lnTo>
                    <a:pt x="346316" y="214769"/>
                  </a:lnTo>
                  <a:lnTo>
                    <a:pt x="374230" y="164071"/>
                  </a:lnTo>
                  <a:lnTo>
                    <a:pt x="402297" y="119240"/>
                  </a:lnTo>
                  <a:lnTo>
                    <a:pt x="428053" y="81813"/>
                  </a:lnTo>
                  <a:lnTo>
                    <a:pt x="449046" y="53301"/>
                  </a:lnTo>
                  <a:lnTo>
                    <a:pt x="494423" y="105803"/>
                  </a:lnTo>
                  <a:lnTo>
                    <a:pt x="530301" y="156565"/>
                  </a:lnTo>
                  <a:lnTo>
                    <a:pt x="557771" y="204901"/>
                  </a:lnTo>
                  <a:lnTo>
                    <a:pt x="577913" y="250151"/>
                  </a:lnTo>
                  <a:lnTo>
                    <a:pt x="591845" y="291655"/>
                  </a:lnTo>
                  <a:lnTo>
                    <a:pt x="605370" y="360692"/>
                  </a:lnTo>
                  <a:lnTo>
                    <a:pt x="607148" y="386905"/>
                  </a:lnTo>
                  <a:lnTo>
                    <a:pt x="577837" y="400507"/>
                  </a:lnTo>
                  <a:lnTo>
                    <a:pt x="550113" y="414578"/>
                  </a:lnTo>
                  <a:lnTo>
                    <a:pt x="523989" y="429094"/>
                  </a:lnTo>
                  <a:lnTo>
                    <a:pt x="499478" y="444017"/>
                  </a:lnTo>
                  <a:lnTo>
                    <a:pt x="498678" y="429031"/>
                  </a:lnTo>
                  <a:lnTo>
                    <a:pt x="559066" y="366458"/>
                  </a:lnTo>
                  <a:lnTo>
                    <a:pt x="564210" y="358432"/>
                  </a:lnTo>
                  <a:lnTo>
                    <a:pt x="565797" y="349389"/>
                  </a:lnTo>
                  <a:lnTo>
                    <a:pt x="563867" y="340398"/>
                  </a:lnTo>
                  <a:lnTo>
                    <a:pt x="558444" y="332549"/>
                  </a:lnTo>
                  <a:lnTo>
                    <a:pt x="550481" y="327393"/>
                  </a:lnTo>
                  <a:lnTo>
                    <a:pt x="541413" y="325805"/>
                  </a:lnTo>
                  <a:lnTo>
                    <a:pt x="532384" y="327748"/>
                  </a:lnTo>
                  <a:lnTo>
                    <a:pt x="524510" y="333171"/>
                  </a:lnTo>
                  <a:lnTo>
                    <a:pt x="495350" y="363448"/>
                  </a:lnTo>
                  <a:lnTo>
                    <a:pt x="489699" y="254317"/>
                  </a:lnTo>
                  <a:lnTo>
                    <a:pt x="525056" y="215252"/>
                  </a:lnTo>
                  <a:lnTo>
                    <a:pt x="529932" y="207060"/>
                  </a:lnTo>
                  <a:lnTo>
                    <a:pt x="531228" y="197954"/>
                  </a:lnTo>
                  <a:lnTo>
                    <a:pt x="529018" y="189026"/>
                  </a:lnTo>
                  <a:lnTo>
                    <a:pt x="523341" y="181356"/>
                  </a:lnTo>
                  <a:lnTo>
                    <a:pt x="515112" y="176479"/>
                  </a:lnTo>
                  <a:lnTo>
                    <a:pt x="506006" y="175183"/>
                  </a:lnTo>
                  <a:lnTo>
                    <a:pt x="497103" y="177368"/>
                  </a:lnTo>
                  <a:lnTo>
                    <a:pt x="489458" y="183007"/>
                  </a:lnTo>
                  <a:lnTo>
                    <a:pt x="486257" y="186575"/>
                  </a:lnTo>
                  <a:lnTo>
                    <a:pt x="483679" y="136398"/>
                  </a:lnTo>
                  <a:lnTo>
                    <a:pt x="481330" y="127317"/>
                  </a:lnTo>
                  <a:lnTo>
                    <a:pt x="475818" y="120192"/>
                  </a:lnTo>
                  <a:lnTo>
                    <a:pt x="467931" y="115493"/>
                  </a:lnTo>
                  <a:lnTo>
                    <a:pt x="458457" y="113677"/>
                  </a:lnTo>
                  <a:lnTo>
                    <a:pt x="449237" y="116027"/>
                  </a:lnTo>
                  <a:lnTo>
                    <a:pt x="441883" y="121539"/>
                  </a:lnTo>
                  <a:lnTo>
                    <a:pt x="437121" y="129413"/>
                  </a:lnTo>
                  <a:lnTo>
                    <a:pt x="435711" y="138849"/>
                  </a:lnTo>
                  <a:lnTo>
                    <a:pt x="442099" y="262547"/>
                  </a:lnTo>
                  <a:lnTo>
                    <a:pt x="430047" y="248907"/>
                  </a:lnTo>
                  <a:lnTo>
                    <a:pt x="422427" y="243192"/>
                  </a:lnTo>
                  <a:lnTo>
                    <a:pt x="413499" y="240906"/>
                  </a:lnTo>
                  <a:lnTo>
                    <a:pt x="404355" y="242125"/>
                  </a:lnTo>
                  <a:lnTo>
                    <a:pt x="396113" y="246875"/>
                  </a:lnTo>
                  <a:lnTo>
                    <a:pt x="390385" y="254482"/>
                  </a:lnTo>
                  <a:lnTo>
                    <a:pt x="388086" y="263385"/>
                  </a:lnTo>
                  <a:lnTo>
                    <a:pt x="389293" y="272516"/>
                  </a:lnTo>
                  <a:lnTo>
                    <a:pt x="394081" y="280784"/>
                  </a:lnTo>
                  <a:lnTo>
                    <a:pt x="446100" y="339496"/>
                  </a:lnTo>
                  <a:lnTo>
                    <a:pt x="453174" y="476567"/>
                  </a:lnTo>
                  <a:lnTo>
                    <a:pt x="415467" y="507682"/>
                  </a:lnTo>
                  <a:lnTo>
                    <a:pt x="382689" y="539407"/>
                  </a:lnTo>
                  <a:lnTo>
                    <a:pt x="354545" y="571461"/>
                  </a:lnTo>
                  <a:lnTo>
                    <a:pt x="330733" y="603580"/>
                  </a:lnTo>
                  <a:lnTo>
                    <a:pt x="292430" y="550570"/>
                  </a:lnTo>
                  <a:lnTo>
                    <a:pt x="313461" y="473125"/>
                  </a:lnTo>
                  <a:lnTo>
                    <a:pt x="314109" y="463638"/>
                  </a:lnTo>
                  <a:lnTo>
                    <a:pt x="311150" y="454952"/>
                  </a:lnTo>
                  <a:lnTo>
                    <a:pt x="305130" y="448017"/>
                  </a:lnTo>
                  <a:lnTo>
                    <a:pt x="296608" y="443776"/>
                  </a:lnTo>
                  <a:lnTo>
                    <a:pt x="286994" y="443026"/>
                  </a:lnTo>
                  <a:lnTo>
                    <a:pt x="278295" y="445985"/>
                  </a:lnTo>
                  <a:lnTo>
                    <a:pt x="271411" y="452056"/>
                  </a:lnTo>
                  <a:lnTo>
                    <a:pt x="267220" y="460603"/>
                  </a:lnTo>
                  <a:lnTo>
                    <a:pt x="256336" y="500583"/>
                  </a:lnTo>
                  <a:lnTo>
                    <a:pt x="124917" y="318731"/>
                  </a:lnTo>
                  <a:lnTo>
                    <a:pt x="117944" y="312267"/>
                  </a:lnTo>
                  <a:lnTo>
                    <a:pt x="109321" y="309118"/>
                  </a:lnTo>
                  <a:lnTo>
                    <a:pt x="100126" y="309422"/>
                  </a:lnTo>
                  <a:lnTo>
                    <a:pt x="91401" y="313334"/>
                  </a:lnTo>
                  <a:lnTo>
                    <a:pt x="84963" y="320306"/>
                  </a:lnTo>
                  <a:lnTo>
                    <a:pt x="81788" y="328930"/>
                  </a:lnTo>
                  <a:lnTo>
                    <a:pt x="82067" y="338124"/>
                  </a:lnTo>
                  <a:lnTo>
                    <a:pt x="85991" y="346798"/>
                  </a:lnTo>
                  <a:lnTo>
                    <a:pt x="152717" y="439166"/>
                  </a:lnTo>
                  <a:lnTo>
                    <a:pt x="129286" y="436587"/>
                  </a:lnTo>
                  <a:lnTo>
                    <a:pt x="120167" y="437311"/>
                  </a:lnTo>
                  <a:lnTo>
                    <a:pt x="111975" y="441566"/>
                  </a:lnTo>
                  <a:lnTo>
                    <a:pt x="105816" y="448627"/>
                  </a:lnTo>
                  <a:lnTo>
                    <a:pt x="102781" y="457771"/>
                  </a:lnTo>
                  <a:lnTo>
                    <a:pt x="103632" y="467245"/>
                  </a:lnTo>
                  <a:lnTo>
                    <a:pt x="107911" y="475386"/>
                  </a:lnTo>
                  <a:lnTo>
                    <a:pt x="114935" y="481342"/>
                  </a:lnTo>
                  <a:lnTo>
                    <a:pt x="124002" y="484251"/>
                  </a:lnTo>
                  <a:lnTo>
                    <a:pt x="190601" y="491617"/>
                  </a:lnTo>
                  <a:lnTo>
                    <a:pt x="303682" y="648157"/>
                  </a:lnTo>
                  <a:lnTo>
                    <a:pt x="273672" y="718566"/>
                  </a:lnTo>
                  <a:lnTo>
                    <a:pt x="257911" y="780757"/>
                  </a:lnTo>
                  <a:lnTo>
                    <a:pt x="252069" y="830618"/>
                  </a:lnTo>
                  <a:lnTo>
                    <a:pt x="251828" y="864031"/>
                  </a:lnTo>
                  <a:lnTo>
                    <a:pt x="252831" y="876871"/>
                  </a:lnTo>
                  <a:lnTo>
                    <a:pt x="255943" y="885761"/>
                  </a:lnTo>
                  <a:lnTo>
                    <a:pt x="261988" y="892505"/>
                  </a:lnTo>
                  <a:lnTo>
                    <a:pt x="270243" y="896442"/>
                  </a:lnTo>
                  <a:lnTo>
                    <a:pt x="279946" y="896950"/>
                  </a:lnTo>
                  <a:lnTo>
                    <a:pt x="288899" y="893775"/>
                  </a:lnTo>
                  <a:lnTo>
                    <a:pt x="295706" y="887628"/>
                  </a:lnTo>
                  <a:lnTo>
                    <a:pt x="299720" y="879373"/>
                  </a:lnTo>
                  <a:lnTo>
                    <a:pt x="300304" y="869924"/>
                  </a:lnTo>
                  <a:lnTo>
                    <a:pt x="299034" y="849325"/>
                  </a:lnTo>
                  <a:lnTo>
                    <a:pt x="301815" y="802843"/>
                  </a:lnTo>
                  <a:lnTo>
                    <a:pt x="316382" y="737323"/>
                  </a:lnTo>
                  <a:lnTo>
                    <a:pt x="350418" y="659587"/>
                  </a:lnTo>
                  <a:lnTo>
                    <a:pt x="351586" y="658050"/>
                  </a:lnTo>
                  <a:lnTo>
                    <a:pt x="353123" y="654672"/>
                  </a:lnTo>
                  <a:lnTo>
                    <a:pt x="395655" y="594461"/>
                  </a:lnTo>
                  <a:lnTo>
                    <a:pt x="423316" y="564172"/>
                  </a:lnTo>
                  <a:lnTo>
                    <a:pt x="455739" y="534200"/>
                  </a:lnTo>
                  <a:lnTo>
                    <a:pt x="493318" y="504850"/>
                  </a:lnTo>
                  <a:lnTo>
                    <a:pt x="536422" y="476453"/>
                  </a:lnTo>
                  <a:lnTo>
                    <a:pt x="585431" y="449338"/>
                  </a:lnTo>
                  <a:lnTo>
                    <a:pt x="640854" y="423748"/>
                  </a:lnTo>
                  <a:lnTo>
                    <a:pt x="678561" y="408813"/>
                  </a:lnTo>
                  <a:lnTo>
                    <a:pt x="718820" y="394703"/>
                  </a:lnTo>
                  <a:lnTo>
                    <a:pt x="717511" y="419976"/>
                  </a:lnTo>
                  <a:lnTo>
                    <a:pt x="715505" y="484136"/>
                  </a:lnTo>
                  <a:lnTo>
                    <a:pt x="710946" y="561340"/>
                  </a:lnTo>
                  <a:lnTo>
                    <a:pt x="706501" y="602576"/>
                  </a:lnTo>
                  <a:lnTo>
                    <a:pt x="699935" y="644588"/>
                  </a:lnTo>
                  <a:lnTo>
                    <a:pt x="690753" y="686600"/>
                  </a:lnTo>
                  <a:lnTo>
                    <a:pt x="678446" y="727887"/>
                  </a:lnTo>
                  <a:lnTo>
                    <a:pt x="662520" y="767676"/>
                  </a:lnTo>
                  <a:lnTo>
                    <a:pt x="642480" y="805243"/>
                  </a:lnTo>
                  <a:lnTo>
                    <a:pt x="617816" y="839812"/>
                  </a:lnTo>
                  <a:lnTo>
                    <a:pt x="588010" y="870661"/>
                  </a:lnTo>
                  <a:lnTo>
                    <a:pt x="552589" y="897026"/>
                  </a:lnTo>
                  <a:lnTo>
                    <a:pt x="511048" y="918146"/>
                  </a:lnTo>
                  <a:lnTo>
                    <a:pt x="462864" y="933297"/>
                  </a:lnTo>
                  <a:lnTo>
                    <a:pt x="407543" y="941717"/>
                  </a:lnTo>
                  <a:lnTo>
                    <a:pt x="407543" y="965733"/>
                  </a:lnTo>
                  <a:lnTo>
                    <a:pt x="410679" y="989622"/>
                  </a:lnTo>
                  <a:lnTo>
                    <a:pt x="467131" y="981417"/>
                  </a:lnTo>
                  <a:lnTo>
                    <a:pt x="517156" y="967016"/>
                  </a:lnTo>
                  <a:lnTo>
                    <a:pt x="561162" y="947064"/>
                  </a:lnTo>
                  <a:lnTo>
                    <a:pt x="599528" y="922223"/>
                  </a:lnTo>
                  <a:lnTo>
                    <a:pt x="632650" y="893127"/>
                  </a:lnTo>
                  <a:lnTo>
                    <a:pt x="660920" y="860437"/>
                  </a:lnTo>
                  <a:lnTo>
                    <a:pt x="684745" y="824826"/>
                  </a:lnTo>
                  <a:lnTo>
                    <a:pt x="704507" y="786930"/>
                  </a:lnTo>
                  <a:lnTo>
                    <a:pt x="720598" y="747395"/>
                  </a:lnTo>
                  <a:lnTo>
                    <a:pt x="733412" y="706894"/>
                  </a:lnTo>
                  <a:lnTo>
                    <a:pt x="743356" y="666076"/>
                  </a:lnTo>
                  <a:lnTo>
                    <a:pt x="750811" y="625589"/>
                  </a:lnTo>
                  <a:lnTo>
                    <a:pt x="756170" y="586079"/>
                  </a:lnTo>
                  <a:lnTo>
                    <a:pt x="762203" y="512660"/>
                  </a:lnTo>
                  <a:lnTo>
                    <a:pt x="765822" y="413778"/>
                  </a:lnTo>
                  <a:lnTo>
                    <a:pt x="766737" y="398272"/>
                  </a:lnTo>
                  <a:lnTo>
                    <a:pt x="768019" y="385432"/>
                  </a:lnTo>
                  <a:lnTo>
                    <a:pt x="768134" y="375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43340" y="3082123"/>
              <a:ext cx="1937826" cy="190059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035031" y="5538825"/>
              <a:ext cx="3270250" cy="280035"/>
            </a:xfrm>
            <a:custGeom>
              <a:avLst/>
              <a:gdLst/>
              <a:ahLst/>
              <a:cxnLst/>
              <a:rect l="l" t="t" r="r" b="b"/>
              <a:pathLst>
                <a:path w="3270250" h="280035">
                  <a:moveTo>
                    <a:pt x="703834" y="135166"/>
                  </a:moveTo>
                  <a:lnTo>
                    <a:pt x="469468" y="0"/>
                  </a:lnTo>
                  <a:lnTo>
                    <a:pt x="461213" y="4762"/>
                  </a:lnTo>
                  <a:lnTo>
                    <a:pt x="461213" y="99225"/>
                  </a:lnTo>
                  <a:lnTo>
                    <a:pt x="456780" y="103644"/>
                  </a:lnTo>
                  <a:lnTo>
                    <a:pt x="4432" y="103644"/>
                  </a:lnTo>
                  <a:lnTo>
                    <a:pt x="0" y="108077"/>
                  </a:lnTo>
                  <a:lnTo>
                    <a:pt x="0" y="171754"/>
                  </a:lnTo>
                  <a:lnTo>
                    <a:pt x="4432" y="176187"/>
                  </a:lnTo>
                  <a:lnTo>
                    <a:pt x="9893" y="176187"/>
                  </a:lnTo>
                  <a:lnTo>
                    <a:pt x="456780" y="176187"/>
                  </a:lnTo>
                  <a:lnTo>
                    <a:pt x="461213" y="180619"/>
                  </a:lnTo>
                  <a:lnTo>
                    <a:pt x="461213" y="275082"/>
                  </a:lnTo>
                  <a:lnTo>
                    <a:pt x="469468" y="279844"/>
                  </a:lnTo>
                  <a:lnTo>
                    <a:pt x="703834" y="144678"/>
                  </a:lnTo>
                  <a:lnTo>
                    <a:pt x="703834" y="135166"/>
                  </a:lnTo>
                  <a:close/>
                </a:path>
                <a:path w="3270250" h="280035">
                  <a:moveTo>
                    <a:pt x="3269932" y="135166"/>
                  </a:moveTo>
                  <a:lnTo>
                    <a:pt x="3035566" y="0"/>
                  </a:lnTo>
                  <a:lnTo>
                    <a:pt x="3027311" y="4762"/>
                  </a:lnTo>
                  <a:lnTo>
                    <a:pt x="3027311" y="99225"/>
                  </a:lnTo>
                  <a:lnTo>
                    <a:pt x="3022879" y="103644"/>
                  </a:lnTo>
                  <a:lnTo>
                    <a:pt x="2570530" y="103644"/>
                  </a:lnTo>
                  <a:lnTo>
                    <a:pt x="2566098" y="108077"/>
                  </a:lnTo>
                  <a:lnTo>
                    <a:pt x="2566098" y="171754"/>
                  </a:lnTo>
                  <a:lnTo>
                    <a:pt x="2570530" y="176187"/>
                  </a:lnTo>
                  <a:lnTo>
                    <a:pt x="2575991" y="176187"/>
                  </a:lnTo>
                  <a:lnTo>
                    <a:pt x="3022879" y="176187"/>
                  </a:lnTo>
                  <a:lnTo>
                    <a:pt x="3027311" y="180619"/>
                  </a:lnTo>
                  <a:lnTo>
                    <a:pt x="3027311" y="275082"/>
                  </a:lnTo>
                  <a:lnTo>
                    <a:pt x="3035566" y="279844"/>
                  </a:lnTo>
                  <a:lnTo>
                    <a:pt x="3269932" y="144678"/>
                  </a:lnTo>
                  <a:lnTo>
                    <a:pt x="3269932" y="135166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677306" y="6293965"/>
              <a:ext cx="353060" cy="93345"/>
            </a:xfrm>
            <a:custGeom>
              <a:avLst/>
              <a:gdLst/>
              <a:ahLst/>
              <a:cxnLst/>
              <a:rect l="l" t="t" r="r" b="b"/>
              <a:pathLst>
                <a:path w="353059" h="93345">
                  <a:moveTo>
                    <a:pt x="281432" y="0"/>
                  </a:moveTo>
                  <a:lnTo>
                    <a:pt x="7150" y="0"/>
                  </a:lnTo>
                  <a:lnTo>
                    <a:pt x="0" y="7137"/>
                  </a:lnTo>
                  <a:lnTo>
                    <a:pt x="0" y="86207"/>
                  </a:lnTo>
                  <a:lnTo>
                    <a:pt x="7150" y="93344"/>
                  </a:lnTo>
                  <a:lnTo>
                    <a:pt x="331089" y="93344"/>
                  </a:lnTo>
                  <a:lnTo>
                    <a:pt x="346160" y="89789"/>
                  </a:lnTo>
                  <a:lnTo>
                    <a:pt x="352439" y="81246"/>
                  </a:lnTo>
                  <a:lnTo>
                    <a:pt x="351614" y="70901"/>
                  </a:lnTo>
                  <a:lnTo>
                    <a:pt x="345376" y="61937"/>
                  </a:lnTo>
                  <a:lnTo>
                    <a:pt x="293154" y="10985"/>
                  </a:lnTo>
                  <a:lnTo>
                    <a:pt x="281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54051" y="6412196"/>
              <a:ext cx="96266" cy="19216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05891" y="6429568"/>
              <a:ext cx="96266" cy="17480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08765" y="6499035"/>
              <a:ext cx="142921" cy="10532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072965" y="6291681"/>
              <a:ext cx="823594" cy="316230"/>
            </a:xfrm>
            <a:custGeom>
              <a:avLst/>
              <a:gdLst/>
              <a:ahLst/>
              <a:cxnLst/>
              <a:rect l="l" t="t" r="r" b="b"/>
              <a:pathLst>
                <a:path w="823595" h="316229">
                  <a:moveTo>
                    <a:pt x="405015" y="10363"/>
                  </a:moveTo>
                  <a:lnTo>
                    <a:pt x="397865" y="3225"/>
                  </a:lnTo>
                  <a:lnTo>
                    <a:pt x="293738" y="3225"/>
                  </a:lnTo>
                  <a:lnTo>
                    <a:pt x="288455" y="3454"/>
                  </a:lnTo>
                  <a:lnTo>
                    <a:pt x="284251" y="5118"/>
                  </a:lnTo>
                  <a:lnTo>
                    <a:pt x="278930" y="9613"/>
                  </a:lnTo>
                  <a:lnTo>
                    <a:pt x="270294" y="18376"/>
                  </a:lnTo>
                  <a:lnTo>
                    <a:pt x="200355" y="88582"/>
                  </a:lnTo>
                  <a:lnTo>
                    <a:pt x="195694" y="94005"/>
                  </a:lnTo>
                  <a:lnTo>
                    <a:pt x="189484" y="94005"/>
                  </a:lnTo>
                  <a:lnTo>
                    <a:pt x="186296" y="90220"/>
                  </a:lnTo>
                  <a:lnTo>
                    <a:pt x="111620" y="15646"/>
                  </a:lnTo>
                  <a:lnTo>
                    <a:pt x="102755" y="5930"/>
                  </a:lnTo>
                  <a:lnTo>
                    <a:pt x="96964" y="1181"/>
                  </a:lnTo>
                  <a:lnTo>
                    <a:pt x="91694" y="0"/>
                  </a:lnTo>
                  <a:lnTo>
                    <a:pt x="84404" y="1054"/>
                  </a:lnTo>
                  <a:lnTo>
                    <a:pt x="9029" y="1054"/>
                  </a:lnTo>
                  <a:lnTo>
                    <a:pt x="4622" y="4940"/>
                  </a:lnTo>
                  <a:lnTo>
                    <a:pt x="1155" y="10172"/>
                  </a:lnTo>
                  <a:lnTo>
                    <a:pt x="0" y="16154"/>
                  </a:lnTo>
                  <a:lnTo>
                    <a:pt x="1155" y="22123"/>
                  </a:lnTo>
                  <a:lnTo>
                    <a:pt x="4622" y="27368"/>
                  </a:lnTo>
                  <a:lnTo>
                    <a:pt x="181254" y="203771"/>
                  </a:lnTo>
                  <a:lnTo>
                    <a:pt x="186499" y="207238"/>
                  </a:lnTo>
                  <a:lnTo>
                    <a:pt x="192481" y="208394"/>
                  </a:lnTo>
                  <a:lnTo>
                    <a:pt x="198475" y="207238"/>
                  </a:lnTo>
                  <a:lnTo>
                    <a:pt x="203720" y="203771"/>
                  </a:lnTo>
                  <a:lnTo>
                    <a:pt x="287883" y="119710"/>
                  </a:lnTo>
                  <a:lnTo>
                    <a:pt x="295503" y="111518"/>
                  </a:lnTo>
                  <a:lnTo>
                    <a:pt x="309676" y="120789"/>
                  </a:lnTo>
                  <a:lnTo>
                    <a:pt x="308749" y="130505"/>
                  </a:lnTo>
                  <a:lnTo>
                    <a:pt x="308749" y="305549"/>
                  </a:lnTo>
                  <a:lnTo>
                    <a:pt x="313207" y="312420"/>
                  </a:lnTo>
                  <a:lnTo>
                    <a:pt x="324637" y="312699"/>
                  </a:lnTo>
                  <a:lnTo>
                    <a:pt x="329971" y="315798"/>
                  </a:lnTo>
                  <a:lnTo>
                    <a:pt x="348297" y="298107"/>
                  </a:lnTo>
                  <a:lnTo>
                    <a:pt x="356374" y="289941"/>
                  </a:lnTo>
                  <a:lnTo>
                    <a:pt x="395820" y="248793"/>
                  </a:lnTo>
                  <a:lnTo>
                    <a:pt x="397256" y="247357"/>
                  </a:lnTo>
                  <a:lnTo>
                    <a:pt x="400418" y="242582"/>
                  </a:lnTo>
                  <a:lnTo>
                    <a:pt x="403580" y="233781"/>
                  </a:lnTo>
                  <a:lnTo>
                    <a:pt x="405015" y="220256"/>
                  </a:lnTo>
                  <a:lnTo>
                    <a:pt x="405015" y="111518"/>
                  </a:lnTo>
                  <a:lnTo>
                    <a:pt x="405015" y="94005"/>
                  </a:lnTo>
                  <a:lnTo>
                    <a:pt x="405015" y="10363"/>
                  </a:lnTo>
                  <a:close/>
                </a:path>
                <a:path w="823595" h="316229">
                  <a:moveTo>
                    <a:pt x="823404" y="22974"/>
                  </a:moveTo>
                  <a:lnTo>
                    <a:pt x="819264" y="1879"/>
                  </a:lnTo>
                  <a:lnTo>
                    <a:pt x="807669" y="1676"/>
                  </a:lnTo>
                  <a:lnTo>
                    <a:pt x="742657" y="1257"/>
                  </a:lnTo>
                  <a:lnTo>
                    <a:pt x="730478" y="3441"/>
                  </a:lnTo>
                  <a:lnTo>
                    <a:pt x="720191" y="9004"/>
                  </a:lnTo>
                  <a:lnTo>
                    <a:pt x="712012" y="15760"/>
                  </a:lnTo>
                  <a:lnTo>
                    <a:pt x="705218" y="22517"/>
                  </a:lnTo>
                  <a:lnTo>
                    <a:pt x="636270" y="91363"/>
                  </a:lnTo>
                  <a:lnTo>
                    <a:pt x="632853" y="93700"/>
                  </a:lnTo>
                  <a:lnTo>
                    <a:pt x="626960" y="94005"/>
                  </a:lnTo>
                  <a:lnTo>
                    <a:pt x="624776" y="91528"/>
                  </a:lnTo>
                  <a:lnTo>
                    <a:pt x="566674" y="33502"/>
                  </a:lnTo>
                  <a:lnTo>
                    <a:pt x="565302" y="32321"/>
                  </a:lnTo>
                  <a:lnTo>
                    <a:pt x="561213" y="28663"/>
                  </a:lnTo>
                  <a:lnTo>
                    <a:pt x="554380" y="22402"/>
                  </a:lnTo>
                  <a:lnTo>
                    <a:pt x="536651" y="5765"/>
                  </a:lnTo>
                  <a:lnTo>
                    <a:pt x="531418" y="2032"/>
                  </a:lnTo>
                  <a:lnTo>
                    <a:pt x="526821" y="1092"/>
                  </a:lnTo>
                  <a:lnTo>
                    <a:pt x="520585" y="1879"/>
                  </a:lnTo>
                  <a:lnTo>
                    <a:pt x="444169" y="1879"/>
                  </a:lnTo>
                  <a:lnTo>
                    <a:pt x="441744" y="5194"/>
                  </a:lnTo>
                  <a:lnTo>
                    <a:pt x="437705" y="10807"/>
                  </a:lnTo>
                  <a:lnTo>
                    <a:pt x="436613" y="16738"/>
                  </a:lnTo>
                  <a:lnTo>
                    <a:pt x="438073" y="22517"/>
                  </a:lnTo>
                  <a:lnTo>
                    <a:pt x="710222" y="295757"/>
                  </a:lnTo>
                  <a:lnTo>
                    <a:pt x="750785" y="312724"/>
                  </a:lnTo>
                  <a:lnTo>
                    <a:pt x="790194" y="312254"/>
                  </a:lnTo>
                  <a:lnTo>
                    <a:pt x="802259" y="311759"/>
                  </a:lnTo>
                  <a:lnTo>
                    <a:pt x="809739" y="310616"/>
                  </a:lnTo>
                  <a:lnTo>
                    <a:pt x="817092" y="305181"/>
                  </a:lnTo>
                  <a:lnTo>
                    <a:pt x="820432" y="297522"/>
                  </a:lnTo>
                  <a:lnTo>
                    <a:pt x="820216" y="289623"/>
                  </a:lnTo>
                  <a:lnTo>
                    <a:pt x="816965" y="283464"/>
                  </a:lnTo>
                  <a:lnTo>
                    <a:pt x="695744" y="162407"/>
                  </a:lnTo>
                  <a:lnTo>
                    <a:pt x="692797" y="160388"/>
                  </a:lnTo>
                  <a:lnTo>
                    <a:pt x="692797" y="153250"/>
                  </a:lnTo>
                  <a:lnTo>
                    <a:pt x="695490" y="151130"/>
                  </a:lnTo>
                  <a:lnTo>
                    <a:pt x="752678" y="94005"/>
                  </a:lnTo>
                  <a:lnTo>
                    <a:pt x="817587" y="29184"/>
                  </a:lnTo>
                  <a:lnTo>
                    <a:pt x="823404" y="22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29530" y="1475232"/>
            <a:ext cx="6996430" cy="1984375"/>
            <a:chOff x="4229530" y="1475232"/>
            <a:chExt cx="6996430" cy="1984375"/>
          </a:xfrm>
        </p:grpSpPr>
        <p:sp>
          <p:nvSpPr>
            <p:cNvPr id="3" name="object 3"/>
            <p:cNvSpPr/>
            <p:nvPr/>
          </p:nvSpPr>
          <p:spPr>
            <a:xfrm>
              <a:off x="4229530" y="1551967"/>
              <a:ext cx="3719829" cy="1776730"/>
            </a:xfrm>
            <a:custGeom>
              <a:avLst/>
              <a:gdLst/>
              <a:ahLst/>
              <a:cxnLst/>
              <a:rect l="l" t="t" r="r" b="b"/>
              <a:pathLst>
                <a:path w="3719829" h="1776729">
                  <a:moveTo>
                    <a:pt x="3565588" y="0"/>
                  </a:moveTo>
                  <a:lnTo>
                    <a:pt x="154000" y="0"/>
                  </a:lnTo>
                  <a:lnTo>
                    <a:pt x="105324" y="7850"/>
                  </a:lnTo>
                  <a:lnTo>
                    <a:pt x="63049" y="29712"/>
                  </a:lnTo>
                  <a:lnTo>
                    <a:pt x="29713" y="63046"/>
                  </a:lnTo>
                  <a:lnTo>
                    <a:pt x="7851" y="105317"/>
                  </a:lnTo>
                  <a:lnTo>
                    <a:pt x="0" y="153987"/>
                  </a:lnTo>
                  <a:lnTo>
                    <a:pt x="0" y="1622234"/>
                  </a:lnTo>
                  <a:lnTo>
                    <a:pt x="7851" y="1670904"/>
                  </a:lnTo>
                  <a:lnTo>
                    <a:pt x="29713" y="1713175"/>
                  </a:lnTo>
                  <a:lnTo>
                    <a:pt x="63049" y="1746509"/>
                  </a:lnTo>
                  <a:lnTo>
                    <a:pt x="105324" y="1768371"/>
                  </a:lnTo>
                  <a:lnTo>
                    <a:pt x="154000" y="1776222"/>
                  </a:lnTo>
                  <a:lnTo>
                    <a:pt x="3565588" y="1776222"/>
                  </a:lnTo>
                  <a:lnTo>
                    <a:pt x="3614263" y="1768371"/>
                  </a:lnTo>
                  <a:lnTo>
                    <a:pt x="3656534" y="1746509"/>
                  </a:lnTo>
                  <a:lnTo>
                    <a:pt x="3689867" y="1713175"/>
                  </a:lnTo>
                  <a:lnTo>
                    <a:pt x="3711726" y="1670904"/>
                  </a:lnTo>
                  <a:lnTo>
                    <a:pt x="3719576" y="1622234"/>
                  </a:lnTo>
                  <a:lnTo>
                    <a:pt x="3719576" y="153987"/>
                  </a:lnTo>
                  <a:lnTo>
                    <a:pt x="3711726" y="105317"/>
                  </a:lnTo>
                  <a:lnTo>
                    <a:pt x="3689867" y="63046"/>
                  </a:lnTo>
                  <a:lnTo>
                    <a:pt x="3656534" y="29712"/>
                  </a:lnTo>
                  <a:lnTo>
                    <a:pt x="3614263" y="7850"/>
                  </a:lnTo>
                  <a:lnTo>
                    <a:pt x="3565588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18831" y="1624583"/>
              <a:ext cx="1642872" cy="16428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80067" y="2071215"/>
              <a:ext cx="790575" cy="789305"/>
            </a:xfrm>
            <a:custGeom>
              <a:avLst/>
              <a:gdLst/>
              <a:ahLst/>
              <a:cxnLst/>
              <a:rect l="l" t="t" r="r" b="b"/>
              <a:pathLst>
                <a:path w="790575" h="789305">
                  <a:moveTo>
                    <a:pt x="395122" y="0"/>
                  </a:moveTo>
                  <a:lnTo>
                    <a:pt x="0" y="394614"/>
                  </a:lnTo>
                  <a:lnTo>
                    <a:pt x="395122" y="789228"/>
                  </a:lnTo>
                  <a:lnTo>
                    <a:pt x="790232" y="394614"/>
                  </a:lnTo>
                  <a:lnTo>
                    <a:pt x="395122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80067" y="2071215"/>
              <a:ext cx="790575" cy="789305"/>
            </a:xfrm>
            <a:custGeom>
              <a:avLst/>
              <a:gdLst/>
              <a:ahLst/>
              <a:cxnLst/>
              <a:rect l="l" t="t" r="r" b="b"/>
              <a:pathLst>
                <a:path w="790575" h="789305">
                  <a:moveTo>
                    <a:pt x="0" y="394614"/>
                  </a:moveTo>
                  <a:lnTo>
                    <a:pt x="395122" y="0"/>
                  </a:lnTo>
                  <a:lnTo>
                    <a:pt x="790232" y="394614"/>
                  </a:lnTo>
                  <a:lnTo>
                    <a:pt x="395122" y="789228"/>
                  </a:lnTo>
                  <a:lnTo>
                    <a:pt x="0" y="394614"/>
                  </a:lnTo>
                  <a:close/>
                </a:path>
              </a:pathLst>
            </a:custGeom>
            <a:ln w="228295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45552" y="1475232"/>
              <a:ext cx="1176527" cy="19842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980067" y="1799452"/>
              <a:ext cx="3246120" cy="1327150"/>
            </a:xfrm>
            <a:custGeom>
              <a:avLst/>
              <a:gdLst/>
              <a:ahLst/>
              <a:cxnLst/>
              <a:rect l="l" t="t" r="r" b="b"/>
              <a:pathLst>
                <a:path w="3246120" h="1327150">
                  <a:moveTo>
                    <a:pt x="3100336" y="0"/>
                  </a:moveTo>
                  <a:lnTo>
                    <a:pt x="413245" y="0"/>
                  </a:lnTo>
                  <a:lnTo>
                    <a:pt x="367331" y="7395"/>
                  </a:lnTo>
                  <a:lnTo>
                    <a:pt x="327455" y="27989"/>
                  </a:lnTo>
                  <a:lnTo>
                    <a:pt x="296010" y="59393"/>
                  </a:lnTo>
                  <a:lnTo>
                    <a:pt x="275388" y="99216"/>
                  </a:lnTo>
                  <a:lnTo>
                    <a:pt x="267982" y="145072"/>
                  </a:lnTo>
                  <a:lnTo>
                    <a:pt x="267982" y="399618"/>
                  </a:lnTo>
                  <a:lnTo>
                    <a:pt x="0" y="667258"/>
                  </a:lnTo>
                  <a:lnTo>
                    <a:pt x="267982" y="934885"/>
                  </a:lnTo>
                  <a:lnTo>
                    <a:pt x="267982" y="1181671"/>
                  </a:lnTo>
                  <a:lnTo>
                    <a:pt x="275388" y="1227528"/>
                  </a:lnTo>
                  <a:lnTo>
                    <a:pt x="296010" y="1267355"/>
                  </a:lnTo>
                  <a:lnTo>
                    <a:pt x="327455" y="1298762"/>
                  </a:lnTo>
                  <a:lnTo>
                    <a:pt x="367331" y="1319359"/>
                  </a:lnTo>
                  <a:lnTo>
                    <a:pt x="413245" y="1326756"/>
                  </a:lnTo>
                  <a:lnTo>
                    <a:pt x="3100336" y="1326756"/>
                  </a:lnTo>
                  <a:lnTo>
                    <a:pt x="3146250" y="1319359"/>
                  </a:lnTo>
                  <a:lnTo>
                    <a:pt x="3186126" y="1298762"/>
                  </a:lnTo>
                  <a:lnTo>
                    <a:pt x="3217571" y="1267355"/>
                  </a:lnTo>
                  <a:lnTo>
                    <a:pt x="3238193" y="1227528"/>
                  </a:lnTo>
                  <a:lnTo>
                    <a:pt x="3245599" y="1181671"/>
                  </a:lnTo>
                  <a:lnTo>
                    <a:pt x="3245599" y="145072"/>
                  </a:lnTo>
                  <a:lnTo>
                    <a:pt x="3238193" y="99216"/>
                  </a:lnTo>
                  <a:lnTo>
                    <a:pt x="3217571" y="59393"/>
                  </a:lnTo>
                  <a:lnTo>
                    <a:pt x="3186126" y="27989"/>
                  </a:lnTo>
                  <a:lnTo>
                    <a:pt x="3146250" y="7395"/>
                  </a:lnTo>
                  <a:lnTo>
                    <a:pt x="3100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96699" y="1948637"/>
            <a:ext cx="241871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Marine Bold"/>
                <a:cs typeface="Marine Bold"/>
              </a:rPr>
              <a:t>A</a:t>
            </a:r>
            <a:r>
              <a:rPr sz="2200" b="1" spc="-70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2200" b="1" dirty="0">
                <a:solidFill>
                  <a:srgbClr val="FFFFFF"/>
                </a:solidFill>
                <a:latin typeface="Marine Bold"/>
                <a:cs typeface="Marine Bold"/>
              </a:rPr>
              <a:t>REASON</a:t>
            </a:r>
            <a:r>
              <a:rPr sz="2200" b="1" spc="-6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2200" b="1" dirty="0">
                <a:solidFill>
                  <a:srgbClr val="FFFFFF"/>
                </a:solidFill>
                <a:latin typeface="Marine Bold"/>
                <a:cs typeface="Marine Bold"/>
              </a:rPr>
              <a:t>TO</a:t>
            </a:r>
            <a:r>
              <a:rPr sz="2200" b="1" spc="-10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Marine Bold"/>
                <a:cs typeface="Marine Bold"/>
              </a:rPr>
              <a:t>EXIST </a:t>
            </a:r>
            <a:r>
              <a:rPr sz="2200" b="1" dirty="0">
                <a:solidFill>
                  <a:srgbClr val="FFFFFF"/>
                </a:solidFill>
                <a:latin typeface="Marine Bold"/>
                <a:cs typeface="Marine Bold"/>
              </a:rPr>
              <a:t>BEYOND</a:t>
            </a:r>
            <a:r>
              <a:rPr sz="2200" b="1" spc="-60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Marine Bold"/>
                <a:cs typeface="Marine Bold"/>
              </a:rPr>
              <a:t>MAKING MONEY</a:t>
            </a:r>
            <a:endParaRPr sz="2200">
              <a:latin typeface="Marine Regular"/>
              <a:cs typeface="Marine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03506" y="1904386"/>
            <a:ext cx="2299970" cy="10680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108585" algn="ctr">
              <a:lnSpc>
                <a:spcPct val="102400"/>
              </a:lnSpc>
              <a:spcBef>
                <a:spcPts val="245"/>
              </a:spcBef>
            </a:pPr>
            <a:r>
              <a:rPr sz="1750" b="1" dirty="0">
                <a:solidFill>
                  <a:srgbClr val="FF4800"/>
                </a:solidFill>
                <a:latin typeface="Marine-Black"/>
                <a:cs typeface="Marine-Black"/>
              </a:rPr>
              <a:t>NET</a:t>
            </a:r>
            <a:r>
              <a:rPr sz="1750" b="1" spc="-60" dirty="0">
                <a:solidFill>
                  <a:srgbClr val="FF4800"/>
                </a:solidFill>
                <a:latin typeface="Marine-Black"/>
                <a:cs typeface="Marine-Black"/>
              </a:rPr>
              <a:t> </a:t>
            </a:r>
            <a:r>
              <a:rPr sz="1750" b="1" dirty="0">
                <a:solidFill>
                  <a:srgbClr val="FF4800"/>
                </a:solidFill>
                <a:latin typeface="Marine-Black"/>
                <a:cs typeface="Marine-Black"/>
              </a:rPr>
              <a:t>ZERO</a:t>
            </a:r>
            <a:r>
              <a:rPr sz="1750" b="1" spc="-5" dirty="0">
                <a:solidFill>
                  <a:srgbClr val="FF4800"/>
                </a:solidFill>
                <a:latin typeface="Marine-Black"/>
                <a:cs typeface="Marine-Black"/>
              </a:rPr>
              <a:t> </a:t>
            </a:r>
            <a:r>
              <a:rPr sz="1750" b="1" spc="-10" dirty="0">
                <a:solidFill>
                  <a:srgbClr val="FF4800"/>
                </a:solidFill>
                <a:latin typeface="Marine-Black"/>
                <a:cs typeface="Marine-Black"/>
              </a:rPr>
              <a:t>PROMISE </a:t>
            </a:r>
            <a:r>
              <a:rPr sz="1600" b="1" spc="-20" dirty="0">
                <a:solidFill>
                  <a:srgbClr val="202F3B"/>
                </a:solidFill>
                <a:latin typeface="Marine Bold"/>
                <a:cs typeface="Marine Bold"/>
              </a:rPr>
              <a:t>COMPANIES</a:t>
            </a:r>
            <a:r>
              <a:rPr sz="1600" b="1" spc="-10" dirty="0">
                <a:solidFill>
                  <a:srgbClr val="202F3B"/>
                </a:solidFill>
                <a:latin typeface="Marine Bold"/>
                <a:cs typeface="Marine Bold"/>
              </a:rPr>
              <a:t> PLEDGE</a:t>
            </a:r>
            <a:r>
              <a:rPr sz="1600" b="1" spc="-35" dirty="0">
                <a:solidFill>
                  <a:srgbClr val="202F3B"/>
                </a:solidFill>
                <a:latin typeface="Marine Bold"/>
                <a:cs typeface="Marine Bold"/>
              </a:rPr>
              <a:t> </a:t>
            </a:r>
            <a:r>
              <a:rPr sz="1600" b="1" spc="-25" dirty="0">
                <a:solidFill>
                  <a:srgbClr val="202F3B"/>
                </a:solidFill>
                <a:latin typeface="Marine Bold"/>
                <a:cs typeface="Marine Bold"/>
              </a:rPr>
              <a:t>TO </a:t>
            </a:r>
            <a:r>
              <a:rPr sz="1600" b="1" spc="-10" dirty="0">
                <a:solidFill>
                  <a:srgbClr val="202F3B"/>
                </a:solidFill>
                <a:latin typeface="Marine Bold"/>
                <a:cs typeface="Marine Bold"/>
              </a:rPr>
              <a:t>ACHIEVE</a:t>
            </a:r>
            <a:r>
              <a:rPr sz="1600" b="1" spc="-20" dirty="0">
                <a:solidFill>
                  <a:srgbClr val="202F3B"/>
                </a:solidFill>
                <a:latin typeface="Marine Bold"/>
                <a:cs typeface="Marine Bold"/>
              </a:rPr>
              <a:t> </a:t>
            </a:r>
            <a:r>
              <a:rPr sz="1600" b="1" spc="-10" dirty="0">
                <a:solidFill>
                  <a:srgbClr val="202F3B"/>
                </a:solidFill>
                <a:latin typeface="Marine Bold"/>
                <a:cs typeface="Marine Bold"/>
              </a:rPr>
              <a:t>SUSTAINABILITY TARGETS</a:t>
            </a:r>
            <a:endParaRPr sz="1600">
              <a:latin typeface="Marine Regular"/>
              <a:cs typeface="Marine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67536" y="1475232"/>
            <a:ext cx="3808729" cy="1984375"/>
            <a:chOff x="967536" y="1475232"/>
            <a:chExt cx="3808729" cy="198437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3343" y="1624583"/>
              <a:ext cx="1642872" cy="16428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22903" y="2071215"/>
              <a:ext cx="790575" cy="789305"/>
            </a:xfrm>
            <a:custGeom>
              <a:avLst/>
              <a:gdLst/>
              <a:ahLst/>
              <a:cxnLst/>
              <a:rect l="l" t="t" r="r" b="b"/>
              <a:pathLst>
                <a:path w="790575" h="789305">
                  <a:moveTo>
                    <a:pt x="395109" y="0"/>
                  </a:moveTo>
                  <a:lnTo>
                    <a:pt x="0" y="394614"/>
                  </a:lnTo>
                  <a:lnTo>
                    <a:pt x="395109" y="789228"/>
                  </a:lnTo>
                  <a:lnTo>
                    <a:pt x="790232" y="394614"/>
                  </a:lnTo>
                  <a:lnTo>
                    <a:pt x="395109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22903" y="2071215"/>
              <a:ext cx="790575" cy="789305"/>
            </a:xfrm>
            <a:custGeom>
              <a:avLst/>
              <a:gdLst/>
              <a:ahLst/>
              <a:cxnLst/>
              <a:rect l="l" t="t" r="r" b="b"/>
              <a:pathLst>
                <a:path w="790575" h="789305">
                  <a:moveTo>
                    <a:pt x="790232" y="394614"/>
                  </a:moveTo>
                  <a:lnTo>
                    <a:pt x="395109" y="0"/>
                  </a:lnTo>
                  <a:lnTo>
                    <a:pt x="0" y="394614"/>
                  </a:lnTo>
                  <a:lnTo>
                    <a:pt x="395109" y="789228"/>
                  </a:lnTo>
                  <a:lnTo>
                    <a:pt x="790232" y="394614"/>
                  </a:lnTo>
                  <a:close/>
                </a:path>
              </a:pathLst>
            </a:custGeom>
            <a:ln w="228295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9919" y="1475232"/>
              <a:ext cx="1176527" cy="19842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67536" y="1799452"/>
              <a:ext cx="3246120" cy="1327150"/>
            </a:xfrm>
            <a:custGeom>
              <a:avLst/>
              <a:gdLst/>
              <a:ahLst/>
              <a:cxnLst/>
              <a:rect l="l" t="t" r="r" b="b"/>
              <a:pathLst>
                <a:path w="3246120" h="1327150">
                  <a:moveTo>
                    <a:pt x="2832354" y="0"/>
                  </a:moveTo>
                  <a:lnTo>
                    <a:pt x="145262" y="0"/>
                  </a:lnTo>
                  <a:lnTo>
                    <a:pt x="99348" y="7395"/>
                  </a:lnTo>
                  <a:lnTo>
                    <a:pt x="59472" y="27989"/>
                  </a:lnTo>
                  <a:lnTo>
                    <a:pt x="28027" y="59393"/>
                  </a:lnTo>
                  <a:lnTo>
                    <a:pt x="7405" y="99216"/>
                  </a:lnTo>
                  <a:lnTo>
                    <a:pt x="0" y="145072"/>
                  </a:lnTo>
                  <a:lnTo>
                    <a:pt x="0" y="1181671"/>
                  </a:lnTo>
                  <a:lnTo>
                    <a:pt x="7405" y="1227528"/>
                  </a:lnTo>
                  <a:lnTo>
                    <a:pt x="28027" y="1267355"/>
                  </a:lnTo>
                  <a:lnTo>
                    <a:pt x="59472" y="1298762"/>
                  </a:lnTo>
                  <a:lnTo>
                    <a:pt x="99348" y="1319359"/>
                  </a:lnTo>
                  <a:lnTo>
                    <a:pt x="145262" y="1326756"/>
                  </a:lnTo>
                  <a:lnTo>
                    <a:pt x="2832354" y="1326756"/>
                  </a:lnTo>
                  <a:lnTo>
                    <a:pt x="2878268" y="1319359"/>
                  </a:lnTo>
                  <a:lnTo>
                    <a:pt x="2918144" y="1298762"/>
                  </a:lnTo>
                  <a:lnTo>
                    <a:pt x="2949589" y="1267355"/>
                  </a:lnTo>
                  <a:lnTo>
                    <a:pt x="2970210" y="1227528"/>
                  </a:lnTo>
                  <a:lnTo>
                    <a:pt x="2977616" y="1181671"/>
                  </a:lnTo>
                  <a:lnTo>
                    <a:pt x="2977616" y="934885"/>
                  </a:lnTo>
                  <a:lnTo>
                    <a:pt x="3245599" y="667258"/>
                  </a:lnTo>
                  <a:lnTo>
                    <a:pt x="2977616" y="399618"/>
                  </a:lnTo>
                  <a:lnTo>
                    <a:pt x="2977616" y="145072"/>
                  </a:lnTo>
                  <a:lnTo>
                    <a:pt x="2970210" y="99216"/>
                  </a:lnTo>
                  <a:lnTo>
                    <a:pt x="2949589" y="59393"/>
                  </a:lnTo>
                  <a:lnTo>
                    <a:pt x="2918144" y="27989"/>
                  </a:lnTo>
                  <a:lnTo>
                    <a:pt x="2878268" y="7395"/>
                  </a:lnTo>
                  <a:lnTo>
                    <a:pt x="2832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25648" y="1928894"/>
            <a:ext cx="2233930" cy="104902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algn="ctr">
              <a:lnSpc>
                <a:spcPts val="1800"/>
              </a:lnSpc>
              <a:spcBef>
                <a:spcPts val="409"/>
              </a:spcBef>
            </a:pPr>
            <a:r>
              <a:rPr sz="1750" b="1" dirty="0">
                <a:solidFill>
                  <a:srgbClr val="FF4800"/>
                </a:solidFill>
                <a:latin typeface="Marine-Black"/>
                <a:cs typeface="Marine-Black"/>
              </a:rPr>
              <a:t>INCREASED </a:t>
            </a:r>
            <a:r>
              <a:rPr sz="1750" b="1" spc="-10" dirty="0">
                <a:solidFill>
                  <a:srgbClr val="FF4800"/>
                </a:solidFill>
                <a:latin typeface="Marine-Black"/>
                <a:cs typeface="Marine-Black"/>
              </a:rPr>
              <a:t>PRESSURE </a:t>
            </a:r>
            <a:r>
              <a:rPr sz="1750" b="1" dirty="0">
                <a:solidFill>
                  <a:srgbClr val="FF4800"/>
                </a:solidFill>
                <a:latin typeface="Marine-Black"/>
                <a:cs typeface="Marine-Black"/>
              </a:rPr>
              <a:t>&amp; </a:t>
            </a:r>
            <a:r>
              <a:rPr sz="1750" b="1" spc="-10" dirty="0">
                <a:solidFill>
                  <a:srgbClr val="FF4800"/>
                </a:solidFill>
                <a:latin typeface="Marine-Black"/>
                <a:cs typeface="Marine-Black"/>
              </a:rPr>
              <a:t>REGULATIONS</a:t>
            </a:r>
            <a:endParaRPr sz="1750">
              <a:latin typeface="Marine-Black"/>
              <a:cs typeface="Marine-Black"/>
            </a:endParaRPr>
          </a:p>
          <a:p>
            <a:pPr marL="310515" marR="298450" algn="ctr">
              <a:lnSpc>
                <a:spcPct val="100000"/>
              </a:lnSpc>
              <a:spcBef>
                <a:spcPts val="315"/>
              </a:spcBef>
            </a:pPr>
            <a:r>
              <a:rPr sz="1600" b="1" spc="-10" dirty="0">
                <a:solidFill>
                  <a:srgbClr val="202F3B"/>
                </a:solidFill>
                <a:latin typeface="Marine Bold"/>
                <a:cs typeface="Marine Bold"/>
              </a:rPr>
              <a:t>GROWING</a:t>
            </a:r>
            <a:r>
              <a:rPr sz="1600" b="1" spc="-30" dirty="0">
                <a:solidFill>
                  <a:srgbClr val="202F3B"/>
                </a:solidFill>
                <a:latin typeface="Marine Bold"/>
                <a:cs typeface="Marine Bold"/>
              </a:rPr>
              <a:t> </a:t>
            </a:r>
            <a:r>
              <a:rPr sz="1600" b="1" spc="-10" dirty="0">
                <a:solidFill>
                  <a:srgbClr val="202F3B"/>
                </a:solidFill>
                <a:latin typeface="Marine Bold"/>
                <a:cs typeface="Marine Bold"/>
              </a:rPr>
              <a:t>GLOBAL PRESSURES</a:t>
            </a:r>
            <a:endParaRPr sz="1600">
              <a:latin typeface="Marine Regular"/>
              <a:cs typeface="Marine Regular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677306" y="6291680"/>
            <a:ext cx="1219200" cy="316230"/>
            <a:chOff x="10677306" y="6291680"/>
            <a:chExt cx="1219200" cy="316230"/>
          </a:xfrm>
        </p:grpSpPr>
        <p:sp>
          <p:nvSpPr>
            <p:cNvPr id="19" name="object 19"/>
            <p:cNvSpPr/>
            <p:nvPr/>
          </p:nvSpPr>
          <p:spPr>
            <a:xfrm>
              <a:off x="10677306" y="6293965"/>
              <a:ext cx="353060" cy="93345"/>
            </a:xfrm>
            <a:custGeom>
              <a:avLst/>
              <a:gdLst/>
              <a:ahLst/>
              <a:cxnLst/>
              <a:rect l="l" t="t" r="r" b="b"/>
              <a:pathLst>
                <a:path w="353059" h="93345">
                  <a:moveTo>
                    <a:pt x="281432" y="0"/>
                  </a:moveTo>
                  <a:lnTo>
                    <a:pt x="7150" y="0"/>
                  </a:lnTo>
                  <a:lnTo>
                    <a:pt x="0" y="7137"/>
                  </a:lnTo>
                  <a:lnTo>
                    <a:pt x="0" y="86207"/>
                  </a:lnTo>
                  <a:lnTo>
                    <a:pt x="7150" y="93344"/>
                  </a:lnTo>
                  <a:lnTo>
                    <a:pt x="331089" y="93344"/>
                  </a:lnTo>
                  <a:lnTo>
                    <a:pt x="346160" y="89789"/>
                  </a:lnTo>
                  <a:lnTo>
                    <a:pt x="352439" y="81246"/>
                  </a:lnTo>
                  <a:lnTo>
                    <a:pt x="351614" y="70901"/>
                  </a:lnTo>
                  <a:lnTo>
                    <a:pt x="345376" y="61937"/>
                  </a:lnTo>
                  <a:lnTo>
                    <a:pt x="293154" y="10985"/>
                  </a:lnTo>
                  <a:lnTo>
                    <a:pt x="281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54051" y="6412196"/>
              <a:ext cx="96266" cy="1921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05891" y="6429568"/>
              <a:ext cx="96266" cy="1748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08765" y="6499035"/>
              <a:ext cx="142921" cy="10532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072965" y="6291681"/>
              <a:ext cx="823594" cy="316230"/>
            </a:xfrm>
            <a:custGeom>
              <a:avLst/>
              <a:gdLst/>
              <a:ahLst/>
              <a:cxnLst/>
              <a:rect l="l" t="t" r="r" b="b"/>
              <a:pathLst>
                <a:path w="823595" h="316229">
                  <a:moveTo>
                    <a:pt x="405015" y="10363"/>
                  </a:moveTo>
                  <a:lnTo>
                    <a:pt x="397865" y="3225"/>
                  </a:lnTo>
                  <a:lnTo>
                    <a:pt x="293738" y="3225"/>
                  </a:lnTo>
                  <a:lnTo>
                    <a:pt x="288455" y="3454"/>
                  </a:lnTo>
                  <a:lnTo>
                    <a:pt x="284251" y="5118"/>
                  </a:lnTo>
                  <a:lnTo>
                    <a:pt x="278930" y="9613"/>
                  </a:lnTo>
                  <a:lnTo>
                    <a:pt x="270294" y="18376"/>
                  </a:lnTo>
                  <a:lnTo>
                    <a:pt x="200355" y="88582"/>
                  </a:lnTo>
                  <a:lnTo>
                    <a:pt x="195694" y="94005"/>
                  </a:lnTo>
                  <a:lnTo>
                    <a:pt x="189484" y="94005"/>
                  </a:lnTo>
                  <a:lnTo>
                    <a:pt x="186296" y="90220"/>
                  </a:lnTo>
                  <a:lnTo>
                    <a:pt x="111620" y="15646"/>
                  </a:lnTo>
                  <a:lnTo>
                    <a:pt x="102755" y="5930"/>
                  </a:lnTo>
                  <a:lnTo>
                    <a:pt x="96964" y="1181"/>
                  </a:lnTo>
                  <a:lnTo>
                    <a:pt x="91694" y="0"/>
                  </a:lnTo>
                  <a:lnTo>
                    <a:pt x="84404" y="1054"/>
                  </a:lnTo>
                  <a:lnTo>
                    <a:pt x="9029" y="1054"/>
                  </a:lnTo>
                  <a:lnTo>
                    <a:pt x="4622" y="4940"/>
                  </a:lnTo>
                  <a:lnTo>
                    <a:pt x="1155" y="10172"/>
                  </a:lnTo>
                  <a:lnTo>
                    <a:pt x="0" y="16154"/>
                  </a:lnTo>
                  <a:lnTo>
                    <a:pt x="1155" y="22123"/>
                  </a:lnTo>
                  <a:lnTo>
                    <a:pt x="4622" y="27368"/>
                  </a:lnTo>
                  <a:lnTo>
                    <a:pt x="181254" y="203771"/>
                  </a:lnTo>
                  <a:lnTo>
                    <a:pt x="186499" y="207238"/>
                  </a:lnTo>
                  <a:lnTo>
                    <a:pt x="192481" y="208394"/>
                  </a:lnTo>
                  <a:lnTo>
                    <a:pt x="198475" y="207238"/>
                  </a:lnTo>
                  <a:lnTo>
                    <a:pt x="203720" y="203771"/>
                  </a:lnTo>
                  <a:lnTo>
                    <a:pt x="287883" y="119710"/>
                  </a:lnTo>
                  <a:lnTo>
                    <a:pt x="295503" y="111518"/>
                  </a:lnTo>
                  <a:lnTo>
                    <a:pt x="309676" y="120789"/>
                  </a:lnTo>
                  <a:lnTo>
                    <a:pt x="308749" y="130505"/>
                  </a:lnTo>
                  <a:lnTo>
                    <a:pt x="308749" y="305549"/>
                  </a:lnTo>
                  <a:lnTo>
                    <a:pt x="313207" y="312420"/>
                  </a:lnTo>
                  <a:lnTo>
                    <a:pt x="324637" y="312699"/>
                  </a:lnTo>
                  <a:lnTo>
                    <a:pt x="329971" y="315798"/>
                  </a:lnTo>
                  <a:lnTo>
                    <a:pt x="348297" y="298107"/>
                  </a:lnTo>
                  <a:lnTo>
                    <a:pt x="356374" y="289941"/>
                  </a:lnTo>
                  <a:lnTo>
                    <a:pt x="395820" y="248793"/>
                  </a:lnTo>
                  <a:lnTo>
                    <a:pt x="397256" y="247357"/>
                  </a:lnTo>
                  <a:lnTo>
                    <a:pt x="400418" y="242582"/>
                  </a:lnTo>
                  <a:lnTo>
                    <a:pt x="403580" y="233781"/>
                  </a:lnTo>
                  <a:lnTo>
                    <a:pt x="405015" y="220256"/>
                  </a:lnTo>
                  <a:lnTo>
                    <a:pt x="405015" y="111518"/>
                  </a:lnTo>
                  <a:lnTo>
                    <a:pt x="405015" y="94005"/>
                  </a:lnTo>
                  <a:lnTo>
                    <a:pt x="405015" y="10363"/>
                  </a:lnTo>
                  <a:close/>
                </a:path>
                <a:path w="823595" h="316229">
                  <a:moveTo>
                    <a:pt x="823404" y="22974"/>
                  </a:moveTo>
                  <a:lnTo>
                    <a:pt x="819264" y="1879"/>
                  </a:lnTo>
                  <a:lnTo>
                    <a:pt x="807669" y="1676"/>
                  </a:lnTo>
                  <a:lnTo>
                    <a:pt x="742657" y="1257"/>
                  </a:lnTo>
                  <a:lnTo>
                    <a:pt x="730478" y="3441"/>
                  </a:lnTo>
                  <a:lnTo>
                    <a:pt x="720191" y="9004"/>
                  </a:lnTo>
                  <a:lnTo>
                    <a:pt x="712012" y="15760"/>
                  </a:lnTo>
                  <a:lnTo>
                    <a:pt x="705218" y="22517"/>
                  </a:lnTo>
                  <a:lnTo>
                    <a:pt x="636270" y="91363"/>
                  </a:lnTo>
                  <a:lnTo>
                    <a:pt x="632853" y="93700"/>
                  </a:lnTo>
                  <a:lnTo>
                    <a:pt x="626960" y="94005"/>
                  </a:lnTo>
                  <a:lnTo>
                    <a:pt x="624776" y="91528"/>
                  </a:lnTo>
                  <a:lnTo>
                    <a:pt x="566674" y="33502"/>
                  </a:lnTo>
                  <a:lnTo>
                    <a:pt x="565302" y="32321"/>
                  </a:lnTo>
                  <a:lnTo>
                    <a:pt x="561213" y="28663"/>
                  </a:lnTo>
                  <a:lnTo>
                    <a:pt x="554380" y="22402"/>
                  </a:lnTo>
                  <a:lnTo>
                    <a:pt x="536651" y="5765"/>
                  </a:lnTo>
                  <a:lnTo>
                    <a:pt x="531418" y="2032"/>
                  </a:lnTo>
                  <a:lnTo>
                    <a:pt x="526821" y="1092"/>
                  </a:lnTo>
                  <a:lnTo>
                    <a:pt x="520585" y="1879"/>
                  </a:lnTo>
                  <a:lnTo>
                    <a:pt x="444169" y="1879"/>
                  </a:lnTo>
                  <a:lnTo>
                    <a:pt x="441744" y="5194"/>
                  </a:lnTo>
                  <a:lnTo>
                    <a:pt x="437705" y="10807"/>
                  </a:lnTo>
                  <a:lnTo>
                    <a:pt x="436613" y="16738"/>
                  </a:lnTo>
                  <a:lnTo>
                    <a:pt x="438073" y="22517"/>
                  </a:lnTo>
                  <a:lnTo>
                    <a:pt x="710222" y="295757"/>
                  </a:lnTo>
                  <a:lnTo>
                    <a:pt x="750785" y="312724"/>
                  </a:lnTo>
                  <a:lnTo>
                    <a:pt x="790194" y="312254"/>
                  </a:lnTo>
                  <a:lnTo>
                    <a:pt x="802259" y="311759"/>
                  </a:lnTo>
                  <a:lnTo>
                    <a:pt x="809739" y="310616"/>
                  </a:lnTo>
                  <a:lnTo>
                    <a:pt x="817092" y="305181"/>
                  </a:lnTo>
                  <a:lnTo>
                    <a:pt x="820432" y="297522"/>
                  </a:lnTo>
                  <a:lnTo>
                    <a:pt x="820216" y="289623"/>
                  </a:lnTo>
                  <a:lnTo>
                    <a:pt x="816965" y="283464"/>
                  </a:lnTo>
                  <a:lnTo>
                    <a:pt x="695744" y="162407"/>
                  </a:lnTo>
                  <a:lnTo>
                    <a:pt x="692797" y="160388"/>
                  </a:lnTo>
                  <a:lnTo>
                    <a:pt x="692797" y="153250"/>
                  </a:lnTo>
                  <a:lnTo>
                    <a:pt x="695490" y="151130"/>
                  </a:lnTo>
                  <a:lnTo>
                    <a:pt x="752678" y="94005"/>
                  </a:lnTo>
                  <a:lnTo>
                    <a:pt x="817587" y="29184"/>
                  </a:lnTo>
                  <a:lnTo>
                    <a:pt x="823404" y="22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275606" y="3511296"/>
            <a:ext cx="4444365" cy="2377440"/>
            <a:chOff x="6275606" y="3511296"/>
            <a:chExt cx="4444365" cy="2377440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51848" y="3511296"/>
              <a:ext cx="1267967" cy="237744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275606" y="3788087"/>
              <a:ext cx="4064635" cy="1811655"/>
            </a:xfrm>
            <a:custGeom>
              <a:avLst/>
              <a:gdLst/>
              <a:ahLst/>
              <a:cxnLst/>
              <a:rect l="l" t="t" r="r" b="b"/>
              <a:pathLst>
                <a:path w="4064634" h="1811654">
                  <a:moveTo>
                    <a:pt x="3919296" y="0"/>
                  </a:moveTo>
                  <a:lnTo>
                    <a:pt x="145287" y="0"/>
                  </a:lnTo>
                  <a:lnTo>
                    <a:pt x="99366" y="7396"/>
                  </a:lnTo>
                  <a:lnTo>
                    <a:pt x="59483" y="27994"/>
                  </a:lnTo>
                  <a:lnTo>
                    <a:pt x="28032" y="59403"/>
                  </a:lnTo>
                  <a:lnTo>
                    <a:pt x="7407" y="99234"/>
                  </a:lnTo>
                  <a:lnTo>
                    <a:pt x="0" y="145097"/>
                  </a:lnTo>
                  <a:lnTo>
                    <a:pt x="0" y="1665973"/>
                  </a:lnTo>
                  <a:lnTo>
                    <a:pt x="7407" y="1711836"/>
                  </a:lnTo>
                  <a:lnTo>
                    <a:pt x="28032" y="1751666"/>
                  </a:lnTo>
                  <a:lnTo>
                    <a:pt x="59483" y="1783075"/>
                  </a:lnTo>
                  <a:lnTo>
                    <a:pt x="99366" y="1803673"/>
                  </a:lnTo>
                  <a:lnTo>
                    <a:pt x="145287" y="1811070"/>
                  </a:lnTo>
                  <a:lnTo>
                    <a:pt x="3919296" y="1811070"/>
                  </a:lnTo>
                  <a:lnTo>
                    <a:pt x="3965217" y="1803673"/>
                  </a:lnTo>
                  <a:lnTo>
                    <a:pt x="4005100" y="1783075"/>
                  </a:lnTo>
                  <a:lnTo>
                    <a:pt x="4036551" y="1751666"/>
                  </a:lnTo>
                  <a:lnTo>
                    <a:pt x="4057177" y="1711836"/>
                  </a:lnTo>
                  <a:lnTo>
                    <a:pt x="4064584" y="1665973"/>
                  </a:lnTo>
                  <a:lnTo>
                    <a:pt x="4064584" y="1276159"/>
                  </a:lnTo>
                  <a:lnTo>
                    <a:pt x="4064584" y="145097"/>
                  </a:lnTo>
                  <a:lnTo>
                    <a:pt x="4057177" y="99234"/>
                  </a:lnTo>
                  <a:lnTo>
                    <a:pt x="4036551" y="59403"/>
                  </a:lnTo>
                  <a:lnTo>
                    <a:pt x="4005100" y="27994"/>
                  </a:lnTo>
                  <a:lnTo>
                    <a:pt x="3965217" y="7396"/>
                  </a:lnTo>
                  <a:lnTo>
                    <a:pt x="3919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545684" y="3873728"/>
            <a:ext cx="3543935" cy="4832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600" b="1" dirty="0">
                <a:solidFill>
                  <a:srgbClr val="FF4800"/>
                </a:solidFill>
                <a:latin typeface="Marine Bold"/>
                <a:cs typeface="Marine Bold"/>
              </a:rPr>
              <a:t>100%</a:t>
            </a:r>
            <a:r>
              <a:rPr sz="1600" b="1" spc="-6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600" b="1" spc="-10" dirty="0">
                <a:solidFill>
                  <a:srgbClr val="FF4800"/>
                </a:solidFill>
                <a:latin typeface="Marine Bold"/>
                <a:cs typeface="Marine Bold"/>
              </a:rPr>
              <a:t>RECYCLABLE</a:t>
            </a:r>
            <a:r>
              <a:rPr sz="1600" b="1" spc="-35" dirty="0">
                <a:solidFill>
                  <a:srgbClr val="FF4800"/>
                </a:solidFill>
                <a:latin typeface="Marine Bold"/>
                <a:cs typeface="Marine Bold"/>
              </a:rPr>
              <a:t> BY</a:t>
            </a:r>
            <a:r>
              <a:rPr sz="1600" b="1" spc="-45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600" b="1" spc="-20" dirty="0">
                <a:solidFill>
                  <a:srgbClr val="FF4800"/>
                </a:solidFill>
                <a:latin typeface="Marine Bold"/>
                <a:cs typeface="Marine Bold"/>
              </a:rPr>
              <a:t>2025</a:t>
            </a:r>
            <a:endParaRPr sz="1600">
              <a:latin typeface="Marine Regular"/>
              <a:cs typeface="Marine Regular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FF4800"/>
                </a:solidFill>
                <a:latin typeface="Marine Bold"/>
                <a:cs typeface="Marine Bold"/>
              </a:rPr>
              <a:t>INCREASING</a:t>
            </a:r>
            <a:r>
              <a:rPr sz="1400" b="1" spc="45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400" b="1" dirty="0">
                <a:solidFill>
                  <a:srgbClr val="FF4800"/>
                </a:solidFill>
                <a:latin typeface="Marine Bold"/>
                <a:cs typeface="Marine Bold"/>
              </a:rPr>
              <a:t>THE</a:t>
            </a:r>
            <a:r>
              <a:rPr sz="1400" b="1" spc="9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400" b="1" dirty="0">
                <a:solidFill>
                  <a:srgbClr val="FF4800"/>
                </a:solidFill>
                <a:latin typeface="Marine Bold"/>
                <a:cs typeface="Marine Bold"/>
              </a:rPr>
              <a:t>USE</a:t>
            </a:r>
            <a:r>
              <a:rPr sz="1400" b="1" spc="9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400" b="1" dirty="0">
                <a:solidFill>
                  <a:srgbClr val="FF4800"/>
                </a:solidFill>
                <a:latin typeface="Marine Bold"/>
                <a:cs typeface="Marine Bold"/>
              </a:rPr>
              <a:t>RECYCLED</a:t>
            </a:r>
            <a:r>
              <a:rPr sz="1400" b="1" spc="9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400" b="1" spc="-10" dirty="0">
                <a:solidFill>
                  <a:srgbClr val="FF4800"/>
                </a:solidFill>
                <a:latin typeface="Marine Bold"/>
                <a:cs typeface="Marine Bold"/>
              </a:rPr>
              <a:t>MATERIALS</a:t>
            </a:r>
            <a:endParaRPr sz="1400">
              <a:latin typeface="Marine Regular"/>
              <a:cs typeface="Marine Regular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853017" y="3712464"/>
            <a:ext cx="5045075" cy="1984375"/>
            <a:chOff x="1853017" y="3712464"/>
            <a:chExt cx="5045075" cy="198437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54752" y="3861816"/>
              <a:ext cx="1642872" cy="164287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546711" y="4308301"/>
              <a:ext cx="790575" cy="789305"/>
            </a:xfrm>
            <a:custGeom>
              <a:avLst/>
              <a:gdLst/>
              <a:ahLst/>
              <a:cxnLst/>
              <a:rect l="l" t="t" r="r" b="b"/>
              <a:pathLst>
                <a:path w="790575" h="789304">
                  <a:moveTo>
                    <a:pt x="395109" y="0"/>
                  </a:moveTo>
                  <a:lnTo>
                    <a:pt x="0" y="394614"/>
                  </a:lnTo>
                  <a:lnTo>
                    <a:pt x="395109" y="789228"/>
                  </a:lnTo>
                  <a:lnTo>
                    <a:pt x="790232" y="394614"/>
                  </a:lnTo>
                  <a:lnTo>
                    <a:pt x="395109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46711" y="4308301"/>
              <a:ext cx="790575" cy="789305"/>
            </a:xfrm>
            <a:custGeom>
              <a:avLst/>
              <a:gdLst/>
              <a:ahLst/>
              <a:cxnLst/>
              <a:rect l="l" t="t" r="r" b="b"/>
              <a:pathLst>
                <a:path w="790575" h="789304">
                  <a:moveTo>
                    <a:pt x="790232" y="394614"/>
                  </a:moveTo>
                  <a:lnTo>
                    <a:pt x="395109" y="0"/>
                  </a:lnTo>
                  <a:lnTo>
                    <a:pt x="0" y="394614"/>
                  </a:lnTo>
                  <a:lnTo>
                    <a:pt x="395109" y="789228"/>
                  </a:lnTo>
                  <a:lnTo>
                    <a:pt x="790232" y="394614"/>
                  </a:lnTo>
                  <a:close/>
                </a:path>
              </a:pathLst>
            </a:custGeom>
            <a:ln w="228295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4376" y="3712464"/>
              <a:ext cx="1176527" cy="19842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853017" y="3788089"/>
              <a:ext cx="4484370" cy="1823720"/>
            </a:xfrm>
            <a:custGeom>
              <a:avLst/>
              <a:gdLst/>
              <a:ahLst/>
              <a:cxnLst/>
              <a:rect l="l" t="t" r="r" b="b"/>
              <a:pathLst>
                <a:path w="4484370" h="1823720">
                  <a:moveTo>
                    <a:pt x="4070680" y="0"/>
                  </a:moveTo>
                  <a:lnTo>
                    <a:pt x="145262" y="0"/>
                  </a:lnTo>
                  <a:lnTo>
                    <a:pt x="99348" y="7395"/>
                  </a:lnTo>
                  <a:lnTo>
                    <a:pt x="59472" y="27989"/>
                  </a:lnTo>
                  <a:lnTo>
                    <a:pt x="28027" y="59393"/>
                  </a:lnTo>
                  <a:lnTo>
                    <a:pt x="7405" y="99216"/>
                  </a:lnTo>
                  <a:lnTo>
                    <a:pt x="0" y="145072"/>
                  </a:lnTo>
                  <a:lnTo>
                    <a:pt x="0" y="1678343"/>
                  </a:lnTo>
                  <a:lnTo>
                    <a:pt x="7405" y="1724199"/>
                  </a:lnTo>
                  <a:lnTo>
                    <a:pt x="28027" y="1764026"/>
                  </a:lnTo>
                  <a:lnTo>
                    <a:pt x="59472" y="1795433"/>
                  </a:lnTo>
                  <a:lnTo>
                    <a:pt x="99348" y="1816031"/>
                  </a:lnTo>
                  <a:lnTo>
                    <a:pt x="145262" y="1823427"/>
                  </a:lnTo>
                  <a:lnTo>
                    <a:pt x="4070680" y="1823427"/>
                  </a:lnTo>
                  <a:lnTo>
                    <a:pt x="4116594" y="1816031"/>
                  </a:lnTo>
                  <a:lnTo>
                    <a:pt x="4156470" y="1795433"/>
                  </a:lnTo>
                  <a:lnTo>
                    <a:pt x="4187915" y="1764026"/>
                  </a:lnTo>
                  <a:lnTo>
                    <a:pt x="4208537" y="1724199"/>
                  </a:lnTo>
                  <a:lnTo>
                    <a:pt x="4215942" y="1678343"/>
                  </a:lnTo>
                  <a:lnTo>
                    <a:pt x="4215942" y="1183335"/>
                  </a:lnTo>
                  <a:lnTo>
                    <a:pt x="4483925" y="915708"/>
                  </a:lnTo>
                  <a:lnTo>
                    <a:pt x="4215942" y="648068"/>
                  </a:lnTo>
                  <a:lnTo>
                    <a:pt x="4215942" y="145072"/>
                  </a:lnTo>
                  <a:lnTo>
                    <a:pt x="4208537" y="99216"/>
                  </a:lnTo>
                  <a:lnTo>
                    <a:pt x="4187915" y="59393"/>
                  </a:lnTo>
                  <a:lnTo>
                    <a:pt x="4156470" y="27989"/>
                  </a:lnTo>
                  <a:lnTo>
                    <a:pt x="4116594" y="7395"/>
                  </a:lnTo>
                  <a:lnTo>
                    <a:pt x="4070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593094" y="3943459"/>
            <a:ext cx="805815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50" b="1" spc="-25" dirty="0">
                <a:solidFill>
                  <a:srgbClr val="FF4800"/>
                </a:solidFill>
                <a:latin typeface="Marine Bold"/>
                <a:cs typeface="Marine Bold"/>
              </a:rPr>
              <a:t>16%</a:t>
            </a:r>
            <a:endParaRPr sz="3550">
              <a:latin typeface="Marine Regular"/>
              <a:cs typeface="Marine Regular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75688" y="3943459"/>
            <a:ext cx="1066800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50" b="1" spc="-20" dirty="0">
                <a:solidFill>
                  <a:srgbClr val="FF4800"/>
                </a:solidFill>
                <a:latin typeface="Marine Bold"/>
                <a:cs typeface="Marine Bold"/>
              </a:rPr>
              <a:t>190%</a:t>
            </a:r>
            <a:endParaRPr sz="3550">
              <a:latin typeface="Marine Regular"/>
              <a:cs typeface="Marine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75688" y="4716031"/>
            <a:ext cx="855344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50" b="1" spc="-25" dirty="0">
                <a:solidFill>
                  <a:srgbClr val="FF4800"/>
                </a:solidFill>
                <a:latin typeface="Marine Bold"/>
                <a:cs typeface="Marine Bold"/>
              </a:rPr>
              <a:t>53%</a:t>
            </a:r>
            <a:endParaRPr sz="3550">
              <a:latin typeface="Marine Regular"/>
              <a:cs typeface="Marine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93094" y="4349796"/>
            <a:ext cx="1140460" cy="93154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150" dirty="0">
                <a:solidFill>
                  <a:srgbClr val="FF4800"/>
                </a:solidFill>
                <a:latin typeface="Marine Regular"/>
                <a:cs typeface="Marine Regular"/>
              </a:rPr>
              <a:t>Concern</a:t>
            </a:r>
            <a:r>
              <a:rPr sz="1150" spc="25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150" dirty="0">
                <a:solidFill>
                  <a:srgbClr val="FF4800"/>
                </a:solidFill>
                <a:latin typeface="Marine Regular"/>
                <a:cs typeface="Marine Regular"/>
              </a:rPr>
              <a:t>of</a:t>
            </a:r>
            <a:r>
              <a:rPr sz="1150" spc="1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150" spc="-10" dirty="0">
                <a:solidFill>
                  <a:srgbClr val="FF4800"/>
                </a:solidFill>
                <a:latin typeface="Marine Regular"/>
                <a:cs typeface="Marine Regular"/>
              </a:rPr>
              <a:t>nature</a:t>
            </a:r>
            <a:endParaRPr sz="1150">
              <a:latin typeface="Marine Regular"/>
              <a:cs typeface="Marine Regular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550" b="1" spc="-25" dirty="0">
                <a:solidFill>
                  <a:srgbClr val="FF4800"/>
                </a:solidFill>
                <a:latin typeface="Marine Bold"/>
                <a:cs typeface="Marine Bold"/>
              </a:rPr>
              <a:t>65%</a:t>
            </a:r>
            <a:endParaRPr sz="3550">
              <a:latin typeface="Marine Regular"/>
              <a:cs typeface="Marine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93094" y="5200205"/>
            <a:ext cx="1055370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dirty="0">
                <a:solidFill>
                  <a:srgbClr val="FF4800"/>
                </a:solidFill>
                <a:latin typeface="Marine Regular"/>
                <a:cs typeface="Marine Regular"/>
              </a:rPr>
              <a:t>twitter</a:t>
            </a:r>
            <a:r>
              <a:rPr sz="1150" spc="3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150" spc="-10" dirty="0">
                <a:solidFill>
                  <a:srgbClr val="FF4800"/>
                </a:solidFill>
                <a:latin typeface="Marine Regular"/>
                <a:cs typeface="Marine Regular"/>
              </a:rPr>
              <a:t>mentions</a:t>
            </a:r>
            <a:endParaRPr sz="1150">
              <a:latin typeface="Marine Regular"/>
              <a:cs typeface="Marine Regular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75971" y="5200205"/>
            <a:ext cx="1198880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dirty="0">
                <a:solidFill>
                  <a:srgbClr val="FF4800"/>
                </a:solidFill>
                <a:latin typeface="Marine Regular"/>
                <a:cs typeface="Marine Regular"/>
              </a:rPr>
              <a:t>searches</a:t>
            </a:r>
            <a:r>
              <a:rPr sz="1150" spc="5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150" spc="-10" dirty="0">
                <a:solidFill>
                  <a:srgbClr val="FF4800"/>
                </a:solidFill>
                <a:latin typeface="Marine Regular"/>
                <a:cs typeface="Marine Regular"/>
              </a:rPr>
              <a:t>Indonesia</a:t>
            </a:r>
            <a:endParaRPr sz="1150">
              <a:latin typeface="Marine Regular"/>
              <a:cs typeface="Marine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75971" y="4396445"/>
            <a:ext cx="898525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dirty="0">
                <a:solidFill>
                  <a:srgbClr val="FF4800"/>
                </a:solidFill>
                <a:latin typeface="Marine Regular"/>
                <a:cs typeface="Marine Regular"/>
              </a:rPr>
              <a:t>searches</a:t>
            </a:r>
            <a:r>
              <a:rPr sz="1150" spc="5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150" spc="-10" dirty="0">
                <a:solidFill>
                  <a:srgbClr val="FF4800"/>
                </a:solidFill>
                <a:latin typeface="Marine Regular"/>
                <a:cs typeface="Marine Regular"/>
              </a:rPr>
              <a:t>India</a:t>
            </a:r>
            <a:endParaRPr sz="1150">
              <a:latin typeface="Marine Regular"/>
              <a:cs typeface="Marine Regular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079646" y="4100075"/>
            <a:ext cx="8006715" cy="1443990"/>
            <a:chOff x="2079646" y="4100075"/>
            <a:chExt cx="8006715" cy="1443990"/>
          </a:xfrm>
        </p:grpSpPr>
        <p:sp>
          <p:nvSpPr>
            <p:cNvPr id="42" name="object 42"/>
            <p:cNvSpPr/>
            <p:nvPr/>
          </p:nvSpPr>
          <p:spPr>
            <a:xfrm>
              <a:off x="2079637" y="4100080"/>
              <a:ext cx="2331085" cy="1217930"/>
            </a:xfrm>
            <a:custGeom>
              <a:avLst/>
              <a:gdLst/>
              <a:ahLst/>
              <a:cxnLst/>
              <a:rect l="l" t="t" r="r" b="b"/>
              <a:pathLst>
                <a:path w="2331085" h="1217929">
                  <a:moveTo>
                    <a:pt x="448081" y="997000"/>
                  </a:moveTo>
                  <a:lnTo>
                    <a:pt x="443534" y="951903"/>
                  </a:lnTo>
                  <a:lnTo>
                    <a:pt x="430479" y="909904"/>
                  </a:lnTo>
                  <a:lnTo>
                    <a:pt x="409816" y="871893"/>
                  </a:lnTo>
                  <a:lnTo>
                    <a:pt x="382460" y="838784"/>
                  </a:lnTo>
                  <a:lnTo>
                    <a:pt x="349313" y="811466"/>
                  </a:lnTo>
                  <a:lnTo>
                    <a:pt x="311251" y="790829"/>
                  </a:lnTo>
                  <a:lnTo>
                    <a:pt x="269201" y="777798"/>
                  </a:lnTo>
                  <a:lnTo>
                    <a:pt x="224040" y="773252"/>
                  </a:lnTo>
                  <a:lnTo>
                    <a:pt x="178892" y="777798"/>
                  </a:lnTo>
                  <a:lnTo>
                    <a:pt x="136829" y="790829"/>
                  </a:lnTo>
                  <a:lnTo>
                    <a:pt x="98780" y="811466"/>
                  </a:lnTo>
                  <a:lnTo>
                    <a:pt x="65620" y="838784"/>
                  </a:lnTo>
                  <a:lnTo>
                    <a:pt x="38265" y="871893"/>
                  </a:lnTo>
                  <a:lnTo>
                    <a:pt x="17602" y="909904"/>
                  </a:lnTo>
                  <a:lnTo>
                    <a:pt x="4559" y="951903"/>
                  </a:lnTo>
                  <a:lnTo>
                    <a:pt x="0" y="997000"/>
                  </a:lnTo>
                  <a:lnTo>
                    <a:pt x="4826" y="1043330"/>
                  </a:lnTo>
                  <a:lnTo>
                    <a:pt x="18618" y="1086345"/>
                  </a:lnTo>
                  <a:lnTo>
                    <a:pt x="40411" y="1125067"/>
                  </a:lnTo>
                  <a:lnTo>
                    <a:pt x="69227" y="1158519"/>
                  </a:lnTo>
                  <a:lnTo>
                    <a:pt x="104063" y="1185735"/>
                  </a:lnTo>
                  <a:lnTo>
                    <a:pt x="143941" y="1205738"/>
                  </a:lnTo>
                  <a:lnTo>
                    <a:pt x="187883" y="1217574"/>
                  </a:lnTo>
                  <a:lnTo>
                    <a:pt x="187883" y="1067015"/>
                  </a:lnTo>
                  <a:lnTo>
                    <a:pt x="183464" y="1062621"/>
                  </a:lnTo>
                  <a:lnTo>
                    <a:pt x="89293" y="1062621"/>
                  </a:lnTo>
                  <a:lnTo>
                    <a:pt x="84556" y="1054417"/>
                  </a:lnTo>
                  <a:lnTo>
                    <a:pt x="219303" y="821372"/>
                  </a:lnTo>
                  <a:lnTo>
                    <a:pt x="228777" y="821372"/>
                  </a:lnTo>
                  <a:lnTo>
                    <a:pt x="363524" y="1054417"/>
                  </a:lnTo>
                  <a:lnTo>
                    <a:pt x="358787" y="1062621"/>
                  </a:lnTo>
                  <a:lnTo>
                    <a:pt x="264604" y="1062621"/>
                  </a:lnTo>
                  <a:lnTo>
                    <a:pt x="260184" y="1067015"/>
                  </a:lnTo>
                  <a:lnTo>
                    <a:pt x="260184" y="1217574"/>
                  </a:lnTo>
                  <a:lnTo>
                    <a:pt x="304126" y="1205738"/>
                  </a:lnTo>
                  <a:lnTo>
                    <a:pt x="344017" y="1185735"/>
                  </a:lnTo>
                  <a:lnTo>
                    <a:pt x="378853" y="1158519"/>
                  </a:lnTo>
                  <a:lnTo>
                    <a:pt x="407670" y="1125067"/>
                  </a:lnTo>
                  <a:lnTo>
                    <a:pt x="429463" y="1086345"/>
                  </a:lnTo>
                  <a:lnTo>
                    <a:pt x="443268" y="1043330"/>
                  </a:lnTo>
                  <a:lnTo>
                    <a:pt x="448081" y="997000"/>
                  </a:lnTo>
                  <a:close/>
                </a:path>
                <a:path w="2331085" h="1217929">
                  <a:moveTo>
                    <a:pt x="448081" y="223748"/>
                  </a:moveTo>
                  <a:lnTo>
                    <a:pt x="443534" y="178663"/>
                  </a:lnTo>
                  <a:lnTo>
                    <a:pt x="430479" y="136652"/>
                  </a:lnTo>
                  <a:lnTo>
                    <a:pt x="409816" y="98653"/>
                  </a:lnTo>
                  <a:lnTo>
                    <a:pt x="382460" y="65532"/>
                  </a:lnTo>
                  <a:lnTo>
                    <a:pt x="349313" y="38214"/>
                  </a:lnTo>
                  <a:lnTo>
                    <a:pt x="311251" y="17589"/>
                  </a:lnTo>
                  <a:lnTo>
                    <a:pt x="269201" y="4546"/>
                  </a:lnTo>
                  <a:lnTo>
                    <a:pt x="224040" y="0"/>
                  </a:lnTo>
                  <a:lnTo>
                    <a:pt x="178892" y="4546"/>
                  </a:lnTo>
                  <a:lnTo>
                    <a:pt x="136829" y="17589"/>
                  </a:lnTo>
                  <a:lnTo>
                    <a:pt x="98780" y="38214"/>
                  </a:lnTo>
                  <a:lnTo>
                    <a:pt x="65620" y="65532"/>
                  </a:lnTo>
                  <a:lnTo>
                    <a:pt x="38265" y="98653"/>
                  </a:lnTo>
                  <a:lnTo>
                    <a:pt x="17602" y="136652"/>
                  </a:lnTo>
                  <a:lnTo>
                    <a:pt x="4559" y="178663"/>
                  </a:lnTo>
                  <a:lnTo>
                    <a:pt x="0" y="223748"/>
                  </a:lnTo>
                  <a:lnTo>
                    <a:pt x="4826" y="270090"/>
                  </a:lnTo>
                  <a:lnTo>
                    <a:pt x="18618" y="313105"/>
                  </a:lnTo>
                  <a:lnTo>
                    <a:pt x="40411" y="351828"/>
                  </a:lnTo>
                  <a:lnTo>
                    <a:pt x="69227" y="385279"/>
                  </a:lnTo>
                  <a:lnTo>
                    <a:pt x="104063" y="412496"/>
                  </a:lnTo>
                  <a:lnTo>
                    <a:pt x="143941" y="432498"/>
                  </a:lnTo>
                  <a:lnTo>
                    <a:pt x="187883" y="444322"/>
                  </a:lnTo>
                  <a:lnTo>
                    <a:pt x="187883" y="293763"/>
                  </a:lnTo>
                  <a:lnTo>
                    <a:pt x="183464" y="289369"/>
                  </a:lnTo>
                  <a:lnTo>
                    <a:pt x="89293" y="289369"/>
                  </a:lnTo>
                  <a:lnTo>
                    <a:pt x="84556" y="281165"/>
                  </a:lnTo>
                  <a:lnTo>
                    <a:pt x="219303" y="48120"/>
                  </a:lnTo>
                  <a:lnTo>
                    <a:pt x="228777" y="48120"/>
                  </a:lnTo>
                  <a:lnTo>
                    <a:pt x="363524" y="281165"/>
                  </a:lnTo>
                  <a:lnTo>
                    <a:pt x="358787" y="289369"/>
                  </a:lnTo>
                  <a:lnTo>
                    <a:pt x="264604" y="289369"/>
                  </a:lnTo>
                  <a:lnTo>
                    <a:pt x="260184" y="293763"/>
                  </a:lnTo>
                  <a:lnTo>
                    <a:pt x="260184" y="444322"/>
                  </a:lnTo>
                  <a:lnTo>
                    <a:pt x="304126" y="432498"/>
                  </a:lnTo>
                  <a:lnTo>
                    <a:pt x="344017" y="412496"/>
                  </a:lnTo>
                  <a:lnTo>
                    <a:pt x="378853" y="385279"/>
                  </a:lnTo>
                  <a:lnTo>
                    <a:pt x="407670" y="351828"/>
                  </a:lnTo>
                  <a:lnTo>
                    <a:pt x="429463" y="313105"/>
                  </a:lnTo>
                  <a:lnTo>
                    <a:pt x="443268" y="270090"/>
                  </a:lnTo>
                  <a:lnTo>
                    <a:pt x="448081" y="223748"/>
                  </a:lnTo>
                  <a:close/>
                </a:path>
                <a:path w="2331085" h="1217929">
                  <a:moveTo>
                    <a:pt x="2330894" y="997000"/>
                  </a:moveTo>
                  <a:lnTo>
                    <a:pt x="2326335" y="951903"/>
                  </a:lnTo>
                  <a:lnTo>
                    <a:pt x="2313279" y="909904"/>
                  </a:lnTo>
                  <a:lnTo>
                    <a:pt x="2292629" y="871893"/>
                  </a:lnTo>
                  <a:lnTo>
                    <a:pt x="2265273" y="838784"/>
                  </a:lnTo>
                  <a:lnTo>
                    <a:pt x="2232114" y="811466"/>
                  </a:lnTo>
                  <a:lnTo>
                    <a:pt x="2194052" y="790829"/>
                  </a:lnTo>
                  <a:lnTo>
                    <a:pt x="2152002" y="777798"/>
                  </a:lnTo>
                  <a:lnTo>
                    <a:pt x="2106853" y="773252"/>
                  </a:lnTo>
                  <a:lnTo>
                    <a:pt x="2061692" y="777798"/>
                  </a:lnTo>
                  <a:lnTo>
                    <a:pt x="2019642" y="790829"/>
                  </a:lnTo>
                  <a:lnTo>
                    <a:pt x="1981581" y="811466"/>
                  </a:lnTo>
                  <a:lnTo>
                    <a:pt x="1948421" y="838784"/>
                  </a:lnTo>
                  <a:lnTo>
                    <a:pt x="1921065" y="871893"/>
                  </a:lnTo>
                  <a:lnTo>
                    <a:pt x="1900415" y="909904"/>
                  </a:lnTo>
                  <a:lnTo>
                    <a:pt x="1887359" y="951903"/>
                  </a:lnTo>
                  <a:lnTo>
                    <a:pt x="1882813" y="997000"/>
                  </a:lnTo>
                  <a:lnTo>
                    <a:pt x="1887626" y="1043330"/>
                  </a:lnTo>
                  <a:lnTo>
                    <a:pt x="1901431" y="1086345"/>
                  </a:lnTo>
                  <a:lnTo>
                    <a:pt x="1923224" y="1125067"/>
                  </a:lnTo>
                  <a:lnTo>
                    <a:pt x="1952028" y="1158519"/>
                  </a:lnTo>
                  <a:lnTo>
                    <a:pt x="1986864" y="1185735"/>
                  </a:lnTo>
                  <a:lnTo>
                    <a:pt x="2026754" y="1205738"/>
                  </a:lnTo>
                  <a:lnTo>
                    <a:pt x="2070696" y="1217574"/>
                  </a:lnTo>
                  <a:lnTo>
                    <a:pt x="2070696" y="1067015"/>
                  </a:lnTo>
                  <a:lnTo>
                    <a:pt x="2066277" y="1062621"/>
                  </a:lnTo>
                  <a:lnTo>
                    <a:pt x="1972106" y="1062621"/>
                  </a:lnTo>
                  <a:lnTo>
                    <a:pt x="1967369" y="1054417"/>
                  </a:lnTo>
                  <a:lnTo>
                    <a:pt x="2102116" y="821372"/>
                  </a:lnTo>
                  <a:lnTo>
                    <a:pt x="2111591" y="821372"/>
                  </a:lnTo>
                  <a:lnTo>
                    <a:pt x="2246338" y="1054417"/>
                  </a:lnTo>
                  <a:lnTo>
                    <a:pt x="2241600" y="1062621"/>
                  </a:lnTo>
                  <a:lnTo>
                    <a:pt x="2147417" y="1062621"/>
                  </a:lnTo>
                  <a:lnTo>
                    <a:pt x="2142998" y="1067015"/>
                  </a:lnTo>
                  <a:lnTo>
                    <a:pt x="2142998" y="1217574"/>
                  </a:lnTo>
                  <a:lnTo>
                    <a:pt x="2186940" y="1205738"/>
                  </a:lnTo>
                  <a:lnTo>
                    <a:pt x="2226818" y="1185735"/>
                  </a:lnTo>
                  <a:lnTo>
                    <a:pt x="2261654" y="1158519"/>
                  </a:lnTo>
                  <a:lnTo>
                    <a:pt x="2290470" y="1125067"/>
                  </a:lnTo>
                  <a:lnTo>
                    <a:pt x="2312263" y="1086345"/>
                  </a:lnTo>
                  <a:lnTo>
                    <a:pt x="2326068" y="1043330"/>
                  </a:lnTo>
                  <a:lnTo>
                    <a:pt x="2330894" y="997000"/>
                  </a:lnTo>
                  <a:close/>
                </a:path>
                <a:path w="2331085" h="1217929">
                  <a:moveTo>
                    <a:pt x="2330894" y="223748"/>
                  </a:moveTo>
                  <a:lnTo>
                    <a:pt x="2326335" y="178663"/>
                  </a:lnTo>
                  <a:lnTo>
                    <a:pt x="2313279" y="136652"/>
                  </a:lnTo>
                  <a:lnTo>
                    <a:pt x="2292629" y="98653"/>
                  </a:lnTo>
                  <a:lnTo>
                    <a:pt x="2265273" y="65532"/>
                  </a:lnTo>
                  <a:lnTo>
                    <a:pt x="2232114" y="38214"/>
                  </a:lnTo>
                  <a:lnTo>
                    <a:pt x="2194052" y="17589"/>
                  </a:lnTo>
                  <a:lnTo>
                    <a:pt x="2152002" y="4546"/>
                  </a:lnTo>
                  <a:lnTo>
                    <a:pt x="2106853" y="0"/>
                  </a:lnTo>
                  <a:lnTo>
                    <a:pt x="2061692" y="4546"/>
                  </a:lnTo>
                  <a:lnTo>
                    <a:pt x="2019642" y="17589"/>
                  </a:lnTo>
                  <a:lnTo>
                    <a:pt x="1981581" y="38214"/>
                  </a:lnTo>
                  <a:lnTo>
                    <a:pt x="1948421" y="65532"/>
                  </a:lnTo>
                  <a:lnTo>
                    <a:pt x="1921065" y="98653"/>
                  </a:lnTo>
                  <a:lnTo>
                    <a:pt x="1900415" y="136652"/>
                  </a:lnTo>
                  <a:lnTo>
                    <a:pt x="1887359" y="178663"/>
                  </a:lnTo>
                  <a:lnTo>
                    <a:pt x="1882813" y="223748"/>
                  </a:lnTo>
                  <a:lnTo>
                    <a:pt x="1887626" y="270090"/>
                  </a:lnTo>
                  <a:lnTo>
                    <a:pt x="1901431" y="313105"/>
                  </a:lnTo>
                  <a:lnTo>
                    <a:pt x="1923224" y="351828"/>
                  </a:lnTo>
                  <a:lnTo>
                    <a:pt x="1952028" y="385279"/>
                  </a:lnTo>
                  <a:lnTo>
                    <a:pt x="1986864" y="412496"/>
                  </a:lnTo>
                  <a:lnTo>
                    <a:pt x="2026754" y="432498"/>
                  </a:lnTo>
                  <a:lnTo>
                    <a:pt x="2070696" y="444322"/>
                  </a:lnTo>
                  <a:lnTo>
                    <a:pt x="2070696" y="293763"/>
                  </a:lnTo>
                  <a:lnTo>
                    <a:pt x="2066277" y="289369"/>
                  </a:lnTo>
                  <a:lnTo>
                    <a:pt x="1972106" y="289369"/>
                  </a:lnTo>
                  <a:lnTo>
                    <a:pt x="1967369" y="281165"/>
                  </a:lnTo>
                  <a:lnTo>
                    <a:pt x="2102116" y="48120"/>
                  </a:lnTo>
                  <a:lnTo>
                    <a:pt x="2111591" y="48120"/>
                  </a:lnTo>
                  <a:lnTo>
                    <a:pt x="2246338" y="281165"/>
                  </a:lnTo>
                  <a:lnTo>
                    <a:pt x="2241600" y="289369"/>
                  </a:lnTo>
                  <a:lnTo>
                    <a:pt x="2147417" y="289369"/>
                  </a:lnTo>
                  <a:lnTo>
                    <a:pt x="2142998" y="293763"/>
                  </a:lnTo>
                  <a:lnTo>
                    <a:pt x="2142998" y="444322"/>
                  </a:lnTo>
                  <a:lnTo>
                    <a:pt x="2186940" y="432498"/>
                  </a:lnTo>
                  <a:lnTo>
                    <a:pt x="2226818" y="412496"/>
                  </a:lnTo>
                  <a:lnTo>
                    <a:pt x="2261654" y="385279"/>
                  </a:lnTo>
                  <a:lnTo>
                    <a:pt x="2290470" y="351828"/>
                  </a:lnTo>
                  <a:lnTo>
                    <a:pt x="2312263" y="313105"/>
                  </a:lnTo>
                  <a:lnTo>
                    <a:pt x="2326068" y="270090"/>
                  </a:lnTo>
                  <a:lnTo>
                    <a:pt x="2330894" y="223748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12344" y="4500829"/>
              <a:ext cx="992031" cy="5580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77947" y="5017329"/>
              <a:ext cx="1208135" cy="39500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49312" y="4937027"/>
              <a:ext cx="1078066" cy="6064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4314" y="4480890"/>
              <a:ext cx="910226" cy="413296"/>
            </a:xfrm>
            <a:prstGeom prst="rect">
              <a:avLst/>
            </a:prstGeom>
          </p:spPr>
        </p:pic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13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80" dirty="0"/>
              <a:t>Eco-</a:t>
            </a:r>
            <a:r>
              <a:rPr spc="70" dirty="0"/>
              <a:t>wakening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" y="403"/>
            <a:ext cx="12193181" cy="68575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" y="2230809"/>
            <a:ext cx="3879215" cy="946150"/>
          </a:xfrm>
          <a:custGeom>
            <a:avLst/>
            <a:gdLst/>
            <a:ahLst/>
            <a:cxnLst/>
            <a:rect l="l" t="t" r="r" b="b"/>
            <a:pathLst>
              <a:path w="3879215" h="946150">
                <a:moveTo>
                  <a:pt x="3746234" y="0"/>
                </a:moveTo>
                <a:lnTo>
                  <a:pt x="0" y="0"/>
                </a:lnTo>
                <a:lnTo>
                  <a:pt x="0" y="946073"/>
                </a:lnTo>
                <a:lnTo>
                  <a:pt x="3746234" y="946073"/>
                </a:lnTo>
                <a:lnTo>
                  <a:pt x="3788158" y="939311"/>
                </a:lnTo>
                <a:lnTo>
                  <a:pt x="3824569" y="920481"/>
                </a:lnTo>
                <a:lnTo>
                  <a:pt x="3853281" y="891769"/>
                </a:lnTo>
                <a:lnTo>
                  <a:pt x="3872111" y="855358"/>
                </a:lnTo>
                <a:lnTo>
                  <a:pt x="3878873" y="813434"/>
                </a:lnTo>
                <a:lnTo>
                  <a:pt x="3878873" y="132626"/>
                </a:lnTo>
                <a:lnTo>
                  <a:pt x="3872111" y="90703"/>
                </a:lnTo>
                <a:lnTo>
                  <a:pt x="3853281" y="54296"/>
                </a:lnTo>
                <a:lnTo>
                  <a:pt x="3824569" y="25587"/>
                </a:lnTo>
                <a:lnTo>
                  <a:pt x="3788158" y="6760"/>
                </a:lnTo>
                <a:lnTo>
                  <a:pt x="3746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" y="3422007"/>
            <a:ext cx="5022215" cy="946150"/>
          </a:xfrm>
          <a:custGeom>
            <a:avLst/>
            <a:gdLst/>
            <a:ahLst/>
            <a:cxnLst/>
            <a:rect l="l" t="t" r="r" b="b"/>
            <a:pathLst>
              <a:path w="5022215" h="946150">
                <a:moveTo>
                  <a:pt x="4888999" y="0"/>
                </a:moveTo>
                <a:lnTo>
                  <a:pt x="0" y="0"/>
                </a:lnTo>
                <a:lnTo>
                  <a:pt x="0" y="946073"/>
                </a:lnTo>
                <a:lnTo>
                  <a:pt x="4888999" y="946073"/>
                </a:lnTo>
                <a:lnTo>
                  <a:pt x="4930923" y="939311"/>
                </a:lnTo>
                <a:lnTo>
                  <a:pt x="4967334" y="920481"/>
                </a:lnTo>
                <a:lnTo>
                  <a:pt x="4996046" y="891769"/>
                </a:lnTo>
                <a:lnTo>
                  <a:pt x="5014876" y="855358"/>
                </a:lnTo>
                <a:lnTo>
                  <a:pt x="5021638" y="813435"/>
                </a:lnTo>
                <a:lnTo>
                  <a:pt x="5021638" y="132626"/>
                </a:lnTo>
                <a:lnTo>
                  <a:pt x="5014876" y="90708"/>
                </a:lnTo>
                <a:lnTo>
                  <a:pt x="4996046" y="54301"/>
                </a:lnTo>
                <a:lnTo>
                  <a:pt x="4967334" y="25591"/>
                </a:lnTo>
                <a:lnTo>
                  <a:pt x="4930923" y="6761"/>
                </a:lnTo>
                <a:lnTo>
                  <a:pt x="4888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" y="4623782"/>
            <a:ext cx="5720715" cy="946150"/>
          </a:xfrm>
          <a:custGeom>
            <a:avLst/>
            <a:gdLst/>
            <a:ahLst/>
            <a:cxnLst/>
            <a:rect l="l" t="t" r="r" b="b"/>
            <a:pathLst>
              <a:path w="5720715" h="946150">
                <a:moveTo>
                  <a:pt x="5575440" y="0"/>
                </a:moveTo>
                <a:lnTo>
                  <a:pt x="0" y="0"/>
                </a:lnTo>
                <a:lnTo>
                  <a:pt x="0" y="946073"/>
                </a:lnTo>
                <a:lnTo>
                  <a:pt x="5575440" y="946073"/>
                </a:lnTo>
                <a:lnTo>
                  <a:pt x="5621194" y="938694"/>
                </a:lnTo>
                <a:lnTo>
                  <a:pt x="5660931" y="918144"/>
                </a:lnTo>
                <a:lnTo>
                  <a:pt x="5692266" y="886809"/>
                </a:lnTo>
                <a:lnTo>
                  <a:pt x="5712815" y="847073"/>
                </a:lnTo>
                <a:lnTo>
                  <a:pt x="5720195" y="801319"/>
                </a:lnTo>
                <a:lnTo>
                  <a:pt x="5720195" y="144754"/>
                </a:lnTo>
                <a:lnTo>
                  <a:pt x="5712815" y="99000"/>
                </a:lnTo>
                <a:lnTo>
                  <a:pt x="5692266" y="59264"/>
                </a:lnTo>
                <a:lnTo>
                  <a:pt x="5660931" y="27929"/>
                </a:lnTo>
                <a:lnTo>
                  <a:pt x="5621194" y="7379"/>
                </a:lnTo>
                <a:lnTo>
                  <a:pt x="55754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508" y="2061146"/>
            <a:ext cx="1303655" cy="2425065"/>
            <a:chOff x="301508" y="2061146"/>
            <a:chExt cx="1303655" cy="24250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508" y="3304364"/>
              <a:ext cx="1181353" cy="11813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510" y="2061146"/>
              <a:ext cx="1303655" cy="130365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8600" y="4638885"/>
            <a:ext cx="911467" cy="9114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710408" y="2537871"/>
            <a:ext cx="3804285" cy="28956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b="1" dirty="0">
                <a:solidFill>
                  <a:srgbClr val="435C65"/>
                </a:solidFill>
                <a:latin typeface="Marine-Black"/>
                <a:cs typeface="Marine-Black"/>
              </a:rPr>
              <a:t>NO</a:t>
            </a:r>
            <a:r>
              <a:rPr sz="2300" b="1" spc="35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spc="-10" dirty="0">
                <a:solidFill>
                  <a:srgbClr val="435C65"/>
                </a:solidFill>
                <a:latin typeface="Marine-Black"/>
                <a:cs typeface="Marine-Black"/>
              </a:rPr>
              <a:t>ROADMAP</a:t>
            </a:r>
            <a:endParaRPr sz="2300">
              <a:latin typeface="Marine-Black"/>
              <a:cs typeface="Marine-Black"/>
            </a:endParaRPr>
          </a:p>
          <a:p>
            <a:pPr>
              <a:lnSpc>
                <a:spcPct val="100000"/>
              </a:lnSpc>
            </a:pPr>
            <a:endParaRPr sz="3000">
              <a:latin typeface="Marine-Black"/>
              <a:cs typeface="Marine-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Marine-Black"/>
              <a:cs typeface="Marine-Black"/>
            </a:endParaRPr>
          </a:p>
          <a:p>
            <a:pPr marL="66675">
              <a:lnSpc>
                <a:spcPct val="100000"/>
              </a:lnSpc>
            </a:pPr>
            <a:r>
              <a:rPr sz="2300" b="1" dirty="0">
                <a:solidFill>
                  <a:srgbClr val="435C65"/>
                </a:solidFill>
                <a:latin typeface="Marine-Black"/>
                <a:cs typeface="Marine-Black"/>
              </a:rPr>
              <a:t>GLOBAL</a:t>
            </a:r>
            <a:r>
              <a:rPr sz="2300" b="1" spc="-50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spc="-10" dirty="0">
                <a:solidFill>
                  <a:srgbClr val="435C65"/>
                </a:solidFill>
                <a:latin typeface="Marine-Black"/>
                <a:cs typeface="Marine-Black"/>
              </a:rPr>
              <a:t>SUPPLY</a:t>
            </a:r>
            <a:r>
              <a:rPr sz="2300" b="1" spc="-60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spc="-20" dirty="0">
                <a:solidFill>
                  <a:srgbClr val="435C65"/>
                </a:solidFill>
                <a:latin typeface="Marine-Black"/>
                <a:cs typeface="Marine-Black"/>
              </a:rPr>
              <a:t>CHAOS</a:t>
            </a:r>
            <a:endParaRPr sz="2300">
              <a:latin typeface="Marine-Black"/>
              <a:cs typeface="Marine-Black"/>
            </a:endParaRPr>
          </a:p>
          <a:p>
            <a:pPr>
              <a:lnSpc>
                <a:spcPct val="100000"/>
              </a:lnSpc>
            </a:pPr>
            <a:endParaRPr sz="3000">
              <a:latin typeface="Marine-Black"/>
              <a:cs typeface="Marine-Black"/>
            </a:endParaRPr>
          </a:p>
          <a:p>
            <a:pPr marL="12700" marR="5080">
              <a:lnSpc>
                <a:spcPts val="2390"/>
              </a:lnSpc>
              <a:spcBef>
                <a:spcPts val="2245"/>
              </a:spcBef>
            </a:pPr>
            <a:r>
              <a:rPr sz="2300" b="1" dirty="0">
                <a:solidFill>
                  <a:srgbClr val="435C65"/>
                </a:solidFill>
                <a:latin typeface="Marine-Black"/>
                <a:cs typeface="Marine-Black"/>
              </a:rPr>
              <a:t>LACK</a:t>
            </a:r>
            <a:r>
              <a:rPr sz="2300" b="1" spc="30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dirty="0">
                <a:solidFill>
                  <a:srgbClr val="435C65"/>
                </a:solidFill>
                <a:latin typeface="Marine-Black"/>
                <a:cs typeface="Marine-Black"/>
              </a:rPr>
              <a:t>OF</a:t>
            </a:r>
            <a:r>
              <a:rPr sz="2300" b="1" spc="25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dirty="0">
                <a:solidFill>
                  <a:srgbClr val="435C65"/>
                </a:solidFill>
                <a:latin typeface="Marine-Black"/>
                <a:cs typeface="Marine-Black"/>
              </a:rPr>
              <a:t>PROBLEM-</a:t>
            </a:r>
            <a:r>
              <a:rPr sz="2300" b="1" spc="-10" dirty="0">
                <a:solidFill>
                  <a:srgbClr val="435C65"/>
                </a:solidFill>
                <a:latin typeface="Marine-Black"/>
                <a:cs typeface="Marine-Black"/>
              </a:rPr>
              <a:t>SOLVING </a:t>
            </a:r>
            <a:r>
              <a:rPr sz="2300" b="1" dirty="0">
                <a:solidFill>
                  <a:srgbClr val="435C65"/>
                </a:solidFill>
                <a:latin typeface="Marine-Black"/>
                <a:cs typeface="Marine-Black"/>
              </a:rPr>
              <a:t>SKILLS</a:t>
            </a:r>
            <a:r>
              <a:rPr sz="2300" b="1" spc="65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dirty="0">
                <a:solidFill>
                  <a:srgbClr val="435C65"/>
                </a:solidFill>
                <a:latin typeface="Marine-Black"/>
                <a:cs typeface="Marine-Black"/>
              </a:rPr>
              <a:t>USING</a:t>
            </a:r>
            <a:r>
              <a:rPr sz="2300" b="1" spc="70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spc="-10" dirty="0">
                <a:solidFill>
                  <a:srgbClr val="435C65"/>
                </a:solidFill>
                <a:latin typeface="Marine-Black"/>
                <a:cs typeface="Marine-Black"/>
              </a:rPr>
              <a:t>DIGITAL</a:t>
            </a:r>
            <a:r>
              <a:rPr sz="2300" b="1" spc="-55" dirty="0">
                <a:solidFill>
                  <a:srgbClr val="435C65"/>
                </a:solidFill>
                <a:latin typeface="Marine-Black"/>
                <a:cs typeface="Marine-Black"/>
              </a:rPr>
              <a:t> </a:t>
            </a:r>
            <a:r>
              <a:rPr sz="2300" b="1" spc="-10" dirty="0">
                <a:solidFill>
                  <a:srgbClr val="435C65"/>
                </a:solidFill>
                <a:latin typeface="Marine-Black"/>
                <a:cs typeface="Marine-Black"/>
              </a:rPr>
              <a:t>TOOLS</a:t>
            </a:r>
            <a:endParaRPr sz="2300">
              <a:latin typeface="Marine-Black"/>
              <a:cs typeface="Marine-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662904" y="6291692"/>
            <a:ext cx="1217930" cy="316230"/>
            <a:chOff x="10662904" y="6291692"/>
            <a:chExt cx="1217930" cy="316230"/>
          </a:xfrm>
        </p:grpSpPr>
        <p:sp>
          <p:nvSpPr>
            <p:cNvPr id="12" name="object 12"/>
            <p:cNvSpPr/>
            <p:nvPr/>
          </p:nvSpPr>
          <p:spPr>
            <a:xfrm>
              <a:off x="10662904" y="6293972"/>
              <a:ext cx="352425" cy="93345"/>
            </a:xfrm>
            <a:custGeom>
              <a:avLst/>
              <a:gdLst/>
              <a:ahLst/>
              <a:cxnLst/>
              <a:rect l="l" t="t" r="r" b="b"/>
              <a:pathLst>
                <a:path w="352425" h="93345">
                  <a:moveTo>
                    <a:pt x="281051" y="0"/>
                  </a:moveTo>
                  <a:lnTo>
                    <a:pt x="7137" y="0"/>
                  </a:lnTo>
                  <a:lnTo>
                    <a:pt x="0" y="7137"/>
                  </a:lnTo>
                  <a:lnTo>
                    <a:pt x="0" y="86207"/>
                  </a:lnTo>
                  <a:lnTo>
                    <a:pt x="7137" y="93345"/>
                  </a:lnTo>
                  <a:lnTo>
                    <a:pt x="330644" y="93345"/>
                  </a:lnTo>
                  <a:lnTo>
                    <a:pt x="345694" y="89789"/>
                  </a:lnTo>
                  <a:lnTo>
                    <a:pt x="351963" y="81246"/>
                  </a:lnTo>
                  <a:lnTo>
                    <a:pt x="351138" y="70901"/>
                  </a:lnTo>
                  <a:lnTo>
                    <a:pt x="344906" y="61937"/>
                  </a:lnTo>
                  <a:lnTo>
                    <a:pt x="292760" y="10998"/>
                  </a:lnTo>
                  <a:lnTo>
                    <a:pt x="281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39139" y="6412212"/>
              <a:ext cx="96139" cy="1921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91313" y="6429581"/>
              <a:ext cx="96139" cy="1747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93238" y="6499033"/>
              <a:ext cx="142728" cy="1053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058017" y="6291694"/>
              <a:ext cx="822325" cy="316230"/>
            </a:xfrm>
            <a:custGeom>
              <a:avLst/>
              <a:gdLst/>
              <a:ahLst/>
              <a:cxnLst/>
              <a:rect l="l" t="t" r="r" b="b"/>
              <a:pathLst>
                <a:path w="822325" h="316229">
                  <a:moveTo>
                    <a:pt x="404482" y="10350"/>
                  </a:moveTo>
                  <a:lnTo>
                    <a:pt x="397344" y="3213"/>
                  </a:lnTo>
                  <a:lnTo>
                    <a:pt x="293357" y="3213"/>
                  </a:lnTo>
                  <a:lnTo>
                    <a:pt x="200101" y="88569"/>
                  </a:lnTo>
                  <a:lnTo>
                    <a:pt x="195453" y="93992"/>
                  </a:lnTo>
                  <a:lnTo>
                    <a:pt x="189242" y="93992"/>
                  </a:lnTo>
                  <a:lnTo>
                    <a:pt x="186067" y="90208"/>
                  </a:lnTo>
                  <a:lnTo>
                    <a:pt x="111493" y="15633"/>
                  </a:lnTo>
                  <a:lnTo>
                    <a:pt x="102628" y="5930"/>
                  </a:lnTo>
                  <a:lnTo>
                    <a:pt x="96837" y="1168"/>
                  </a:lnTo>
                  <a:lnTo>
                    <a:pt x="91579" y="0"/>
                  </a:lnTo>
                  <a:lnTo>
                    <a:pt x="84302" y="1054"/>
                  </a:lnTo>
                  <a:lnTo>
                    <a:pt x="9042" y="1054"/>
                  </a:lnTo>
                  <a:lnTo>
                    <a:pt x="4635" y="4927"/>
                  </a:lnTo>
                  <a:lnTo>
                    <a:pt x="1155" y="10172"/>
                  </a:lnTo>
                  <a:lnTo>
                    <a:pt x="0" y="16154"/>
                  </a:lnTo>
                  <a:lnTo>
                    <a:pt x="1155" y="22123"/>
                  </a:lnTo>
                  <a:lnTo>
                    <a:pt x="4635" y="27368"/>
                  </a:lnTo>
                  <a:lnTo>
                    <a:pt x="181025" y="203746"/>
                  </a:lnTo>
                  <a:lnTo>
                    <a:pt x="186258" y="207213"/>
                  </a:lnTo>
                  <a:lnTo>
                    <a:pt x="192239" y="208381"/>
                  </a:lnTo>
                  <a:lnTo>
                    <a:pt x="198208" y="207213"/>
                  </a:lnTo>
                  <a:lnTo>
                    <a:pt x="203454" y="203746"/>
                  </a:lnTo>
                  <a:lnTo>
                    <a:pt x="287515" y="119684"/>
                  </a:lnTo>
                  <a:lnTo>
                    <a:pt x="295122" y="111506"/>
                  </a:lnTo>
                  <a:lnTo>
                    <a:pt x="309283" y="120777"/>
                  </a:lnTo>
                  <a:lnTo>
                    <a:pt x="308356" y="130492"/>
                  </a:lnTo>
                  <a:lnTo>
                    <a:pt x="308356" y="305523"/>
                  </a:lnTo>
                  <a:lnTo>
                    <a:pt x="312801" y="312394"/>
                  </a:lnTo>
                  <a:lnTo>
                    <a:pt x="324218" y="312661"/>
                  </a:lnTo>
                  <a:lnTo>
                    <a:pt x="329539" y="315772"/>
                  </a:lnTo>
                  <a:lnTo>
                    <a:pt x="347840" y="298081"/>
                  </a:lnTo>
                  <a:lnTo>
                    <a:pt x="355904" y="289915"/>
                  </a:lnTo>
                  <a:lnTo>
                    <a:pt x="395300" y="248767"/>
                  </a:lnTo>
                  <a:lnTo>
                    <a:pt x="396735" y="247332"/>
                  </a:lnTo>
                  <a:lnTo>
                    <a:pt x="399884" y="242570"/>
                  </a:lnTo>
                  <a:lnTo>
                    <a:pt x="403047" y="233768"/>
                  </a:lnTo>
                  <a:lnTo>
                    <a:pt x="404482" y="220230"/>
                  </a:lnTo>
                  <a:lnTo>
                    <a:pt x="404482" y="111506"/>
                  </a:lnTo>
                  <a:lnTo>
                    <a:pt x="404482" y="93992"/>
                  </a:lnTo>
                  <a:lnTo>
                    <a:pt x="404482" y="10350"/>
                  </a:lnTo>
                  <a:close/>
                </a:path>
                <a:path w="822325" h="316229">
                  <a:moveTo>
                    <a:pt x="822299" y="22961"/>
                  </a:moveTo>
                  <a:lnTo>
                    <a:pt x="818172" y="1866"/>
                  </a:lnTo>
                  <a:lnTo>
                    <a:pt x="806589" y="1663"/>
                  </a:lnTo>
                  <a:lnTo>
                    <a:pt x="741654" y="1257"/>
                  </a:lnTo>
                  <a:lnTo>
                    <a:pt x="729488" y="3454"/>
                  </a:lnTo>
                  <a:lnTo>
                    <a:pt x="719226" y="8991"/>
                  </a:lnTo>
                  <a:lnTo>
                    <a:pt x="711060" y="15760"/>
                  </a:lnTo>
                  <a:lnTo>
                    <a:pt x="704265" y="22504"/>
                  </a:lnTo>
                  <a:lnTo>
                    <a:pt x="635419" y="91351"/>
                  </a:lnTo>
                  <a:lnTo>
                    <a:pt x="632015" y="93687"/>
                  </a:lnTo>
                  <a:lnTo>
                    <a:pt x="626122" y="93992"/>
                  </a:lnTo>
                  <a:lnTo>
                    <a:pt x="623938" y="91516"/>
                  </a:lnTo>
                  <a:lnTo>
                    <a:pt x="565912" y="33489"/>
                  </a:lnTo>
                  <a:lnTo>
                    <a:pt x="564540" y="32308"/>
                  </a:lnTo>
                  <a:lnTo>
                    <a:pt x="560463" y="28663"/>
                  </a:lnTo>
                  <a:lnTo>
                    <a:pt x="553643" y="22390"/>
                  </a:lnTo>
                  <a:lnTo>
                    <a:pt x="535952" y="5753"/>
                  </a:lnTo>
                  <a:lnTo>
                    <a:pt x="530720" y="2019"/>
                  </a:lnTo>
                  <a:lnTo>
                    <a:pt x="526122" y="1092"/>
                  </a:lnTo>
                  <a:lnTo>
                    <a:pt x="519887" y="1866"/>
                  </a:lnTo>
                  <a:lnTo>
                    <a:pt x="443585" y="1866"/>
                  </a:lnTo>
                  <a:lnTo>
                    <a:pt x="441159" y="5181"/>
                  </a:lnTo>
                  <a:lnTo>
                    <a:pt x="437121" y="10795"/>
                  </a:lnTo>
                  <a:lnTo>
                    <a:pt x="436029" y="16738"/>
                  </a:lnTo>
                  <a:lnTo>
                    <a:pt x="437502" y="22504"/>
                  </a:lnTo>
                  <a:lnTo>
                    <a:pt x="709269" y="295732"/>
                  </a:lnTo>
                  <a:lnTo>
                    <a:pt x="749782" y="312712"/>
                  </a:lnTo>
                  <a:lnTo>
                    <a:pt x="789139" y="312229"/>
                  </a:lnTo>
                  <a:lnTo>
                    <a:pt x="801192" y="311734"/>
                  </a:lnTo>
                  <a:lnTo>
                    <a:pt x="808659" y="310591"/>
                  </a:lnTo>
                  <a:lnTo>
                    <a:pt x="816000" y="305168"/>
                  </a:lnTo>
                  <a:lnTo>
                    <a:pt x="819327" y="297510"/>
                  </a:lnTo>
                  <a:lnTo>
                    <a:pt x="819124" y="289610"/>
                  </a:lnTo>
                  <a:lnTo>
                    <a:pt x="815873" y="283438"/>
                  </a:lnTo>
                  <a:lnTo>
                    <a:pt x="694817" y="162394"/>
                  </a:lnTo>
                  <a:lnTo>
                    <a:pt x="691870" y="160362"/>
                  </a:lnTo>
                  <a:lnTo>
                    <a:pt x="691870" y="153238"/>
                  </a:lnTo>
                  <a:lnTo>
                    <a:pt x="694550" y="151104"/>
                  </a:lnTo>
                  <a:lnTo>
                    <a:pt x="751662" y="93992"/>
                  </a:lnTo>
                  <a:lnTo>
                    <a:pt x="816495" y="29171"/>
                  </a:lnTo>
                  <a:lnTo>
                    <a:pt x="822299" y="22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75" dirty="0"/>
              <a:t>Recognised</a:t>
            </a:r>
            <a:r>
              <a:rPr spc="320" dirty="0"/>
              <a:t> </a:t>
            </a:r>
            <a:r>
              <a:rPr spc="90" dirty="0"/>
              <a:t>Challenges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00" b="0" spc="-75" dirty="0">
                <a:solidFill>
                  <a:srgbClr val="FFFFFF"/>
                </a:solidFill>
                <a:latin typeface="Marine Regular"/>
                <a:cs typeface="Marine Regular"/>
              </a:rPr>
              <a:t>To</a:t>
            </a:r>
            <a:r>
              <a:rPr sz="1500" b="0" spc="-1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spc="-20" dirty="0">
                <a:solidFill>
                  <a:srgbClr val="FFFFFF"/>
                </a:solidFill>
                <a:latin typeface="Marine Regular"/>
                <a:cs typeface="Marine Regular"/>
              </a:rPr>
              <a:t>achieve</a:t>
            </a:r>
            <a:r>
              <a:rPr sz="1500" b="0" spc="-3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spc="-10" dirty="0">
                <a:solidFill>
                  <a:srgbClr val="FFFFFF"/>
                </a:solidFill>
                <a:latin typeface="Marine Regular"/>
                <a:cs typeface="Marine Regular"/>
              </a:rPr>
              <a:t>these</a:t>
            </a:r>
            <a:r>
              <a:rPr sz="1500" b="0" spc="-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spc="-10" dirty="0">
                <a:solidFill>
                  <a:srgbClr val="FFFFFF"/>
                </a:solidFill>
                <a:latin typeface="Marine Regular"/>
                <a:cs typeface="Marine Regular"/>
              </a:rPr>
              <a:t>goals</a:t>
            </a:r>
            <a:endParaRPr sz="1500">
              <a:latin typeface="Marine Regular"/>
              <a:cs typeface="Marine Regular"/>
            </a:endParaRPr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CD6D5A-2979-8179-D24C-DF1570346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82" y="1647056"/>
            <a:ext cx="5196322" cy="37640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33202" y="1666044"/>
            <a:ext cx="2591435" cy="634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ts val="1995"/>
              </a:lnSpc>
              <a:spcBef>
                <a:spcPts val="100"/>
              </a:spcBef>
            </a:pPr>
            <a:r>
              <a:rPr sz="1700" b="1" dirty="0">
                <a:solidFill>
                  <a:srgbClr val="435C65"/>
                </a:solidFill>
                <a:latin typeface="Marine Bold"/>
                <a:cs typeface="Marine Bold"/>
              </a:rPr>
              <a:t>Milestone</a:t>
            </a:r>
            <a:r>
              <a:rPr sz="1700" b="1" spc="-30" dirty="0">
                <a:solidFill>
                  <a:srgbClr val="435C65"/>
                </a:solidFill>
                <a:latin typeface="Marine Bold"/>
                <a:cs typeface="Marine Bold"/>
              </a:rPr>
              <a:t> </a:t>
            </a:r>
            <a:r>
              <a:rPr sz="1700" b="1" spc="-50" dirty="0">
                <a:solidFill>
                  <a:srgbClr val="435C65"/>
                </a:solidFill>
                <a:latin typeface="Marine Bold"/>
                <a:cs typeface="Marine Bold"/>
              </a:rPr>
              <a:t>5</a:t>
            </a:r>
            <a:endParaRPr sz="1700">
              <a:latin typeface="Marine Regular"/>
              <a:cs typeface="Marine Regular"/>
            </a:endParaRPr>
          </a:p>
          <a:p>
            <a:pPr marL="12700" marR="5080">
              <a:lnSpc>
                <a:spcPts val="1400"/>
              </a:lnSpc>
              <a:spcBef>
                <a:spcPts val="35"/>
              </a:spcBef>
            </a:pP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Governance:</a:t>
            </a:r>
            <a:r>
              <a:rPr sz="1200" spc="-40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score</a:t>
            </a:r>
            <a:r>
              <a:rPr sz="1200" spc="-35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card,</a:t>
            </a:r>
            <a:r>
              <a:rPr sz="1200" spc="-35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decision</a:t>
            </a:r>
            <a:r>
              <a:rPr sz="1200" spc="-35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435C65"/>
                </a:solidFill>
                <a:latin typeface="Marine Regular"/>
                <a:cs typeface="Marine Regular"/>
              </a:rPr>
              <a:t>making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policy,</a:t>
            </a:r>
            <a:r>
              <a:rPr sz="1200" spc="-45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spc="-20" dirty="0">
                <a:solidFill>
                  <a:srgbClr val="435C65"/>
                </a:solidFill>
                <a:latin typeface="Marine Regular"/>
                <a:cs typeface="Marine Regular"/>
              </a:rPr>
              <a:t>RACI</a:t>
            </a:r>
            <a:endParaRPr sz="1200">
              <a:latin typeface="Marine Regular"/>
              <a:cs typeface="Marine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01814" y="4940520"/>
            <a:ext cx="695325" cy="463550"/>
          </a:xfrm>
          <a:custGeom>
            <a:avLst/>
            <a:gdLst/>
            <a:ahLst/>
            <a:cxnLst/>
            <a:rect l="l" t="t" r="r" b="b"/>
            <a:pathLst>
              <a:path w="695325" h="463550">
                <a:moveTo>
                  <a:pt x="256605" y="377190"/>
                </a:moveTo>
                <a:lnTo>
                  <a:pt x="247844" y="381000"/>
                </a:lnTo>
                <a:lnTo>
                  <a:pt x="239496" y="388620"/>
                </a:lnTo>
                <a:lnTo>
                  <a:pt x="226491" y="405130"/>
                </a:lnTo>
                <a:lnTo>
                  <a:pt x="224904" y="406400"/>
                </a:lnTo>
                <a:lnTo>
                  <a:pt x="213677" y="420370"/>
                </a:lnTo>
                <a:lnTo>
                  <a:pt x="207219" y="433070"/>
                </a:lnTo>
                <a:lnTo>
                  <a:pt x="208313" y="444500"/>
                </a:lnTo>
                <a:lnTo>
                  <a:pt x="213200" y="453390"/>
                </a:lnTo>
                <a:lnTo>
                  <a:pt x="218122" y="457200"/>
                </a:lnTo>
                <a:lnTo>
                  <a:pt x="223342" y="462280"/>
                </a:lnTo>
                <a:lnTo>
                  <a:pt x="228625" y="463550"/>
                </a:lnTo>
                <a:lnTo>
                  <a:pt x="240626" y="463550"/>
                </a:lnTo>
                <a:lnTo>
                  <a:pt x="247205" y="461009"/>
                </a:lnTo>
                <a:lnTo>
                  <a:pt x="272376" y="429259"/>
                </a:lnTo>
                <a:lnTo>
                  <a:pt x="284657" y="414020"/>
                </a:lnTo>
                <a:lnTo>
                  <a:pt x="286791" y="407670"/>
                </a:lnTo>
                <a:lnTo>
                  <a:pt x="285534" y="401320"/>
                </a:lnTo>
                <a:lnTo>
                  <a:pt x="284416" y="394970"/>
                </a:lnTo>
                <a:lnTo>
                  <a:pt x="280682" y="388620"/>
                </a:lnTo>
                <a:lnTo>
                  <a:pt x="274713" y="383540"/>
                </a:lnTo>
                <a:lnTo>
                  <a:pt x="265615" y="378460"/>
                </a:lnTo>
                <a:lnTo>
                  <a:pt x="256605" y="377190"/>
                </a:lnTo>
                <a:close/>
              </a:path>
              <a:path w="695325" h="463550">
                <a:moveTo>
                  <a:pt x="308057" y="361950"/>
                </a:moveTo>
                <a:lnTo>
                  <a:pt x="267547" y="361950"/>
                </a:lnTo>
                <a:lnTo>
                  <a:pt x="276471" y="365760"/>
                </a:lnTo>
                <a:lnTo>
                  <a:pt x="285000" y="370840"/>
                </a:lnTo>
                <a:lnTo>
                  <a:pt x="294568" y="381000"/>
                </a:lnTo>
                <a:lnTo>
                  <a:pt x="300301" y="392430"/>
                </a:lnTo>
                <a:lnTo>
                  <a:pt x="302056" y="405130"/>
                </a:lnTo>
                <a:lnTo>
                  <a:pt x="299694" y="417830"/>
                </a:lnTo>
                <a:lnTo>
                  <a:pt x="311950" y="427990"/>
                </a:lnTo>
                <a:lnTo>
                  <a:pt x="312826" y="427990"/>
                </a:lnTo>
                <a:lnTo>
                  <a:pt x="313702" y="429259"/>
                </a:lnTo>
                <a:lnTo>
                  <a:pt x="318897" y="431800"/>
                </a:lnTo>
                <a:lnTo>
                  <a:pt x="323545" y="434340"/>
                </a:lnTo>
                <a:lnTo>
                  <a:pt x="336257" y="434340"/>
                </a:lnTo>
                <a:lnTo>
                  <a:pt x="342366" y="429259"/>
                </a:lnTo>
                <a:lnTo>
                  <a:pt x="346036" y="424180"/>
                </a:lnTo>
                <a:lnTo>
                  <a:pt x="351218" y="416559"/>
                </a:lnTo>
                <a:lnTo>
                  <a:pt x="354142" y="410209"/>
                </a:lnTo>
                <a:lnTo>
                  <a:pt x="353709" y="403860"/>
                </a:lnTo>
                <a:lnTo>
                  <a:pt x="348818" y="396240"/>
                </a:lnTo>
                <a:lnTo>
                  <a:pt x="347992" y="396240"/>
                </a:lnTo>
                <a:lnTo>
                  <a:pt x="308057" y="361950"/>
                </a:lnTo>
                <a:close/>
              </a:path>
              <a:path w="695325" h="463550">
                <a:moveTo>
                  <a:pt x="212885" y="336550"/>
                </a:moveTo>
                <a:lnTo>
                  <a:pt x="203874" y="336550"/>
                </a:lnTo>
                <a:lnTo>
                  <a:pt x="195113" y="339090"/>
                </a:lnTo>
                <a:lnTo>
                  <a:pt x="186766" y="346710"/>
                </a:lnTo>
                <a:lnTo>
                  <a:pt x="168719" y="368300"/>
                </a:lnTo>
                <a:lnTo>
                  <a:pt x="166852" y="370840"/>
                </a:lnTo>
                <a:lnTo>
                  <a:pt x="150355" y="389890"/>
                </a:lnTo>
                <a:lnTo>
                  <a:pt x="145530" y="398780"/>
                </a:lnTo>
                <a:lnTo>
                  <a:pt x="145187" y="406400"/>
                </a:lnTo>
                <a:lnTo>
                  <a:pt x="149410" y="415290"/>
                </a:lnTo>
                <a:lnTo>
                  <a:pt x="158280" y="424180"/>
                </a:lnTo>
                <a:lnTo>
                  <a:pt x="167370" y="429259"/>
                </a:lnTo>
                <a:lnTo>
                  <a:pt x="176377" y="430530"/>
                </a:lnTo>
                <a:lnTo>
                  <a:pt x="185137" y="426720"/>
                </a:lnTo>
                <a:lnTo>
                  <a:pt x="193484" y="419100"/>
                </a:lnTo>
                <a:lnTo>
                  <a:pt x="226441" y="379730"/>
                </a:lnTo>
                <a:lnTo>
                  <a:pt x="232891" y="365760"/>
                </a:lnTo>
                <a:lnTo>
                  <a:pt x="231794" y="355600"/>
                </a:lnTo>
                <a:lnTo>
                  <a:pt x="226905" y="346710"/>
                </a:lnTo>
                <a:lnTo>
                  <a:pt x="221983" y="341630"/>
                </a:lnTo>
                <a:lnTo>
                  <a:pt x="212885" y="336550"/>
                </a:lnTo>
                <a:close/>
              </a:path>
              <a:path w="695325" h="463550">
                <a:moveTo>
                  <a:pt x="377373" y="327660"/>
                </a:moveTo>
                <a:lnTo>
                  <a:pt x="297624" y="327660"/>
                </a:lnTo>
                <a:lnTo>
                  <a:pt x="378256" y="396240"/>
                </a:lnTo>
                <a:lnTo>
                  <a:pt x="382231" y="398780"/>
                </a:lnTo>
                <a:lnTo>
                  <a:pt x="386727" y="400050"/>
                </a:lnTo>
                <a:lnTo>
                  <a:pt x="398983" y="400050"/>
                </a:lnTo>
                <a:lnTo>
                  <a:pt x="406438" y="396240"/>
                </a:lnTo>
                <a:lnTo>
                  <a:pt x="416991" y="383540"/>
                </a:lnTo>
                <a:lnTo>
                  <a:pt x="419188" y="377190"/>
                </a:lnTo>
                <a:lnTo>
                  <a:pt x="417944" y="364490"/>
                </a:lnTo>
                <a:lnTo>
                  <a:pt x="413969" y="358140"/>
                </a:lnTo>
                <a:lnTo>
                  <a:pt x="397992" y="344170"/>
                </a:lnTo>
                <a:lnTo>
                  <a:pt x="377373" y="327660"/>
                </a:lnTo>
                <a:close/>
              </a:path>
              <a:path w="695325" h="463550">
                <a:moveTo>
                  <a:pt x="156033" y="288290"/>
                </a:moveTo>
                <a:lnTo>
                  <a:pt x="147272" y="292100"/>
                </a:lnTo>
                <a:lnTo>
                  <a:pt x="138925" y="299720"/>
                </a:lnTo>
                <a:lnTo>
                  <a:pt x="120840" y="321310"/>
                </a:lnTo>
                <a:lnTo>
                  <a:pt x="119011" y="322580"/>
                </a:lnTo>
                <a:lnTo>
                  <a:pt x="102514" y="341630"/>
                </a:lnTo>
                <a:lnTo>
                  <a:pt x="97078" y="349250"/>
                </a:lnTo>
                <a:lnTo>
                  <a:pt x="94945" y="355600"/>
                </a:lnTo>
                <a:lnTo>
                  <a:pt x="97320" y="368300"/>
                </a:lnTo>
                <a:lnTo>
                  <a:pt x="101066" y="374650"/>
                </a:lnTo>
                <a:lnTo>
                  <a:pt x="107022" y="379730"/>
                </a:lnTo>
                <a:lnTo>
                  <a:pt x="116120" y="384810"/>
                </a:lnTo>
                <a:lnTo>
                  <a:pt x="125131" y="386080"/>
                </a:lnTo>
                <a:lnTo>
                  <a:pt x="133892" y="382270"/>
                </a:lnTo>
                <a:lnTo>
                  <a:pt x="142240" y="374650"/>
                </a:lnTo>
                <a:lnTo>
                  <a:pt x="178600" y="331470"/>
                </a:lnTo>
                <a:lnTo>
                  <a:pt x="184086" y="325120"/>
                </a:lnTo>
                <a:lnTo>
                  <a:pt x="165044" y="289560"/>
                </a:lnTo>
                <a:lnTo>
                  <a:pt x="156033" y="288290"/>
                </a:lnTo>
                <a:close/>
              </a:path>
              <a:path w="695325" h="463550">
                <a:moveTo>
                  <a:pt x="490876" y="223520"/>
                </a:moveTo>
                <a:lnTo>
                  <a:pt x="110629" y="223520"/>
                </a:lnTo>
                <a:lnTo>
                  <a:pt x="123913" y="226060"/>
                </a:lnTo>
                <a:lnTo>
                  <a:pt x="130371" y="229870"/>
                </a:lnTo>
                <a:lnTo>
                  <a:pt x="153285" y="261620"/>
                </a:lnTo>
                <a:lnTo>
                  <a:pt x="153301" y="271780"/>
                </a:lnTo>
                <a:lnTo>
                  <a:pt x="161437" y="271780"/>
                </a:lnTo>
                <a:lnTo>
                  <a:pt x="198266" y="299720"/>
                </a:lnTo>
                <a:lnTo>
                  <a:pt x="201129" y="320040"/>
                </a:lnTo>
                <a:lnTo>
                  <a:pt x="209260" y="320040"/>
                </a:lnTo>
                <a:lnTo>
                  <a:pt x="244887" y="345440"/>
                </a:lnTo>
                <a:lnTo>
                  <a:pt x="249275" y="363220"/>
                </a:lnTo>
                <a:lnTo>
                  <a:pt x="258418" y="361950"/>
                </a:lnTo>
                <a:lnTo>
                  <a:pt x="308057" y="361950"/>
                </a:lnTo>
                <a:lnTo>
                  <a:pt x="287350" y="344170"/>
                </a:lnTo>
                <a:lnTo>
                  <a:pt x="286169" y="341630"/>
                </a:lnTo>
                <a:lnTo>
                  <a:pt x="285762" y="336550"/>
                </a:lnTo>
                <a:lnTo>
                  <a:pt x="286537" y="334010"/>
                </a:lnTo>
                <a:lnTo>
                  <a:pt x="291401" y="328930"/>
                </a:lnTo>
                <a:lnTo>
                  <a:pt x="297624" y="327660"/>
                </a:lnTo>
                <a:lnTo>
                  <a:pt x="377373" y="327660"/>
                </a:lnTo>
                <a:lnTo>
                  <a:pt x="353479" y="308610"/>
                </a:lnTo>
                <a:lnTo>
                  <a:pt x="352259" y="306070"/>
                </a:lnTo>
                <a:lnTo>
                  <a:pt x="351739" y="300990"/>
                </a:lnTo>
                <a:lnTo>
                  <a:pt x="352475" y="298450"/>
                </a:lnTo>
                <a:lnTo>
                  <a:pt x="357225" y="292100"/>
                </a:lnTo>
                <a:lnTo>
                  <a:pt x="452513" y="292100"/>
                </a:lnTo>
                <a:lnTo>
                  <a:pt x="411873" y="259079"/>
                </a:lnTo>
                <a:lnTo>
                  <a:pt x="411251" y="252729"/>
                </a:lnTo>
                <a:lnTo>
                  <a:pt x="417677" y="245110"/>
                </a:lnTo>
                <a:lnTo>
                  <a:pt x="423900" y="243840"/>
                </a:lnTo>
                <a:lnTo>
                  <a:pt x="513948" y="243840"/>
                </a:lnTo>
                <a:lnTo>
                  <a:pt x="510032" y="240029"/>
                </a:lnTo>
                <a:lnTo>
                  <a:pt x="490876" y="223520"/>
                </a:lnTo>
                <a:close/>
              </a:path>
              <a:path w="695325" h="463550">
                <a:moveTo>
                  <a:pt x="452450" y="292100"/>
                </a:moveTo>
                <a:lnTo>
                  <a:pt x="363423" y="292100"/>
                </a:lnTo>
                <a:lnTo>
                  <a:pt x="442722" y="356870"/>
                </a:lnTo>
                <a:lnTo>
                  <a:pt x="448208" y="358140"/>
                </a:lnTo>
                <a:lnTo>
                  <a:pt x="460123" y="358140"/>
                </a:lnTo>
                <a:lnTo>
                  <a:pt x="484797" y="332740"/>
                </a:lnTo>
                <a:lnTo>
                  <a:pt x="483806" y="320040"/>
                </a:lnTo>
                <a:lnTo>
                  <a:pt x="480009" y="314960"/>
                </a:lnTo>
                <a:lnTo>
                  <a:pt x="452450" y="292100"/>
                </a:lnTo>
                <a:close/>
              </a:path>
              <a:path w="695325" h="463550">
                <a:moveTo>
                  <a:pt x="108197" y="240029"/>
                </a:moveTo>
                <a:lnTo>
                  <a:pt x="99437" y="243840"/>
                </a:lnTo>
                <a:lnTo>
                  <a:pt x="91084" y="251460"/>
                </a:lnTo>
                <a:lnTo>
                  <a:pt x="79273" y="266700"/>
                </a:lnTo>
                <a:lnTo>
                  <a:pt x="77495" y="269240"/>
                </a:lnTo>
                <a:lnTo>
                  <a:pt x="60998" y="288290"/>
                </a:lnTo>
                <a:lnTo>
                  <a:pt x="54927" y="294640"/>
                </a:lnTo>
                <a:lnTo>
                  <a:pt x="52158" y="302260"/>
                </a:lnTo>
                <a:lnTo>
                  <a:pt x="53416" y="314960"/>
                </a:lnTo>
                <a:lnTo>
                  <a:pt x="58039" y="320040"/>
                </a:lnTo>
                <a:lnTo>
                  <a:pt x="73787" y="332740"/>
                </a:lnTo>
                <a:lnTo>
                  <a:pt x="85801" y="332740"/>
                </a:lnTo>
                <a:lnTo>
                  <a:pt x="90195" y="330200"/>
                </a:lnTo>
                <a:lnTo>
                  <a:pt x="94678" y="326390"/>
                </a:lnTo>
                <a:lnTo>
                  <a:pt x="130771" y="283210"/>
                </a:lnTo>
                <a:lnTo>
                  <a:pt x="137220" y="270510"/>
                </a:lnTo>
                <a:lnTo>
                  <a:pt x="136118" y="259079"/>
                </a:lnTo>
                <a:lnTo>
                  <a:pt x="131225" y="251460"/>
                </a:lnTo>
                <a:lnTo>
                  <a:pt x="126301" y="246379"/>
                </a:lnTo>
                <a:lnTo>
                  <a:pt x="117205" y="241300"/>
                </a:lnTo>
                <a:lnTo>
                  <a:pt x="108197" y="240029"/>
                </a:lnTo>
                <a:close/>
              </a:path>
              <a:path w="695325" h="463550">
                <a:moveTo>
                  <a:pt x="513948" y="243840"/>
                </a:moveTo>
                <a:lnTo>
                  <a:pt x="423900" y="243840"/>
                </a:lnTo>
                <a:lnTo>
                  <a:pt x="487438" y="295910"/>
                </a:lnTo>
                <a:lnTo>
                  <a:pt x="497278" y="300990"/>
                </a:lnTo>
                <a:lnTo>
                  <a:pt x="507436" y="302260"/>
                </a:lnTo>
                <a:lnTo>
                  <a:pt x="517358" y="297180"/>
                </a:lnTo>
                <a:lnTo>
                  <a:pt x="526491" y="289560"/>
                </a:lnTo>
                <a:lnTo>
                  <a:pt x="531544" y="281940"/>
                </a:lnTo>
                <a:lnTo>
                  <a:pt x="533928" y="271780"/>
                </a:lnTo>
                <a:lnTo>
                  <a:pt x="531743" y="262890"/>
                </a:lnTo>
                <a:lnTo>
                  <a:pt x="523087" y="252729"/>
                </a:lnTo>
                <a:lnTo>
                  <a:pt x="513948" y="243840"/>
                </a:lnTo>
                <a:close/>
              </a:path>
              <a:path w="695325" h="463550">
                <a:moveTo>
                  <a:pt x="33439" y="25400"/>
                </a:moveTo>
                <a:lnTo>
                  <a:pt x="23215" y="25400"/>
                </a:lnTo>
                <a:lnTo>
                  <a:pt x="15354" y="33020"/>
                </a:lnTo>
                <a:lnTo>
                  <a:pt x="368" y="232410"/>
                </a:lnTo>
                <a:lnTo>
                  <a:pt x="0" y="236220"/>
                </a:lnTo>
                <a:lnTo>
                  <a:pt x="1524" y="241300"/>
                </a:lnTo>
                <a:lnTo>
                  <a:pt x="7772" y="248920"/>
                </a:lnTo>
                <a:lnTo>
                  <a:pt x="12128" y="250190"/>
                </a:lnTo>
                <a:lnTo>
                  <a:pt x="45504" y="252729"/>
                </a:lnTo>
                <a:lnTo>
                  <a:pt x="52614" y="252729"/>
                </a:lnTo>
                <a:lnTo>
                  <a:pt x="58593" y="248920"/>
                </a:lnTo>
                <a:lnTo>
                  <a:pt x="62840" y="243840"/>
                </a:lnTo>
                <a:lnTo>
                  <a:pt x="64757" y="236220"/>
                </a:lnTo>
                <a:lnTo>
                  <a:pt x="79400" y="41909"/>
                </a:lnTo>
                <a:lnTo>
                  <a:pt x="77889" y="36829"/>
                </a:lnTo>
                <a:lnTo>
                  <a:pt x="71628" y="30479"/>
                </a:lnTo>
                <a:lnTo>
                  <a:pt x="67284" y="27940"/>
                </a:lnTo>
                <a:lnTo>
                  <a:pt x="33439" y="25400"/>
                </a:lnTo>
                <a:close/>
              </a:path>
              <a:path w="695325" h="463550">
                <a:moveTo>
                  <a:pt x="570737" y="90170"/>
                </a:moveTo>
                <a:lnTo>
                  <a:pt x="352640" y="90170"/>
                </a:lnTo>
                <a:lnTo>
                  <a:pt x="371963" y="102870"/>
                </a:lnTo>
                <a:lnTo>
                  <a:pt x="409987" y="133350"/>
                </a:lnTo>
                <a:lnTo>
                  <a:pt x="502222" y="210820"/>
                </a:lnTo>
                <a:lnTo>
                  <a:pt x="536473" y="241300"/>
                </a:lnTo>
                <a:lnTo>
                  <a:pt x="617029" y="205740"/>
                </a:lnTo>
                <a:lnTo>
                  <a:pt x="570737" y="90170"/>
                </a:lnTo>
                <a:close/>
              </a:path>
              <a:path w="695325" h="463550">
                <a:moveTo>
                  <a:pt x="95161" y="46990"/>
                </a:moveTo>
                <a:lnTo>
                  <a:pt x="81597" y="237490"/>
                </a:lnTo>
                <a:lnTo>
                  <a:pt x="89609" y="231140"/>
                </a:lnTo>
                <a:lnTo>
                  <a:pt x="97332" y="226060"/>
                </a:lnTo>
                <a:lnTo>
                  <a:pt x="104446" y="224790"/>
                </a:lnTo>
                <a:lnTo>
                  <a:pt x="110629" y="223520"/>
                </a:lnTo>
                <a:lnTo>
                  <a:pt x="490876" y="223520"/>
                </a:lnTo>
                <a:lnTo>
                  <a:pt x="459932" y="196850"/>
                </a:lnTo>
                <a:lnTo>
                  <a:pt x="412189" y="156210"/>
                </a:lnTo>
                <a:lnTo>
                  <a:pt x="381239" y="130810"/>
                </a:lnTo>
                <a:lnTo>
                  <a:pt x="252336" y="130810"/>
                </a:lnTo>
                <a:lnTo>
                  <a:pt x="242659" y="129539"/>
                </a:lnTo>
                <a:lnTo>
                  <a:pt x="207262" y="109220"/>
                </a:lnTo>
                <a:lnTo>
                  <a:pt x="204876" y="96520"/>
                </a:lnTo>
                <a:lnTo>
                  <a:pt x="207298" y="86360"/>
                </a:lnTo>
                <a:lnTo>
                  <a:pt x="212766" y="76200"/>
                </a:lnTo>
                <a:lnTo>
                  <a:pt x="219838" y="68579"/>
                </a:lnTo>
                <a:lnTo>
                  <a:pt x="227076" y="63500"/>
                </a:lnTo>
                <a:lnTo>
                  <a:pt x="95161" y="46990"/>
                </a:lnTo>
                <a:close/>
              </a:path>
              <a:path w="695325" h="463550">
                <a:moveTo>
                  <a:pt x="617042" y="0"/>
                </a:moveTo>
                <a:lnTo>
                  <a:pt x="605155" y="0"/>
                </a:lnTo>
                <a:lnTo>
                  <a:pt x="571906" y="13970"/>
                </a:lnTo>
                <a:lnTo>
                  <a:pt x="568401" y="16509"/>
                </a:lnTo>
                <a:lnTo>
                  <a:pt x="566508" y="21590"/>
                </a:lnTo>
                <a:lnTo>
                  <a:pt x="564591" y="25400"/>
                </a:lnTo>
                <a:lnTo>
                  <a:pt x="633171" y="204470"/>
                </a:lnTo>
                <a:lnTo>
                  <a:pt x="649498" y="215900"/>
                </a:lnTo>
                <a:lnTo>
                  <a:pt x="656463" y="214629"/>
                </a:lnTo>
                <a:lnTo>
                  <a:pt x="687578" y="201929"/>
                </a:lnTo>
                <a:lnTo>
                  <a:pt x="691083" y="198120"/>
                </a:lnTo>
                <a:lnTo>
                  <a:pt x="694893" y="189229"/>
                </a:lnTo>
                <a:lnTo>
                  <a:pt x="694969" y="185420"/>
                </a:lnTo>
                <a:lnTo>
                  <a:pt x="623595" y="5079"/>
                </a:lnTo>
                <a:lnTo>
                  <a:pt x="617042" y="0"/>
                </a:lnTo>
                <a:close/>
              </a:path>
              <a:path w="695325" h="463550">
                <a:moveTo>
                  <a:pt x="350570" y="107950"/>
                </a:moveTo>
                <a:lnTo>
                  <a:pt x="342186" y="110489"/>
                </a:lnTo>
                <a:lnTo>
                  <a:pt x="330492" y="113029"/>
                </a:lnTo>
                <a:lnTo>
                  <a:pt x="317159" y="118110"/>
                </a:lnTo>
                <a:lnTo>
                  <a:pt x="303161" y="121920"/>
                </a:lnTo>
                <a:lnTo>
                  <a:pt x="298075" y="123189"/>
                </a:lnTo>
                <a:lnTo>
                  <a:pt x="286192" y="127000"/>
                </a:lnTo>
                <a:lnTo>
                  <a:pt x="270087" y="129539"/>
                </a:lnTo>
                <a:lnTo>
                  <a:pt x="252336" y="130810"/>
                </a:lnTo>
                <a:lnTo>
                  <a:pt x="381239" y="130810"/>
                </a:lnTo>
                <a:lnTo>
                  <a:pt x="373502" y="124460"/>
                </a:lnTo>
                <a:lnTo>
                  <a:pt x="350570" y="107950"/>
                </a:lnTo>
                <a:close/>
              </a:path>
              <a:path w="695325" h="463550">
                <a:moveTo>
                  <a:pt x="373392" y="24129"/>
                </a:moveTo>
                <a:lnTo>
                  <a:pt x="371716" y="24129"/>
                </a:lnTo>
                <a:lnTo>
                  <a:pt x="351482" y="30479"/>
                </a:lnTo>
                <a:lnTo>
                  <a:pt x="313461" y="44450"/>
                </a:lnTo>
                <a:lnTo>
                  <a:pt x="270753" y="62229"/>
                </a:lnTo>
                <a:lnTo>
                  <a:pt x="231444" y="80010"/>
                </a:lnTo>
                <a:lnTo>
                  <a:pt x="221462" y="101600"/>
                </a:lnTo>
                <a:lnTo>
                  <a:pt x="224028" y="105410"/>
                </a:lnTo>
                <a:lnTo>
                  <a:pt x="234315" y="111760"/>
                </a:lnTo>
                <a:lnTo>
                  <a:pt x="242074" y="113029"/>
                </a:lnTo>
                <a:lnTo>
                  <a:pt x="268494" y="113029"/>
                </a:lnTo>
                <a:lnTo>
                  <a:pt x="283281" y="110489"/>
                </a:lnTo>
                <a:lnTo>
                  <a:pt x="294118" y="107950"/>
                </a:lnTo>
                <a:lnTo>
                  <a:pt x="298424" y="106679"/>
                </a:lnTo>
                <a:lnTo>
                  <a:pt x="307442" y="102870"/>
                </a:lnTo>
                <a:lnTo>
                  <a:pt x="323665" y="97789"/>
                </a:lnTo>
                <a:lnTo>
                  <a:pt x="340822" y="92710"/>
                </a:lnTo>
                <a:lnTo>
                  <a:pt x="352640" y="90170"/>
                </a:lnTo>
                <a:lnTo>
                  <a:pt x="570737" y="90170"/>
                </a:lnTo>
                <a:lnTo>
                  <a:pt x="552932" y="45720"/>
                </a:lnTo>
                <a:lnTo>
                  <a:pt x="520802" y="40640"/>
                </a:lnTo>
                <a:lnTo>
                  <a:pt x="465062" y="33020"/>
                </a:lnTo>
                <a:lnTo>
                  <a:pt x="408373" y="26670"/>
                </a:lnTo>
                <a:lnTo>
                  <a:pt x="373392" y="24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41098" y="4809328"/>
            <a:ext cx="675640" cy="565785"/>
          </a:xfrm>
          <a:custGeom>
            <a:avLst/>
            <a:gdLst/>
            <a:ahLst/>
            <a:cxnLst/>
            <a:rect l="l" t="t" r="r" b="b"/>
            <a:pathLst>
              <a:path w="675640" h="565785">
                <a:moveTo>
                  <a:pt x="55079" y="69392"/>
                </a:moveTo>
                <a:lnTo>
                  <a:pt x="25057" y="69392"/>
                </a:lnTo>
                <a:lnTo>
                  <a:pt x="25057" y="540715"/>
                </a:lnTo>
                <a:lnTo>
                  <a:pt x="606602" y="540715"/>
                </a:lnTo>
                <a:lnTo>
                  <a:pt x="606602" y="565353"/>
                </a:lnTo>
                <a:lnTo>
                  <a:pt x="675271" y="525703"/>
                </a:lnTo>
                <a:lnTo>
                  <a:pt x="649273" y="510692"/>
                </a:lnTo>
                <a:lnTo>
                  <a:pt x="55079" y="510692"/>
                </a:lnTo>
                <a:lnTo>
                  <a:pt x="55079" y="69392"/>
                </a:lnTo>
                <a:close/>
              </a:path>
              <a:path w="675640" h="565785">
                <a:moveTo>
                  <a:pt x="606602" y="486054"/>
                </a:moveTo>
                <a:lnTo>
                  <a:pt x="606602" y="510692"/>
                </a:lnTo>
                <a:lnTo>
                  <a:pt x="649273" y="510692"/>
                </a:lnTo>
                <a:lnTo>
                  <a:pt x="606602" y="486054"/>
                </a:lnTo>
                <a:close/>
              </a:path>
              <a:path w="675640" h="565785">
                <a:moveTo>
                  <a:pt x="150101" y="285889"/>
                </a:moveTo>
                <a:lnTo>
                  <a:pt x="112979" y="285889"/>
                </a:lnTo>
                <a:lnTo>
                  <a:pt x="104349" y="287632"/>
                </a:lnTo>
                <a:lnTo>
                  <a:pt x="97301" y="292385"/>
                </a:lnTo>
                <a:lnTo>
                  <a:pt x="92548" y="299434"/>
                </a:lnTo>
                <a:lnTo>
                  <a:pt x="90805" y="308063"/>
                </a:lnTo>
                <a:lnTo>
                  <a:pt x="90805" y="460540"/>
                </a:lnTo>
                <a:lnTo>
                  <a:pt x="92548" y="469177"/>
                </a:lnTo>
                <a:lnTo>
                  <a:pt x="97301" y="476229"/>
                </a:lnTo>
                <a:lnTo>
                  <a:pt x="104349" y="480983"/>
                </a:lnTo>
                <a:lnTo>
                  <a:pt x="112979" y="482727"/>
                </a:lnTo>
                <a:lnTo>
                  <a:pt x="150101" y="482727"/>
                </a:lnTo>
                <a:lnTo>
                  <a:pt x="158730" y="480983"/>
                </a:lnTo>
                <a:lnTo>
                  <a:pt x="165779" y="476229"/>
                </a:lnTo>
                <a:lnTo>
                  <a:pt x="170532" y="469177"/>
                </a:lnTo>
                <a:lnTo>
                  <a:pt x="172275" y="460540"/>
                </a:lnTo>
                <a:lnTo>
                  <a:pt x="172275" y="308063"/>
                </a:lnTo>
                <a:lnTo>
                  <a:pt x="170532" y="299434"/>
                </a:lnTo>
                <a:lnTo>
                  <a:pt x="165779" y="292385"/>
                </a:lnTo>
                <a:lnTo>
                  <a:pt x="158730" y="287632"/>
                </a:lnTo>
                <a:lnTo>
                  <a:pt x="150101" y="285889"/>
                </a:lnTo>
                <a:close/>
              </a:path>
              <a:path w="675640" h="565785">
                <a:moveTo>
                  <a:pt x="285076" y="231825"/>
                </a:moveTo>
                <a:lnTo>
                  <a:pt x="247954" y="231825"/>
                </a:lnTo>
                <a:lnTo>
                  <a:pt x="239325" y="233569"/>
                </a:lnTo>
                <a:lnTo>
                  <a:pt x="232276" y="238323"/>
                </a:lnTo>
                <a:lnTo>
                  <a:pt x="227523" y="245375"/>
                </a:lnTo>
                <a:lnTo>
                  <a:pt x="225780" y="254012"/>
                </a:lnTo>
                <a:lnTo>
                  <a:pt x="225780" y="460540"/>
                </a:lnTo>
                <a:lnTo>
                  <a:pt x="227523" y="469177"/>
                </a:lnTo>
                <a:lnTo>
                  <a:pt x="232276" y="476229"/>
                </a:lnTo>
                <a:lnTo>
                  <a:pt x="239325" y="480983"/>
                </a:lnTo>
                <a:lnTo>
                  <a:pt x="247954" y="482727"/>
                </a:lnTo>
                <a:lnTo>
                  <a:pt x="285076" y="482727"/>
                </a:lnTo>
                <a:lnTo>
                  <a:pt x="293713" y="480983"/>
                </a:lnTo>
                <a:lnTo>
                  <a:pt x="300766" y="476229"/>
                </a:lnTo>
                <a:lnTo>
                  <a:pt x="305520" y="469177"/>
                </a:lnTo>
                <a:lnTo>
                  <a:pt x="307263" y="460540"/>
                </a:lnTo>
                <a:lnTo>
                  <a:pt x="307263" y="254012"/>
                </a:lnTo>
                <a:lnTo>
                  <a:pt x="305520" y="245375"/>
                </a:lnTo>
                <a:lnTo>
                  <a:pt x="300766" y="238323"/>
                </a:lnTo>
                <a:lnTo>
                  <a:pt x="293713" y="233569"/>
                </a:lnTo>
                <a:lnTo>
                  <a:pt x="285076" y="231825"/>
                </a:lnTo>
                <a:close/>
              </a:path>
              <a:path w="675640" h="565785">
                <a:moveTo>
                  <a:pt x="420065" y="185432"/>
                </a:moveTo>
                <a:lnTo>
                  <a:pt x="382943" y="185432"/>
                </a:lnTo>
                <a:lnTo>
                  <a:pt x="374308" y="187175"/>
                </a:lnTo>
                <a:lnTo>
                  <a:pt x="367260" y="191928"/>
                </a:lnTo>
                <a:lnTo>
                  <a:pt x="362510" y="198977"/>
                </a:lnTo>
                <a:lnTo>
                  <a:pt x="360768" y="207606"/>
                </a:lnTo>
                <a:lnTo>
                  <a:pt x="360768" y="460540"/>
                </a:lnTo>
                <a:lnTo>
                  <a:pt x="362510" y="469177"/>
                </a:lnTo>
                <a:lnTo>
                  <a:pt x="367260" y="476229"/>
                </a:lnTo>
                <a:lnTo>
                  <a:pt x="374308" y="480983"/>
                </a:lnTo>
                <a:lnTo>
                  <a:pt x="382943" y="482727"/>
                </a:lnTo>
                <a:lnTo>
                  <a:pt x="420065" y="482727"/>
                </a:lnTo>
                <a:lnTo>
                  <a:pt x="428694" y="480983"/>
                </a:lnTo>
                <a:lnTo>
                  <a:pt x="435743" y="476229"/>
                </a:lnTo>
                <a:lnTo>
                  <a:pt x="440496" y="469177"/>
                </a:lnTo>
                <a:lnTo>
                  <a:pt x="442239" y="460540"/>
                </a:lnTo>
                <a:lnTo>
                  <a:pt x="442239" y="207606"/>
                </a:lnTo>
                <a:lnTo>
                  <a:pt x="440496" y="198977"/>
                </a:lnTo>
                <a:lnTo>
                  <a:pt x="435743" y="191928"/>
                </a:lnTo>
                <a:lnTo>
                  <a:pt x="428694" y="187175"/>
                </a:lnTo>
                <a:lnTo>
                  <a:pt x="420065" y="185432"/>
                </a:lnTo>
                <a:close/>
              </a:path>
              <a:path w="675640" h="565785">
                <a:moveTo>
                  <a:pt x="555345" y="137617"/>
                </a:moveTo>
                <a:lnTo>
                  <a:pt x="518223" y="137617"/>
                </a:lnTo>
                <a:lnTo>
                  <a:pt x="509588" y="139360"/>
                </a:lnTo>
                <a:lnTo>
                  <a:pt x="502540" y="144113"/>
                </a:lnTo>
                <a:lnTo>
                  <a:pt x="497790" y="151161"/>
                </a:lnTo>
                <a:lnTo>
                  <a:pt x="496049" y="159791"/>
                </a:lnTo>
                <a:lnTo>
                  <a:pt x="496049" y="460540"/>
                </a:lnTo>
                <a:lnTo>
                  <a:pt x="497790" y="469177"/>
                </a:lnTo>
                <a:lnTo>
                  <a:pt x="502540" y="476229"/>
                </a:lnTo>
                <a:lnTo>
                  <a:pt x="509588" y="480983"/>
                </a:lnTo>
                <a:lnTo>
                  <a:pt x="518223" y="482727"/>
                </a:lnTo>
                <a:lnTo>
                  <a:pt x="555345" y="482727"/>
                </a:lnTo>
                <a:lnTo>
                  <a:pt x="563975" y="480983"/>
                </a:lnTo>
                <a:lnTo>
                  <a:pt x="571023" y="476229"/>
                </a:lnTo>
                <a:lnTo>
                  <a:pt x="575776" y="469177"/>
                </a:lnTo>
                <a:lnTo>
                  <a:pt x="577519" y="460540"/>
                </a:lnTo>
                <a:lnTo>
                  <a:pt x="577519" y="159791"/>
                </a:lnTo>
                <a:lnTo>
                  <a:pt x="575776" y="151161"/>
                </a:lnTo>
                <a:lnTo>
                  <a:pt x="571023" y="144113"/>
                </a:lnTo>
                <a:lnTo>
                  <a:pt x="563975" y="139360"/>
                </a:lnTo>
                <a:lnTo>
                  <a:pt x="555345" y="137617"/>
                </a:lnTo>
                <a:close/>
              </a:path>
              <a:path w="675640" h="565785">
                <a:moveTo>
                  <a:pt x="475932" y="26479"/>
                </a:moveTo>
                <a:lnTo>
                  <a:pt x="442774" y="75094"/>
                </a:lnTo>
                <a:lnTo>
                  <a:pt x="396432" y="98843"/>
                </a:lnTo>
                <a:lnTo>
                  <a:pt x="348938" y="120571"/>
                </a:lnTo>
                <a:lnTo>
                  <a:pt x="300350" y="140228"/>
                </a:lnTo>
                <a:lnTo>
                  <a:pt x="250724" y="157761"/>
                </a:lnTo>
                <a:lnTo>
                  <a:pt x="200117" y="173119"/>
                </a:lnTo>
                <a:lnTo>
                  <a:pt x="148586" y="186251"/>
                </a:lnTo>
                <a:lnTo>
                  <a:pt x="96189" y="197104"/>
                </a:lnTo>
                <a:lnTo>
                  <a:pt x="101117" y="226707"/>
                </a:lnTo>
                <a:lnTo>
                  <a:pt x="148790" y="216984"/>
                </a:lnTo>
                <a:lnTo>
                  <a:pt x="195771" y="205417"/>
                </a:lnTo>
                <a:lnTo>
                  <a:pt x="242018" y="192044"/>
                </a:lnTo>
                <a:lnTo>
                  <a:pt x="287492" y="176902"/>
                </a:lnTo>
                <a:lnTo>
                  <a:pt x="332151" y="160028"/>
                </a:lnTo>
                <a:lnTo>
                  <a:pt x="375954" y="141461"/>
                </a:lnTo>
                <a:lnTo>
                  <a:pt x="418862" y="121237"/>
                </a:lnTo>
                <a:lnTo>
                  <a:pt x="460833" y="99395"/>
                </a:lnTo>
                <a:lnTo>
                  <a:pt x="501827" y="75971"/>
                </a:lnTo>
                <a:lnTo>
                  <a:pt x="526324" y="75971"/>
                </a:lnTo>
                <a:lnTo>
                  <a:pt x="555599" y="29794"/>
                </a:lnTo>
                <a:lnTo>
                  <a:pt x="475932" y="26479"/>
                </a:lnTo>
                <a:close/>
              </a:path>
              <a:path w="675640" h="565785">
                <a:moveTo>
                  <a:pt x="526324" y="75971"/>
                </a:moveTo>
                <a:lnTo>
                  <a:pt x="501827" y="75971"/>
                </a:lnTo>
                <a:lnTo>
                  <a:pt x="512902" y="97142"/>
                </a:lnTo>
                <a:lnTo>
                  <a:pt x="526324" y="75971"/>
                </a:lnTo>
                <a:close/>
              </a:path>
              <a:path w="675640" h="565785">
                <a:moveTo>
                  <a:pt x="40068" y="0"/>
                </a:moveTo>
                <a:lnTo>
                  <a:pt x="0" y="69392"/>
                </a:lnTo>
                <a:lnTo>
                  <a:pt x="80137" y="69392"/>
                </a:lnTo>
                <a:lnTo>
                  <a:pt x="40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66495" y="4958830"/>
            <a:ext cx="744220" cy="393065"/>
          </a:xfrm>
          <a:custGeom>
            <a:avLst/>
            <a:gdLst/>
            <a:ahLst/>
            <a:cxnLst/>
            <a:rect l="l" t="t" r="r" b="b"/>
            <a:pathLst>
              <a:path w="744220" h="393064">
                <a:moveTo>
                  <a:pt x="141854" y="90258"/>
                </a:moveTo>
                <a:lnTo>
                  <a:pt x="98471" y="101230"/>
                </a:lnTo>
                <a:lnTo>
                  <a:pt x="69949" y="132317"/>
                </a:lnTo>
                <a:lnTo>
                  <a:pt x="65336" y="156235"/>
                </a:lnTo>
                <a:lnTo>
                  <a:pt x="66368" y="179171"/>
                </a:lnTo>
                <a:lnTo>
                  <a:pt x="66476" y="181237"/>
                </a:lnTo>
                <a:lnTo>
                  <a:pt x="72101" y="204590"/>
                </a:lnTo>
                <a:lnTo>
                  <a:pt x="82747" y="226404"/>
                </a:lnTo>
                <a:lnTo>
                  <a:pt x="98877" y="246468"/>
                </a:lnTo>
                <a:lnTo>
                  <a:pt x="105032" y="256416"/>
                </a:lnTo>
                <a:lnTo>
                  <a:pt x="105145" y="260097"/>
                </a:lnTo>
                <a:lnTo>
                  <a:pt x="105286" y="266771"/>
                </a:lnTo>
                <a:lnTo>
                  <a:pt x="100029" y="275945"/>
                </a:lnTo>
                <a:lnTo>
                  <a:pt x="89796" y="282587"/>
                </a:lnTo>
                <a:lnTo>
                  <a:pt x="76265" y="287855"/>
                </a:lnTo>
                <a:lnTo>
                  <a:pt x="69547" y="290595"/>
                </a:lnTo>
                <a:lnTo>
                  <a:pt x="34359" y="308864"/>
                </a:lnTo>
                <a:lnTo>
                  <a:pt x="1337" y="340414"/>
                </a:lnTo>
                <a:lnTo>
                  <a:pt x="0" y="352855"/>
                </a:lnTo>
                <a:lnTo>
                  <a:pt x="5965" y="364864"/>
                </a:lnTo>
                <a:lnTo>
                  <a:pt x="46337" y="383984"/>
                </a:lnTo>
                <a:lnTo>
                  <a:pt x="91090" y="390675"/>
                </a:lnTo>
                <a:lnTo>
                  <a:pt x="141854" y="392785"/>
                </a:lnTo>
                <a:lnTo>
                  <a:pt x="163170" y="392233"/>
                </a:lnTo>
                <a:lnTo>
                  <a:pt x="183043" y="391315"/>
                </a:lnTo>
                <a:lnTo>
                  <a:pt x="201797" y="389792"/>
                </a:lnTo>
                <a:lnTo>
                  <a:pt x="219756" y="387426"/>
                </a:lnTo>
                <a:lnTo>
                  <a:pt x="214937" y="385660"/>
                </a:lnTo>
                <a:lnTo>
                  <a:pt x="210432" y="383844"/>
                </a:lnTo>
                <a:lnTo>
                  <a:pt x="176288" y="354738"/>
                </a:lnTo>
                <a:lnTo>
                  <a:pt x="172170" y="331764"/>
                </a:lnTo>
                <a:lnTo>
                  <a:pt x="174628" y="320930"/>
                </a:lnTo>
                <a:lnTo>
                  <a:pt x="198102" y="290880"/>
                </a:lnTo>
                <a:lnTo>
                  <a:pt x="203703" y="286397"/>
                </a:lnTo>
                <a:lnTo>
                  <a:pt x="193911" y="282587"/>
                </a:lnTo>
                <a:lnTo>
                  <a:pt x="183659" y="275926"/>
                </a:lnTo>
                <a:lnTo>
                  <a:pt x="178400" y="266771"/>
                </a:lnTo>
                <a:lnTo>
                  <a:pt x="178581" y="256416"/>
                </a:lnTo>
                <a:lnTo>
                  <a:pt x="184831" y="246468"/>
                </a:lnTo>
                <a:lnTo>
                  <a:pt x="200949" y="226645"/>
                </a:lnTo>
                <a:lnTo>
                  <a:pt x="211596" y="204804"/>
                </a:lnTo>
                <a:lnTo>
                  <a:pt x="217242" y="181237"/>
                </a:lnTo>
                <a:lnTo>
                  <a:pt x="218359" y="156235"/>
                </a:lnTo>
                <a:lnTo>
                  <a:pt x="213746" y="132317"/>
                </a:lnTo>
                <a:lnTo>
                  <a:pt x="185229" y="101230"/>
                </a:lnTo>
                <a:lnTo>
                  <a:pt x="148636" y="90347"/>
                </a:lnTo>
                <a:lnTo>
                  <a:pt x="141854" y="90258"/>
                </a:lnTo>
                <a:close/>
              </a:path>
              <a:path w="744220" h="393064">
                <a:moveTo>
                  <a:pt x="381655" y="0"/>
                </a:moveTo>
                <a:lnTo>
                  <a:pt x="325334" y="14234"/>
                </a:lnTo>
                <a:lnTo>
                  <a:pt x="288302" y="54597"/>
                </a:lnTo>
                <a:lnTo>
                  <a:pt x="282316" y="85648"/>
                </a:lnTo>
                <a:lnTo>
                  <a:pt x="283762" y="118009"/>
                </a:lnTo>
                <a:lnTo>
                  <a:pt x="291087" y="148437"/>
                </a:lnTo>
                <a:lnTo>
                  <a:pt x="304910" y="176760"/>
                </a:lnTo>
                <a:lnTo>
                  <a:pt x="325851" y="202806"/>
                </a:lnTo>
                <a:lnTo>
                  <a:pt x="333886" y="215803"/>
                </a:lnTo>
                <a:lnTo>
                  <a:pt x="334170" y="229171"/>
                </a:lnTo>
                <a:lnTo>
                  <a:pt x="327348" y="241082"/>
                </a:lnTo>
                <a:lnTo>
                  <a:pt x="314066" y="249707"/>
                </a:lnTo>
                <a:lnTo>
                  <a:pt x="296494" y="256543"/>
                </a:lnTo>
                <a:lnTo>
                  <a:pt x="287775" y="260097"/>
                </a:lnTo>
                <a:lnTo>
                  <a:pt x="242017" y="283870"/>
                </a:lnTo>
                <a:lnTo>
                  <a:pt x="209189" y="309880"/>
                </a:lnTo>
                <a:lnTo>
                  <a:pt x="197475" y="340945"/>
                </a:lnTo>
                <a:lnTo>
                  <a:pt x="205219" y="356537"/>
                </a:lnTo>
                <a:lnTo>
                  <a:pt x="240322" y="376437"/>
                </a:lnTo>
                <a:lnTo>
                  <a:pt x="286122" y="386772"/>
                </a:lnTo>
                <a:lnTo>
                  <a:pt x="347315" y="391846"/>
                </a:lnTo>
                <a:lnTo>
                  <a:pt x="381655" y="392785"/>
                </a:lnTo>
                <a:lnTo>
                  <a:pt x="415993" y="391846"/>
                </a:lnTo>
                <a:lnTo>
                  <a:pt x="477183" y="386772"/>
                </a:lnTo>
                <a:lnTo>
                  <a:pt x="522982" y="376437"/>
                </a:lnTo>
                <a:lnTo>
                  <a:pt x="557255" y="355707"/>
                </a:lnTo>
                <a:lnTo>
                  <a:pt x="563618" y="338731"/>
                </a:lnTo>
                <a:lnTo>
                  <a:pt x="561603" y="322302"/>
                </a:lnTo>
                <a:lnTo>
                  <a:pt x="521215" y="283819"/>
                </a:lnTo>
                <a:lnTo>
                  <a:pt x="484131" y="263893"/>
                </a:lnTo>
                <a:lnTo>
                  <a:pt x="449232" y="249707"/>
                </a:lnTo>
                <a:lnTo>
                  <a:pt x="435925" y="241057"/>
                </a:lnTo>
                <a:lnTo>
                  <a:pt x="429101" y="229171"/>
                </a:lnTo>
                <a:lnTo>
                  <a:pt x="429193" y="222837"/>
                </a:lnTo>
                <a:lnTo>
                  <a:pt x="429342" y="215728"/>
                </a:lnTo>
                <a:lnTo>
                  <a:pt x="437459" y="202806"/>
                </a:lnTo>
                <a:lnTo>
                  <a:pt x="458383" y="177070"/>
                </a:lnTo>
                <a:lnTo>
                  <a:pt x="472205" y="148713"/>
                </a:lnTo>
                <a:lnTo>
                  <a:pt x="479537" y="118113"/>
                </a:lnTo>
                <a:lnTo>
                  <a:pt x="480995" y="85648"/>
                </a:lnTo>
                <a:lnTo>
                  <a:pt x="475003" y="54597"/>
                </a:lnTo>
                <a:lnTo>
                  <a:pt x="437975" y="14234"/>
                </a:lnTo>
                <a:lnTo>
                  <a:pt x="395058" y="936"/>
                </a:lnTo>
                <a:lnTo>
                  <a:pt x="388309" y="274"/>
                </a:lnTo>
                <a:lnTo>
                  <a:pt x="381655" y="0"/>
                </a:lnTo>
                <a:close/>
              </a:path>
              <a:path w="744220" h="393064">
                <a:moveTo>
                  <a:pt x="617189" y="119595"/>
                </a:moveTo>
                <a:lnTo>
                  <a:pt x="578012" y="129499"/>
                </a:lnTo>
                <a:lnTo>
                  <a:pt x="548089" y="179171"/>
                </a:lnTo>
                <a:lnTo>
                  <a:pt x="549101" y="201676"/>
                </a:lnTo>
                <a:lnTo>
                  <a:pt x="554199" y="222837"/>
                </a:lnTo>
                <a:lnTo>
                  <a:pt x="563814" y="242536"/>
                </a:lnTo>
                <a:lnTo>
                  <a:pt x="578378" y="260654"/>
                </a:lnTo>
                <a:lnTo>
                  <a:pt x="583935" y="269640"/>
                </a:lnTo>
                <a:lnTo>
                  <a:pt x="584044" y="273286"/>
                </a:lnTo>
                <a:lnTo>
                  <a:pt x="584163" y="278990"/>
                </a:lnTo>
                <a:lnTo>
                  <a:pt x="579414" y="287272"/>
                </a:lnTo>
                <a:lnTo>
                  <a:pt x="570174" y="293268"/>
                </a:lnTo>
                <a:lnTo>
                  <a:pt x="568358" y="293979"/>
                </a:lnTo>
                <a:lnTo>
                  <a:pt x="570695" y="296087"/>
                </a:lnTo>
                <a:lnTo>
                  <a:pt x="588656" y="331764"/>
                </a:lnTo>
                <a:lnTo>
                  <a:pt x="588052" y="343242"/>
                </a:lnTo>
                <a:lnTo>
                  <a:pt x="556953" y="381825"/>
                </a:lnTo>
                <a:lnTo>
                  <a:pt x="543491" y="387388"/>
                </a:lnTo>
                <a:lnTo>
                  <a:pt x="560450" y="389812"/>
                </a:lnTo>
                <a:lnTo>
                  <a:pt x="578159" y="391348"/>
                </a:lnTo>
                <a:lnTo>
                  <a:pt x="596959" y="392254"/>
                </a:lnTo>
                <a:lnTo>
                  <a:pt x="617189" y="392785"/>
                </a:lnTo>
                <a:lnTo>
                  <a:pt x="641070" y="392130"/>
                </a:lnTo>
                <a:lnTo>
                  <a:pt x="683626" y="388597"/>
                </a:lnTo>
                <a:lnTo>
                  <a:pt x="727057" y="376783"/>
                </a:lnTo>
                <a:lnTo>
                  <a:pt x="743693" y="354738"/>
                </a:lnTo>
                <a:lnTo>
                  <a:pt x="742348" y="343763"/>
                </a:lnTo>
                <a:lnTo>
                  <a:pt x="714259" y="316998"/>
                </a:lnTo>
                <a:lnTo>
                  <a:pt x="676417" y="298026"/>
                </a:lnTo>
                <a:lnTo>
                  <a:pt x="664192" y="293268"/>
                </a:lnTo>
                <a:lnTo>
                  <a:pt x="654936" y="287254"/>
                </a:lnTo>
                <a:lnTo>
                  <a:pt x="650189" y="278990"/>
                </a:lnTo>
                <a:lnTo>
                  <a:pt x="650355" y="269640"/>
                </a:lnTo>
                <a:lnTo>
                  <a:pt x="656001" y="260654"/>
                </a:lnTo>
                <a:lnTo>
                  <a:pt x="670554" y="242756"/>
                </a:lnTo>
                <a:lnTo>
                  <a:pt x="680169" y="223032"/>
                </a:lnTo>
                <a:lnTo>
                  <a:pt x="685268" y="201749"/>
                </a:lnTo>
                <a:lnTo>
                  <a:pt x="686277" y="179171"/>
                </a:lnTo>
                <a:lnTo>
                  <a:pt x="682114" y="157569"/>
                </a:lnTo>
                <a:lnTo>
                  <a:pt x="636062" y="122034"/>
                </a:lnTo>
                <a:lnTo>
                  <a:pt x="623311" y="119672"/>
                </a:lnTo>
                <a:lnTo>
                  <a:pt x="617189" y="119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306894" y="6466773"/>
            <a:ext cx="626745" cy="206375"/>
            <a:chOff x="8306894" y="6466773"/>
            <a:chExt cx="626745" cy="2063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6894" y="6466773"/>
              <a:ext cx="299182" cy="2063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636965" y="6469748"/>
              <a:ext cx="116205" cy="200660"/>
            </a:xfrm>
            <a:custGeom>
              <a:avLst/>
              <a:gdLst/>
              <a:ahLst/>
              <a:cxnLst/>
              <a:rect l="l" t="t" r="r" b="b"/>
              <a:pathLst>
                <a:path w="116204" h="200659">
                  <a:moveTo>
                    <a:pt x="115608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78740"/>
                  </a:lnTo>
                  <a:lnTo>
                    <a:pt x="0" y="114300"/>
                  </a:lnTo>
                  <a:lnTo>
                    <a:pt x="0" y="165100"/>
                  </a:lnTo>
                  <a:lnTo>
                    <a:pt x="0" y="200660"/>
                  </a:lnTo>
                  <a:lnTo>
                    <a:pt x="115608" y="200660"/>
                  </a:lnTo>
                  <a:lnTo>
                    <a:pt x="115608" y="165100"/>
                  </a:lnTo>
                  <a:lnTo>
                    <a:pt x="42557" y="165100"/>
                  </a:lnTo>
                  <a:lnTo>
                    <a:pt x="42557" y="114300"/>
                  </a:lnTo>
                  <a:lnTo>
                    <a:pt x="110528" y="114300"/>
                  </a:lnTo>
                  <a:lnTo>
                    <a:pt x="110528" y="78740"/>
                  </a:lnTo>
                  <a:lnTo>
                    <a:pt x="42557" y="78740"/>
                  </a:lnTo>
                  <a:lnTo>
                    <a:pt x="42557" y="34290"/>
                  </a:lnTo>
                  <a:lnTo>
                    <a:pt x="115608" y="34290"/>
                  </a:lnTo>
                  <a:lnTo>
                    <a:pt x="115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94469" y="6469661"/>
              <a:ext cx="138671" cy="20073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5419" y="6469662"/>
            <a:ext cx="99555" cy="20073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614481" y="6466773"/>
            <a:ext cx="626745" cy="206375"/>
            <a:chOff x="9614481" y="6466773"/>
            <a:chExt cx="626745" cy="20637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14481" y="6466773"/>
              <a:ext cx="299182" cy="2063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944557" y="6469748"/>
              <a:ext cx="116205" cy="200660"/>
            </a:xfrm>
            <a:custGeom>
              <a:avLst/>
              <a:gdLst/>
              <a:ahLst/>
              <a:cxnLst/>
              <a:rect l="l" t="t" r="r" b="b"/>
              <a:pathLst>
                <a:path w="116204" h="200659">
                  <a:moveTo>
                    <a:pt x="115608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78740"/>
                  </a:lnTo>
                  <a:lnTo>
                    <a:pt x="0" y="114300"/>
                  </a:lnTo>
                  <a:lnTo>
                    <a:pt x="0" y="165100"/>
                  </a:lnTo>
                  <a:lnTo>
                    <a:pt x="0" y="200660"/>
                  </a:lnTo>
                  <a:lnTo>
                    <a:pt x="115608" y="200660"/>
                  </a:lnTo>
                  <a:lnTo>
                    <a:pt x="115608" y="165100"/>
                  </a:lnTo>
                  <a:lnTo>
                    <a:pt x="42557" y="165100"/>
                  </a:lnTo>
                  <a:lnTo>
                    <a:pt x="42557" y="114300"/>
                  </a:lnTo>
                  <a:lnTo>
                    <a:pt x="110528" y="114300"/>
                  </a:lnTo>
                  <a:lnTo>
                    <a:pt x="110528" y="78740"/>
                  </a:lnTo>
                  <a:lnTo>
                    <a:pt x="42557" y="78740"/>
                  </a:lnTo>
                  <a:lnTo>
                    <a:pt x="42557" y="34290"/>
                  </a:lnTo>
                  <a:lnTo>
                    <a:pt x="115608" y="34290"/>
                  </a:lnTo>
                  <a:lnTo>
                    <a:pt x="115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2048" y="6469661"/>
              <a:ext cx="138683" cy="2007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37105" y="6466778"/>
            <a:ext cx="140881" cy="20361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0915086" y="6466773"/>
            <a:ext cx="626745" cy="206375"/>
            <a:chOff x="10915086" y="6466773"/>
            <a:chExt cx="626745" cy="20637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15086" y="6466773"/>
              <a:ext cx="299203" cy="2063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245165" y="6469748"/>
              <a:ext cx="116205" cy="200660"/>
            </a:xfrm>
            <a:custGeom>
              <a:avLst/>
              <a:gdLst/>
              <a:ahLst/>
              <a:cxnLst/>
              <a:rect l="l" t="t" r="r" b="b"/>
              <a:pathLst>
                <a:path w="116204" h="200659">
                  <a:moveTo>
                    <a:pt x="115608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78740"/>
                  </a:lnTo>
                  <a:lnTo>
                    <a:pt x="0" y="114300"/>
                  </a:lnTo>
                  <a:lnTo>
                    <a:pt x="0" y="165100"/>
                  </a:lnTo>
                  <a:lnTo>
                    <a:pt x="0" y="200660"/>
                  </a:lnTo>
                  <a:lnTo>
                    <a:pt x="115608" y="200660"/>
                  </a:lnTo>
                  <a:lnTo>
                    <a:pt x="115608" y="165100"/>
                  </a:lnTo>
                  <a:lnTo>
                    <a:pt x="42557" y="165100"/>
                  </a:lnTo>
                  <a:lnTo>
                    <a:pt x="42557" y="114300"/>
                  </a:lnTo>
                  <a:lnTo>
                    <a:pt x="110528" y="114300"/>
                  </a:lnTo>
                  <a:lnTo>
                    <a:pt x="110528" y="78740"/>
                  </a:lnTo>
                  <a:lnTo>
                    <a:pt x="42557" y="78740"/>
                  </a:lnTo>
                  <a:lnTo>
                    <a:pt x="42557" y="34290"/>
                  </a:lnTo>
                  <a:lnTo>
                    <a:pt x="115608" y="34290"/>
                  </a:lnTo>
                  <a:lnTo>
                    <a:pt x="115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02661" y="6469661"/>
              <a:ext cx="138683" cy="200736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37718" y="6466783"/>
            <a:ext cx="138950" cy="20636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1036349" y="5803261"/>
            <a:ext cx="680085" cy="2146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1" spc="-10" dirty="0">
                <a:solidFill>
                  <a:srgbClr val="FFFFFF"/>
                </a:solidFill>
                <a:latin typeface="Marine Bold"/>
                <a:cs typeface="Marine Bold"/>
              </a:rPr>
              <a:t>Roadmap</a:t>
            </a:r>
            <a:endParaRPr sz="1250">
              <a:latin typeface="Marine Regular"/>
              <a:cs typeface="Marine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92158" y="5703864"/>
            <a:ext cx="1057275" cy="389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2245" marR="5080" indent="-170180">
              <a:lnSpc>
                <a:spcPct val="100000"/>
              </a:lnSpc>
              <a:spcBef>
                <a:spcPts val="90"/>
              </a:spcBef>
            </a:pPr>
            <a:r>
              <a:rPr sz="1200" b="1" spc="-10" dirty="0">
                <a:solidFill>
                  <a:srgbClr val="FFFFFF"/>
                </a:solidFill>
                <a:latin typeface="Marine Bold"/>
                <a:cs typeface="Marine Bold"/>
              </a:rPr>
              <a:t>Comprehensive Diagnostic</a:t>
            </a:r>
            <a:endParaRPr sz="1200">
              <a:latin typeface="Marine Regular"/>
              <a:cs typeface="Marine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39609" y="5703864"/>
            <a:ext cx="935990" cy="389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1275">
              <a:lnSpc>
                <a:spcPct val="100000"/>
              </a:lnSpc>
              <a:spcBef>
                <a:spcPts val="90"/>
              </a:spcBef>
            </a:pPr>
            <a:r>
              <a:rPr sz="1200" b="1" dirty="0">
                <a:solidFill>
                  <a:srgbClr val="FFFFFF"/>
                </a:solidFill>
                <a:latin typeface="Marine Bold"/>
                <a:cs typeface="Marine Bold"/>
              </a:rPr>
              <a:t>Gap</a:t>
            </a:r>
            <a:r>
              <a:rPr sz="1200" b="1" spc="-5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Marine Bold"/>
                <a:cs typeface="Marine Bold"/>
              </a:rPr>
              <a:t>Analysis </a:t>
            </a:r>
            <a:r>
              <a:rPr sz="1200" b="1" dirty="0">
                <a:solidFill>
                  <a:srgbClr val="FFFFFF"/>
                </a:solidFill>
                <a:latin typeface="Marine Bold"/>
                <a:cs typeface="Marine Bold"/>
              </a:rPr>
              <a:t>&amp;</a:t>
            </a:r>
            <a:r>
              <a:rPr sz="1200" b="1" spc="-1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Marine Bold"/>
                <a:cs typeface="Marine Bold"/>
              </a:rPr>
              <a:t>Benchmark</a:t>
            </a:r>
            <a:endParaRPr sz="1200">
              <a:latin typeface="Marine Regular"/>
              <a:cs typeface="Marine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98213" y="5125190"/>
            <a:ext cx="2221865" cy="85725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254"/>
              </a:spcBef>
            </a:pPr>
            <a:r>
              <a:rPr sz="1700" b="1" dirty="0">
                <a:solidFill>
                  <a:srgbClr val="435C65"/>
                </a:solidFill>
                <a:latin typeface="Marine Bold"/>
                <a:cs typeface="Marine Bold"/>
              </a:rPr>
              <a:t>Milestone</a:t>
            </a:r>
            <a:r>
              <a:rPr sz="1700" b="1" spc="-20" dirty="0">
                <a:solidFill>
                  <a:srgbClr val="435C65"/>
                </a:solidFill>
                <a:latin typeface="Marine Bold"/>
                <a:cs typeface="Marine Bold"/>
              </a:rPr>
              <a:t> </a:t>
            </a:r>
            <a:r>
              <a:rPr sz="1700" b="1" spc="-50" dirty="0">
                <a:solidFill>
                  <a:srgbClr val="435C65"/>
                </a:solidFill>
                <a:latin typeface="Marine Bold"/>
                <a:cs typeface="Marine Bold"/>
              </a:rPr>
              <a:t>2</a:t>
            </a:r>
            <a:endParaRPr sz="1700">
              <a:latin typeface="Marine Regular"/>
              <a:cs typeface="Marine Regular"/>
            </a:endParaRPr>
          </a:p>
          <a:p>
            <a:pPr marL="12700" marR="5080">
              <a:lnSpc>
                <a:spcPts val="1400"/>
              </a:lnSpc>
              <a:spcBef>
                <a:spcPts val="190"/>
              </a:spcBef>
            </a:pP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Prioritised</a:t>
            </a:r>
            <a:r>
              <a:rPr sz="1200" spc="-15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initiative</a:t>
            </a:r>
            <a:r>
              <a:rPr sz="1200" spc="-10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hopper,</a:t>
            </a:r>
            <a:r>
              <a:rPr sz="1200" spc="-10" dirty="0">
                <a:solidFill>
                  <a:srgbClr val="435C65"/>
                </a:solidFill>
                <a:latin typeface="Marine Regular"/>
                <a:cs typeface="Marine Regular"/>
              </a:rPr>
              <a:t> pocket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of</a:t>
            </a:r>
            <a:r>
              <a:rPr sz="1200" spc="-20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435C65"/>
                </a:solidFill>
                <a:latin typeface="Marine Regular"/>
                <a:cs typeface="Marine Regular"/>
              </a:rPr>
              <a:t>excellence,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 global</a:t>
            </a:r>
            <a:r>
              <a:rPr sz="1200" spc="5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435C65"/>
                </a:solidFill>
                <a:latin typeface="Marine Regular"/>
                <a:cs typeface="Marine Regular"/>
              </a:rPr>
              <a:t>benchmark, </a:t>
            </a:r>
            <a:r>
              <a:rPr sz="1200" dirty="0">
                <a:solidFill>
                  <a:srgbClr val="435C65"/>
                </a:solidFill>
                <a:latin typeface="Marine Regular"/>
                <a:cs typeface="Marine Regular"/>
              </a:rPr>
              <a:t>quick</a:t>
            </a:r>
            <a:r>
              <a:rPr sz="1200" spc="-25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200" spc="-20" dirty="0">
                <a:solidFill>
                  <a:srgbClr val="435C65"/>
                </a:solidFill>
                <a:latin typeface="Marine Regular"/>
                <a:cs typeface="Marine Regular"/>
              </a:rPr>
              <a:t>wins</a:t>
            </a:r>
            <a:endParaRPr sz="1200">
              <a:latin typeface="Marine Regular"/>
              <a:cs typeface="Marine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56221" y="3053864"/>
            <a:ext cx="2100580" cy="857250"/>
          </a:xfrm>
          <a:prstGeom prst="rect">
            <a:avLst/>
          </a:prstGeom>
        </p:spPr>
        <p:txBody>
          <a:bodyPr vert="horz" wrap="square" lIns="0" tIns="32384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700" b="1" dirty="0">
                <a:solidFill>
                  <a:srgbClr val="202F3B"/>
                </a:solidFill>
                <a:latin typeface="Marine Bold"/>
                <a:cs typeface="Marine Bold"/>
              </a:rPr>
              <a:t>Milestone</a:t>
            </a:r>
            <a:r>
              <a:rPr sz="1700" b="1" spc="-20" dirty="0">
                <a:solidFill>
                  <a:srgbClr val="202F3B"/>
                </a:solidFill>
                <a:latin typeface="Marine Bold"/>
                <a:cs typeface="Marine Bold"/>
              </a:rPr>
              <a:t> </a:t>
            </a:r>
            <a:r>
              <a:rPr sz="1700" b="1" spc="-50" dirty="0">
                <a:solidFill>
                  <a:srgbClr val="202F3B"/>
                </a:solidFill>
                <a:latin typeface="Marine Bold"/>
                <a:cs typeface="Marine Bold"/>
              </a:rPr>
              <a:t>3</a:t>
            </a:r>
            <a:endParaRPr sz="1700">
              <a:latin typeface="Marine Regular"/>
              <a:cs typeface="Marine Regular"/>
            </a:endParaRPr>
          </a:p>
          <a:p>
            <a:pPr marL="13970" marR="5080">
              <a:lnSpc>
                <a:spcPts val="1400"/>
              </a:lnSpc>
              <a:spcBef>
                <a:spcPts val="190"/>
              </a:spcBef>
            </a:pPr>
            <a:r>
              <a:rPr sz="1200" dirty="0">
                <a:solidFill>
                  <a:srgbClr val="202F3B"/>
                </a:solidFill>
                <a:latin typeface="Marine Regular"/>
                <a:cs typeface="Marine Regular"/>
              </a:rPr>
              <a:t>Gap</a:t>
            </a:r>
            <a:r>
              <a:rPr lang="en-US" sz="1200" spc="-50" dirty="0">
                <a:solidFill>
                  <a:srgbClr val="202F3B"/>
                </a:solidFill>
                <a:latin typeface="Marine Regular"/>
                <a:cs typeface="Marine Regular"/>
              </a:rPr>
              <a:t> a</a:t>
            </a:r>
            <a:r>
              <a:rPr lang="en-US" sz="1200" dirty="0">
                <a:solidFill>
                  <a:srgbClr val="202F3B"/>
                </a:solidFill>
                <a:latin typeface="Marine Regular"/>
                <a:cs typeface="Marine Regular"/>
              </a:rPr>
              <a:t>nalysis</a:t>
            </a:r>
            <a:r>
              <a:rPr sz="1200" spc="-10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202F3B"/>
                </a:solidFill>
                <a:latin typeface="Marine Regular"/>
                <a:cs typeface="Marine Regular"/>
              </a:rPr>
              <a:t>heatmap,</a:t>
            </a:r>
            <a:r>
              <a:rPr sz="1200" spc="-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202F3B"/>
                </a:solidFill>
                <a:latin typeface="Marine Regular"/>
                <a:cs typeface="Marine Regular"/>
              </a:rPr>
              <a:t>Capability </a:t>
            </a:r>
            <a:r>
              <a:rPr sz="1200" dirty="0">
                <a:solidFill>
                  <a:srgbClr val="202F3B"/>
                </a:solidFill>
                <a:latin typeface="Marine Regular"/>
                <a:cs typeface="Marine Regular"/>
              </a:rPr>
              <a:t>match,</a:t>
            </a:r>
            <a:r>
              <a:rPr sz="1200" spc="-1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202F3B"/>
                </a:solidFill>
                <a:latin typeface="Marine Regular"/>
                <a:cs typeface="Marine Regular"/>
              </a:rPr>
              <a:t>Capex</a:t>
            </a:r>
            <a:r>
              <a:rPr sz="1200" spc="-1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202F3B"/>
                </a:solidFill>
                <a:latin typeface="Marine Regular"/>
                <a:cs typeface="Marine Regular"/>
              </a:rPr>
              <a:t>requirement,</a:t>
            </a:r>
            <a:r>
              <a:rPr sz="1200" spc="500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202F3B"/>
                </a:solidFill>
                <a:latin typeface="Marine Regular"/>
                <a:cs typeface="Marine Regular"/>
              </a:rPr>
              <a:t>quick</a:t>
            </a:r>
            <a:r>
              <a:rPr sz="1200" spc="-25" dirty="0">
                <a:solidFill>
                  <a:srgbClr val="202F3B"/>
                </a:solidFill>
                <a:latin typeface="Marine Regular"/>
                <a:cs typeface="Marine Regular"/>
              </a:rPr>
              <a:t> </a:t>
            </a:r>
            <a:r>
              <a:rPr sz="1200" spc="-20" dirty="0">
                <a:solidFill>
                  <a:srgbClr val="202F3B"/>
                </a:solidFill>
                <a:latin typeface="Marine Regular"/>
                <a:cs typeface="Marine Regular"/>
              </a:rPr>
              <a:t>wins</a:t>
            </a:r>
            <a:endParaRPr sz="1200">
              <a:latin typeface="Marine Regular"/>
              <a:cs typeface="Marine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4306" y="4978660"/>
            <a:ext cx="1945005" cy="82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4800"/>
                </a:solidFill>
                <a:latin typeface="Marine Bold"/>
                <a:cs typeface="Marine Bold"/>
              </a:rPr>
              <a:t>Milestone</a:t>
            </a:r>
            <a:r>
              <a:rPr sz="1700" b="1" spc="-2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700" b="1" spc="-50" dirty="0">
                <a:solidFill>
                  <a:srgbClr val="FF4800"/>
                </a:solidFill>
                <a:latin typeface="Marine Bold"/>
                <a:cs typeface="Marine Bold"/>
              </a:rPr>
              <a:t>1</a:t>
            </a:r>
            <a:endParaRPr sz="1700">
              <a:latin typeface="Marine Regular"/>
              <a:cs typeface="Marine Regular"/>
            </a:endParaRPr>
          </a:p>
          <a:p>
            <a:pPr marL="13970" marR="5080">
              <a:lnSpc>
                <a:spcPts val="1400"/>
              </a:lnSpc>
              <a:spcBef>
                <a:spcPts val="120"/>
              </a:spcBef>
            </a:pP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As-is</a:t>
            </a:r>
            <a:r>
              <a:rPr sz="1200" spc="-1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situation: </a:t>
            </a:r>
            <a:r>
              <a:rPr sz="1200" spc="-10" dirty="0">
                <a:solidFill>
                  <a:srgbClr val="FF4800"/>
                </a:solidFill>
                <a:latin typeface="Marine Regular"/>
                <a:cs typeface="Marine Regular"/>
              </a:rPr>
              <a:t>packaging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database,</a:t>
            </a:r>
            <a:r>
              <a:rPr sz="1200" spc="-1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capability</a:t>
            </a:r>
            <a:r>
              <a:rPr sz="1200" spc="-25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FF4800"/>
                </a:solidFill>
                <a:latin typeface="Marine Regular"/>
                <a:cs typeface="Marine Regular"/>
              </a:rPr>
              <a:t>profile, stakeholder</a:t>
            </a:r>
            <a:r>
              <a:rPr sz="1200" spc="-5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FF4800"/>
                </a:solidFill>
                <a:latin typeface="Marine Regular"/>
                <a:cs typeface="Marine Regular"/>
              </a:rPr>
              <a:t>survey,</a:t>
            </a:r>
            <a:r>
              <a:rPr sz="1200" spc="2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quick </a:t>
            </a:r>
            <a:r>
              <a:rPr sz="1200" spc="-20" dirty="0">
                <a:solidFill>
                  <a:srgbClr val="FF4800"/>
                </a:solidFill>
                <a:latin typeface="Marine Regular"/>
                <a:cs typeface="Marine Regular"/>
              </a:rPr>
              <a:t>wins</a:t>
            </a:r>
            <a:endParaRPr sz="1200">
              <a:latin typeface="Marine Regular"/>
              <a:cs typeface="Marine Reg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42704" y="1654695"/>
            <a:ext cx="3065780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ts val="2030"/>
              </a:lnSpc>
              <a:spcBef>
                <a:spcPts val="100"/>
              </a:spcBef>
            </a:pPr>
            <a:r>
              <a:rPr sz="1700" b="1" dirty="0">
                <a:solidFill>
                  <a:srgbClr val="FF4800"/>
                </a:solidFill>
                <a:latin typeface="Marine Bold"/>
                <a:cs typeface="Marine Bold"/>
              </a:rPr>
              <a:t>Milestone</a:t>
            </a:r>
            <a:r>
              <a:rPr sz="1700" b="1" spc="-20" dirty="0">
                <a:solidFill>
                  <a:srgbClr val="FF4800"/>
                </a:solidFill>
                <a:latin typeface="Marine Bold"/>
                <a:cs typeface="Marine Bold"/>
              </a:rPr>
              <a:t> </a:t>
            </a:r>
            <a:r>
              <a:rPr sz="1700" b="1" spc="-50" dirty="0">
                <a:solidFill>
                  <a:srgbClr val="FF4800"/>
                </a:solidFill>
                <a:latin typeface="Marine Bold"/>
                <a:cs typeface="Marine Bold"/>
              </a:rPr>
              <a:t>4</a:t>
            </a:r>
            <a:endParaRPr sz="1700">
              <a:latin typeface="Marine Regular"/>
              <a:cs typeface="Marine Regular"/>
            </a:endParaRPr>
          </a:p>
          <a:p>
            <a:pPr marL="12700" marR="5080">
              <a:lnSpc>
                <a:spcPts val="1400"/>
              </a:lnSpc>
              <a:spcBef>
                <a:spcPts val="65"/>
              </a:spcBef>
            </a:pP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Roadmap:</a:t>
            </a:r>
            <a:r>
              <a:rPr sz="1200" spc="-2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communication,</a:t>
            </a:r>
            <a:r>
              <a:rPr sz="1200" spc="-40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training,</a:t>
            </a:r>
            <a:r>
              <a:rPr sz="1200" spc="-15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FF4800"/>
                </a:solidFill>
                <a:latin typeface="Marine Regular"/>
                <a:cs typeface="Marine Regular"/>
              </a:rPr>
              <a:t>stakeholder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alignment,</a:t>
            </a:r>
            <a:r>
              <a:rPr sz="1200" spc="-5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dirty="0">
                <a:solidFill>
                  <a:srgbClr val="FF4800"/>
                </a:solidFill>
                <a:latin typeface="Marine Regular"/>
                <a:cs typeface="Marine Regular"/>
              </a:rPr>
              <a:t>organisational</a:t>
            </a:r>
            <a:r>
              <a:rPr sz="1200" spc="-5" dirty="0">
                <a:solidFill>
                  <a:srgbClr val="FF4800"/>
                </a:solidFill>
                <a:latin typeface="Marine Regular"/>
                <a:cs typeface="Marine Regular"/>
              </a:rPr>
              <a:t> </a:t>
            </a:r>
            <a:r>
              <a:rPr sz="1200" spc="-10" dirty="0">
                <a:solidFill>
                  <a:srgbClr val="FF4800"/>
                </a:solidFill>
                <a:latin typeface="Marine Regular"/>
                <a:cs typeface="Marine Regular"/>
              </a:rPr>
              <a:t>readiness</a:t>
            </a:r>
            <a:endParaRPr sz="1200">
              <a:latin typeface="Marine Regular"/>
              <a:cs typeface="Marine Regular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2193193" cy="1102271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pc="75" dirty="0">
                <a:solidFill>
                  <a:srgbClr val="FFFFFF"/>
                </a:solidFill>
              </a:rPr>
              <a:t>Roadmap</a:t>
            </a: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500" b="0" spc="-75" dirty="0">
                <a:solidFill>
                  <a:srgbClr val="FFFFFF"/>
                </a:solidFill>
                <a:latin typeface="Marine Regular"/>
                <a:cs typeface="Marine Regular"/>
              </a:rPr>
              <a:t>To</a:t>
            </a:r>
            <a:r>
              <a:rPr sz="1500" b="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spc="-10" dirty="0">
                <a:solidFill>
                  <a:srgbClr val="FFFFFF"/>
                </a:solidFill>
                <a:latin typeface="Marine Regular"/>
                <a:cs typeface="Marine Regular"/>
              </a:rPr>
              <a:t>deliver</a:t>
            </a:r>
            <a:r>
              <a:rPr sz="1500" b="0" spc="-20" dirty="0">
                <a:solidFill>
                  <a:srgbClr val="FFFFFF"/>
                </a:solidFill>
                <a:latin typeface="Marine Regular"/>
                <a:cs typeface="Marine Regular"/>
              </a:rPr>
              <a:t> Decarbonation</a:t>
            </a:r>
            <a:r>
              <a:rPr sz="1500" b="0" spc="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spc="-10" dirty="0">
                <a:solidFill>
                  <a:srgbClr val="FFFFFF"/>
                </a:solidFill>
                <a:latin typeface="Marine Regular"/>
                <a:cs typeface="Marine Regular"/>
              </a:rPr>
              <a:t>promises</a:t>
            </a:r>
            <a:endParaRPr sz="1500">
              <a:latin typeface="Marine Regular"/>
              <a:cs typeface="Marine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96781" y="2743072"/>
            <a:ext cx="59690" cy="212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0"/>
              </a:lnSpc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•</a:t>
            </a:r>
            <a:endParaRPr sz="125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•</a:t>
            </a:r>
            <a:endParaRPr sz="125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•</a:t>
            </a:r>
            <a:endParaRPr sz="125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</a:pPr>
            <a:endParaRPr sz="180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•</a:t>
            </a:r>
            <a:endParaRPr sz="125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•</a:t>
            </a:r>
            <a:endParaRPr sz="1250">
              <a:latin typeface="Marine Regular"/>
              <a:cs typeface="Marine Regular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•</a:t>
            </a:r>
            <a:endParaRPr sz="1250">
              <a:latin typeface="Marine Regular"/>
              <a:cs typeface="Marine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92054" y="2724536"/>
            <a:ext cx="3222625" cy="681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95"/>
              </a:spcBef>
            </a:pP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3-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year</a:t>
            </a:r>
            <a:r>
              <a:rPr sz="1250" spc="18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b="1" spc="45" dirty="0">
                <a:solidFill>
                  <a:srgbClr val="1C303E"/>
                </a:solidFill>
                <a:latin typeface="Marine Bold"/>
                <a:cs typeface="Marine Bold"/>
              </a:rPr>
              <a:t>roadmap</a:t>
            </a:r>
            <a:r>
              <a:rPr sz="1250" b="1" spc="220" dirty="0">
                <a:solidFill>
                  <a:srgbClr val="1C303E"/>
                </a:solidFill>
                <a:latin typeface="Marine Bold"/>
                <a:cs typeface="Marine Bold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with</a:t>
            </a:r>
            <a:r>
              <a:rPr sz="1250" spc="22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17</a:t>
            </a:r>
            <a:r>
              <a:rPr sz="1250" spc="22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significant</a:t>
            </a:r>
            <a:r>
              <a:rPr sz="1250" spc="19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tangible initiatives</a:t>
            </a:r>
            <a:r>
              <a:rPr sz="1250" spc="204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(&gt;50</a:t>
            </a:r>
            <a:r>
              <a:rPr sz="1250" spc="21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initiative</a:t>
            </a:r>
            <a:r>
              <a:rPr sz="1250" spc="21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35" dirty="0">
                <a:solidFill>
                  <a:srgbClr val="1C303E"/>
                </a:solidFill>
                <a:latin typeface="Marine Regular"/>
                <a:cs typeface="Marine Regular"/>
              </a:rPr>
              <a:t>hopper)</a:t>
            </a:r>
            <a:endParaRPr sz="1250">
              <a:latin typeface="Marine Regular"/>
              <a:cs typeface="Marine Regular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Cost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saving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opportunity</a:t>
            </a:r>
            <a:r>
              <a:rPr sz="1250" spc="18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of</a:t>
            </a:r>
            <a:r>
              <a:rPr sz="1250" spc="19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b="1" dirty="0">
                <a:solidFill>
                  <a:srgbClr val="1C303E"/>
                </a:solidFill>
                <a:latin typeface="Marine Bold"/>
                <a:cs typeface="Marine Bold"/>
              </a:rPr>
              <a:t>8.5%</a:t>
            </a:r>
            <a:r>
              <a:rPr sz="1250" b="1" spc="240" dirty="0">
                <a:solidFill>
                  <a:srgbClr val="1C303E"/>
                </a:solidFill>
                <a:latin typeface="Marine Bold"/>
                <a:cs typeface="Marine Bold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identified</a:t>
            </a:r>
            <a:endParaRPr sz="1250">
              <a:latin typeface="Marine Regular"/>
              <a:cs typeface="Marine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2054" y="3452081"/>
            <a:ext cx="3221990" cy="1603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0815">
              <a:lnSpc>
                <a:spcPct val="102099"/>
              </a:lnSpc>
              <a:spcBef>
                <a:spcPts val="95"/>
              </a:spcBef>
            </a:pP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Consultants</a:t>
            </a:r>
            <a:r>
              <a:rPr sz="1250" spc="13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b="1" spc="50" dirty="0">
                <a:solidFill>
                  <a:srgbClr val="1C303E"/>
                </a:solidFill>
                <a:latin typeface="Marine Bold"/>
                <a:cs typeface="Marine Bold"/>
              </a:rPr>
              <a:t>integrated</a:t>
            </a:r>
            <a:r>
              <a:rPr sz="1250" b="1" spc="165" dirty="0">
                <a:solidFill>
                  <a:srgbClr val="1C303E"/>
                </a:solidFill>
                <a:latin typeface="Marine Bold"/>
                <a:cs typeface="Marine Bold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successfully</a:t>
            </a:r>
            <a:r>
              <a:rPr sz="1250" spc="9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0" dirty="0">
                <a:solidFill>
                  <a:srgbClr val="1C303E"/>
                </a:solidFill>
                <a:latin typeface="Marine Regular"/>
                <a:cs typeface="Marine Regular"/>
              </a:rPr>
              <a:t>with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the</a:t>
            </a:r>
            <a:r>
              <a:rPr sz="1250" spc="22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35" dirty="0">
                <a:solidFill>
                  <a:srgbClr val="1C303E"/>
                </a:solidFill>
                <a:latin typeface="Marine Regular"/>
                <a:cs typeface="Marine Regular"/>
              </a:rPr>
              <a:t>team</a:t>
            </a:r>
            <a:endParaRPr sz="1250">
              <a:latin typeface="Marine Regular"/>
              <a:cs typeface="Marine Regular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Improved</a:t>
            </a:r>
            <a:r>
              <a:rPr sz="1250" spc="14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packaging</a:t>
            </a:r>
            <a:r>
              <a:rPr sz="1250" spc="15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development</a:t>
            </a:r>
            <a:r>
              <a:rPr sz="1250" spc="15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b="1" spc="35" dirty="0">
                <a:solidFill>
                  <a:srgbClr val="1C303E"/>
                </a:solidFill>
                <a:latin typeface="Marine Bold"/>
                <a:cs typeface="Marine Bold"/>
              </a:rPr>
              <a:t>process</a:t>
            </a:r>
            <a:endParaRPr sz="1250">
              <a:latin typeface="Marine Regular"/>
              <a:cs typeface="Marine Regular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with</a:t>
            </a:r>
            <a:r>
              <a:rPr sz="1250" spc="24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cross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functional</a:t>
            </a:r>
            <a:r>
              <a:rPr sz="1250" spc="24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alignment</a:t>
            </a:r>
            <a:r>
              <a:rPr sz="1250" spc="24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35" dirty="0">
                <a:solidFill>
                  <a:srgbClr val="1C303E"/>
                </a:solidFill>
                <a:latin typeface="Marine Regular"/>
                <a:cs typeface="Marine Regular"/>
              </a:rPr>
              <a:t>step</a:t>
            </a:r>
            <a:endParaRPr sz="1250">
              <a:latin typeface="Marine Regular"/>
              <a:cs typeface="Marine Regular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The</a:t>
            </a:r>
            <a:r>
              <a:rPr sz="1250" spc="18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recruitment</a:t>
            </a:r>
            <a:r>
              <a:rPr sz="1250" spc="18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of</a:t>
            </a:r>
            <a:r>
              <a:rPr sz="1250" spc="16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a</a:t>
            </a:r>
            <a:r>
              <a:rPr sz="1250" spc="18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new</a:t>
            </a:r>
            <a:r>
              <a:rPr sz="1250" spc="15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packaging</a:t>
            </a:r>
            <a:r>
              <a:rPr sz="1250" spc="18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b="1" spc="45" dirty="0">
                <a:solidFill>
                  <a:srgbClr val="1C303E"/>
                </a:solidFill>
                <a:latin typeface="Marine Bold"/>
                <a:cs typeface="Marine Bold"/>
              </a:rPr>
              <a:t>expert</a:t>
            </a:r>
            <a:endParaRPr sz="1250">
              <a:latin typeface="Marine Regular"/>
              <a:cs typeface="Marine Regular"/>
            </a:endParaRPr>
          </a:p>
          <a:p>
            <a:pPr marL="12700" marR="998219">
              <a:lnSpc>
                <a:spcPct val="102099"/>
              </a:lnSpc>
              <a:spcBef>
                <a:spcPts val="570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Training</a:t>
            </a:r>
            <a:r>
              <a:rPr sz="1250" spc="23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&amp;</a:t>
            </a:r>
            <a:r>
              <a:rPr sz="1250" spc="23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ongoing</a:t>
            </a:r>
            <a:r>
              <a:rPr sz="1250" spc="24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mentoring (global</a:t>
            </a:r>
            <a:r>
              <a:rPr sz="1250" spc="229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round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35" dirty="0">
                <a:solidFill>
                  <a:srgbClr val="1C303E"/>
                </a:solidFill>
                <a:latin typeface="Marine Regular"/>
                <a:cs typeface="Marine Regular"/>
              </a:rPr>
              <a:t>table)</a:t>
            </a:r>
            <a:endParaRPr sz="1250">
              <a:latin typeface="Marine Regular"/>
              <a:cs typeface="Marine Reg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933269" y="1874598"/>
            <a:ext cx="2379345" cy="767080"/>
            <a:chOff x="8933269" y="1874598"/>
            <a:chExt cx="2379345" cy="7670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33269" y="1874598"/>
              <a:ext cx="2378994" cy="7668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07989" y="2047963"/>
              <a:ext cx="2030095" cy="413384"/>
            </a:xfrm>
            <a:custGeom>
              <a:avLst/>
              <a:gdLst/>
              <a:ahLst/>
              <a:cxnLst/>
              <a:rect l="l" t="t" r="r" b="b"/>
              <a:pathLst>
                <a:path w="2030095" h="413385">
                  <a:moveTo>
                    <a:pt x="1882521" y="0"/>
                  </a:moveTo>
                  <a:lnTo>
                    <a:pt x="147510" y="0"/>
                  </a:lnTo>
                  <a:lnTo>
                    <a:pt x="100884" y="7519"/>
                  </a:lnTo>
                  <a:lnTo>
                    <a:pt x="60391" y="28459"/>
                  </a:lnTo>
                  <a:lnTo>
                    <a:pt x="28460" y="60388"/>
                  </a:lnTo>
                  <a:lnTo>
                    <a:pt x="7519" y="100878"/>
                  </a:lnTo>
                  <a:lnTo>
                    <a:pt x="0" y="147497"/>
                  </a:lnTo>
                  <a:lnTo>
                    <a:pt x="0" y="265404"/>
                  </a:lnTo>
                  <a:lnTo>
                    <a:pt x="7519" y="312030"/>
                  </a:lnTo>
                  <a:lnTo>
                    <a:pt x="28460" y="352523"/>
                  </a:lnTo>
                  <a:lnTo>
                    <a:pt x="60391" y="384454"/>
                  </a:lnTo>
                  <a:lnTo>
                    <a:pt x="100884" y="405395"/>
                  </a:lnTo>
                  <a:lnTo>
                    <a:pt x="147510" y="412915"/>
                  </a:lnTo>
                  <a:lnTo>
                    <a:pt x="1882521" y="412915"/>
                  </a:lnTo>
                  <a:lnTo>
                    <a:pt x="1929146" y="405395"/>
                  </a:lnTo>
                  <a:lnTo>
                    <a:pt x="1969639" y="384454"/>
                  </a:lnTo>
                  <a:lnTo>
                    <a:pt x="2001571" y="352523"/>
                  </a:lnTo>
                  <a:lnTo>
                    <a:pt x="2022511" y="312030"/>
                  </a:lnTo>
                  <a:lnTo>
                    <a:pt x="2030031" y="265404"/>
                  </a:lnTo>
                  <a:lnTo>
                    <a:pt x="2030031" y="147497"/>
                  </a:lnTo>
                  <a:lnTo>
                    <a:pt x="2022511" y="100878"/>
                  </a:lnTo>
                  <a:lnTo>
                    <a:pt x="2001571" y="60388"/>
                  </a:lnTo>
                  <a:lnTo>
                    <a:pt x="1969639" y="28459"/>
                  </a:lnTo>
                  <a:lnTo>
                    <a:pt x="1929146" y="7519"/>
                  </a:lnTo>
                  <a:lnTo>
                    <a:pt x="1882521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382523" y="2102614"/>
            <a:ext cx="1534795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dirty="0">
                <a:solidFill>
                  <a:srgbClr val="FFFFFF"/>
                </a:solidFill>
                <a:latin typeface="Marine-Black"/>
                <a:cs typeface="Marine-Black"/>
              </a:rPr>
              <a:t>PROJECT</a:t>
            </a:r>
            <a:r>
              <a:rPr sz="1500" b="1" spc="-65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Marine-Black"/>
                <a:cs typeface="Marine-Black"/>
              </a:rPr>
              <a:t>SUCCESS</a:t>
            </a:r>
            <a:endParaRPr sz="1500">
              <a:latin typeface="Marine-Black"/>
              <a:cs typeface="Marine-Blac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997" y="1188218"/>
            <a:ext cx="8282305" cy="5438140"/>
            <a:chOff x="77997" y="1188218"/>
            <a:chExt cx="8282305" cy="5438140"/>
          </a:xfrm>
        </p:grpSpPr>
        <p:sp>
          <p:nvSpPr>
            <p:cNvPr id="10" name="object 10"/>
            <p:cNvSpPr/>
            <p:nvPr/>
          </p:nvSpPr>
          <p:spPr>
            <a:xfrm>
              <a:off x="7396226" y="3135472"/>
              <a:ext cx="841375" cy="855344"/>
            </a:xfrm>
            <a:custGeom>
              <a:avLst/>
              <a:gdLst/>
              <a:ahLst/>
              <a:cxnLst/>
              <a:rect l="l" t="t" r="r" b="b"/>
              <a:pathLst>
                <a:path w="841375" h="855345">
                  <a:moveTo>
                    <a:pt x="420484" y="0"/>
                  </a:moveTo>
                  <a:lnTo>
                    <a:pt x="0" y="427393"/>
                  </a:lnTo>
                  <a:lnTo>
                    <a:pt x="420484" y="854786"/>
                  </a:lnTo>
                  <a:lnTo>
                    <a:pt x="840968" y="427393"/>
                  </a:lnTo>
                  <a:lnTo>
                    <a:pt x="420484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6226" y="3135472"/>
              <a:ext cx="841375" cy="855344"/>
            </a:xfrm>
            <a:custGeom>
              <a:avLst/>
              <a:gdLst/>
              <a:ahLst/>
              <a:cxnLst/>
              <a:rect l="l" t="t" r="r" b="b"/>
              <a:pathLst>
                <a:path w="841375" h="855345">
                  <a:moveTo>
                    <a:pt x="840968" y="427393"/>
                  </a:moveTo>
                  <a:lnTo>
                    <a:pt x="420484" y="854786"/>
                  </a:lnTo>
                  <a:lnTo>
                    <a:pt x="0" y="427393"/>
                  </a:lnTo>
                  <a:lnTo>
                    <a:pt x="420484" y="0"/>
                  </a:lnTo>
                  <a:lnTo>
                    <a:pt x="840968" y="427393"/>
                  </a:lnTo>
                  <a:close/>
                </a:path>
              </a:pathLst>
            </a:custGeom>
            <a:ln w="245097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6441" y="1188218"/>
              <a:ext cx="1191767" cy="451713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27289" y="1282788"/>
              <a:ext cx="4410075" cy="5343525"/>
            </a:xfrm>
            <a:custGeom>
              <a:avLst/>
              <a:gdLst/>
              <a:ahLst/>
              <a:cxnLst/>
              <a:rect l="l" t="t" r="r" b="b"/>
              <a:pathLst>
                <a:path w="4410075" h="5343525">
                  <a:moveTo>
                    <a:pt x="4124718" y="0"/>
                  </a:moveTo>
                  <a:lnTo>
                    <a:pt x="0" y="0"/>
                  </a:lnTo>
                  <a:lnTo>
                    <a:pt x="0" y="5343004"/>
                  </a:lnTo>
                  <a:lnTo>
                    <a:pt x="4124718" y="5343004"/>
                  </a:lnTo>
                  <a:lnTo>
                    <a:pt x="4124718" y="2568994"/>
                  </a:lnTo>
                  <a:lnTo>
                    <a:pt x="4409897" y="2279116"/>
                  </a:lnTo>
                  <a:lnTo>
                    <a:pt x="4124718" y="1989251"/>
                  </a:lnTo>
                  <a:lnTo>
                    <a:pt x="4124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67640" y="3135472"/>
              <a:ext cx="841375" cy="855344"/>
            </a:xfrm>
            <a:custGeom>
              <a:avLst/>
              <a:gdLst/>
              <a:ahLst/>
              <a:cxnLst/>
              <a:rect l="l" t="t" r="r" b="b"/>
              <a:pathLst>
                <a:path w="841375" h="855345">
                  <a:moveTo>
                    <a:pt x="420484" y="0"/>
                  </a:moveTo>
                  <a:lnTo>
                    <a:pt x="0" y="427393"/>
                  </a:lnTo>
                  <a:lnTo>
                    <a:pt x="420484" y="854786"/>
                  </a:lnTo>
                  <a:lnTo>
                    <a:pt x="840968" y="427393"/>
                  </a:lnTo>
                  <a:lnTo>
                    <a:pt x="420484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67640" y="3135472"/>
              <a:ext cx="841375" cy="855344"/>
            </a:xfrm>
            <a:custGeom>
              <a:avLst/>
              <a:gdLst/>
              <a:ahLst/>
              <a:cxnLst/>
              <a:rect l="l" t="t" r="r" b="b"/>
              <a:pathLst>
                <a:path w="841375" h="855345">
                  <a:moveTo>
                    <a:pt x="840968" y="427393"/>
                  </a:moveTo>
                  <a:lnTo>
                    <a:pt x="420484" y="854786"/>
                  </a:lnTo>
                  <a:lnTo>
                    <a:pt x="0" y="427393"/>
                  </a:lnTo>
                  <a:lnTo>
                    <a:pt x="420484" y="0"/>
                  </a:lnTo>
                  <a:lnTo>
                    <a:pt x="840968" y="427393"/>
                  </a:lnTo>
                  <a:close/>
                </a:path>
              </a:pathLst>
            </a:custGeom>
            <a:ln w="245097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6984" y="1188218"/>
              <a:ext cx="1194815" cy="451713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7997" y="1282792"/>
              <a:ext cx="4130675" cy="5255260"/>
            </a:xfrm>
            <a:custGeom>
              <a:avLst/>
              <a:gdLst/>
              <a:ahLst/>
              <a:cxnLst/>
              <a:rect l="l" t="t" r="r" b="b"/>
              <a:pathLst>
                <a:path w="4130675" h="5255259">
                  <a:moveTo>
                    <a:pt x="3845433" y="0"/>
                  </a:moveTo>
                  <a:lnTo>
                    <a:pt x="0" y="0"/>
                  </a:lnTo>
                  <a:lnTo>
                    <a:pt x="0" y="5255183"/>
                  </a:lnTo>
                  <a:lnTo>
                    <a:pt x="3845433" y="5255183"/>
                  </a:lnTo>
                  <a:lnTo>
                    <a:pt x="3845433" y="2568994"/>
                  </a:lnTo>
                  <a:lnTo>
                    <a:pt x="4130611" y="2279116"/>
                  </a:lnTo>
                  <a:lnTo>
                    <a:pt x="3845433" y="1989251"/>
                  </a:lnTo>
                  <a:lnTo>
                    <a:pt x="3845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39665" y="2724499"/>
            <a:ext cx="2626360" cy="681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95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A</a:t>
            </a:r>
            <a:r>
              <a:rPr sz="1250" spc="17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&amp;</a:t>
            </a:r>
            <a:r>
              <a:rPr sz="1250" spc="21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B-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SKUs</a:t>
            </a:r>
            <a:r>
              <a:rPr sz="1250" spc="19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were</a:t>
            </a:r>
            <a:r>
              <a:rPr sz="1250" spc="21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not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5" dirty="0">
                <a:solidFill>
                  <a:srgbClr val="1C303E"/>
                </a:solidFill>
                <a:latin typeface="Marine Regular"/>
                <a:cs typeface="Marine Regular"/>
              </a:rPr>
              <a:t>best-</a:t>
            </a:r>
            <a:r>
              <a:rPr sz="1250" spc="60" dirty="0">
                <a:solidFill>
                  <a:srgbClr val="1C303E"/>
                </a:solidFill>
                <a:latin typeface="Marine Regular"/>
                <a:cs typeface="Marine Regular"/>
              </a:rPr>
              <a:t>in-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class design/</a:t>
            </a:r>
            <a:r>
              <a:rPr sz="1250" spc="114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weights</a:t>
            </a:r>
            <a:endParaRPr sz="1250">
              <a:latin typeface="Marine Regular"/>
              <a:cs typeface="Marine Regular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Data</a:t>
            </a:r>
            <a:r>
              <a:rPr sz="1250" spc="24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availability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restrictions</a:t>
            </a:r>
            <a:endParaRPr sz="1250">
              <a:latin typeface="Marine Regular"/>
              <a:cs typeface="Marine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9665" y="3452045"/>
            <a:ext cx="2981325" cy="875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3825">
              <a:lnSpc>
                <a:spcPct val="102099"/>
              </a:lnSpc>
              <a:spcBef>
                <a:spcPts val="95"/>
              </a:spcBef>
            </a:pP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High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supplier</a:t>
            </a:r>
            <a:r>
              <a:rPr sz="1250" spc="18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reliance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and</a:t>
            </a:r>
            <a:r>
              <a:rPr sz="1250" spc="21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low</a:t>
            </a:r>
            <a:r>
              <a:rPr sz="1250" spc="19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inhouse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packaging</a:t>
            </a:r>
            <a:r>
              <a:rPr sz="1250" spc="150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expertise</a:t>
            </a:r>
            <a:endParaRPr sz="1250">
              <a:latin typeface="Marine Regular"/>
              <a:cs typeface="Marine Regular"/>
            </a:endParaRPr>
          </a:p>
          <a:p>
            <a:pPr marL="12700" marR="5080">
              <a:lnSpc>
                <a:spcPct val="102099"/>
              </a:lnSpc>
              <a:spcBef>
                <a:spcPts val="565"/>
              </a:spcBef>
            </a:pP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Unclear</a:t>
            </a:r>
            <a:r>
              <a:rPr sz="1250" spc="19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roles</a:t>
            </a:r>
            <a:r>
              <a:rPr sz="1250" spc="22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and</a:t>
            </a:r>
            <a:r>
              <a:rPr sz="1250" spc="229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50" dirty="0">
                <a:solidFill>
                  <a:srgbClr val="1C303E"/>
                </a:solidFill>
                <a:latin typeface="Marine Regular"/>
                <a:cs typeface="Marine Regular"/>
              </a:rPr>
              <a:t>responsibilities</a:t>
            </a:r>
            <a:r>
              <a:rPr sz="1250" spc="229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across </a:t>
            </a:r>
            <a:r>
              <a:rPr sz="1250" dirty="0">
                <a:solidFill>
                  <a:srgbClr val="1C303E"/>
                </a:solidFill>
                <a:latin typeface="Marine Regular"/>
                <a:cs typeface="Marine Regular"/>
              </a:rPr>
              <a:t>the</a:t>
            </a:r>
            <a:r>
              <a:rPr sz="1250" spc="245" dirty="0">
                <a:solidFill>
                  <a:srgbClr val="1C303E"/>
                </a:solidFill>
                <a:latin typeface="Marine Regular"/>
                <a:cs typeface="Marine Regular"/>
              </a:rPr>
              <a:t> </a:t>
            </a:r>
            <a:r>
              <a:rPr sz="1250" spc="45" dirty="0">
                <a:solidFill>
                  <a:srgbClr val="1C303E"/>
                </a:solidFill>
                <a:latin typeface="Marine Regular"/>
                <a:cs typeface="Marine Regular"/>
              </a:rPr>
              <a:t>organisation</a:t>
            </a:r>
            <a:endParaRPr sz="1250">
              <a:latin typeface="Marine Regular"/>
              <a:cs typeface="Marine Regular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33412" y="1855584"/>
            <a:ext cx="2417445" cy="798830"/>
            <a:chOff x="733412" y="1855584"/>
            <a:chExt cx="2417445" cy="79883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412" y="1855584"/>
              <a:ext cx="2417051" cy="7985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25780" y="2047963"/>
              <a:ext cx="2030095" cy="413384"/>
            </a:xfrm>
            <a:custGeom>
              <a:avLst/>
              <a:gdLst/>
              <a:ahLst/>
              <a:cxnLst/>
              <a:rect l="l" t="t" r="r" b="b"/>
              <a:pathLst>
                <a:path w="2030095" h="413385">
                  <a:moveTo>
                    <a:pt x="1882520" y="0"/>
                  </a:moveTo>
                  <a:lnTo>
                    <a:pt x="147510" y="0"/>
                  </a:lnTo>
                  <a:lnTo>
                    <a:pt x="100884" y="7519"/>
                  </a:lnTo>
                  <a:lnTo>
                    <a:pt x="60391" y="28459"/>
                  </a:lnTo>
                  <a:lnTo>
                    <a:pt x="28460" y="60388"/>
                  </a:lnTo>
                  <a:lnTo>
                    <a:pt x="7519" y="100878"/>
                  </a:lnTo>
                  <a:lnTo>
                    <a:pt x="0" y="147497"/>
                  </a:lnTo>
                  <a:lnTo>
                    <a:pt x="0" y="265404"/>
                  </a:lnTo>
                  <a:lnTo>
                    <a:pt x="7519" y="312030"/>
                  </a:lnTo>
                  <a:lnTo>
                    <a:pt x="28460" y="352523"/>
                  </a:lnTo>
                  <a:lnTo>
                    <a:pt x="60391" y="384454"/>
                  </a:lnTo>
                  <a:lnTo>
                    <a:pt x="100884" y="405395"/>
                  </a:lnTo>
                  <a:lnTo>
                    <a:pt x="147510" y="412915"/>
                  </a:lnTo>
                  <a:lnTo>
                    <a:pt x="1882520" y="412915"/>
                  </a:lnTo>
                  <a:lnTo>
                    <a:pt x="1929146" y="405395"/>
                  </a:lnTo>
                  <a:lnTo>
                    <a:pt x="1969639" y="384454"/>
                  </a:lnTo>
                  <a:lnTo>
                    <a:pt x="2001571" y="352523"/>
                  </a:lnTo>
                  <a:lnTo>
                    <a:pt x="2022511" y="312030"/>
                  </a:lnTo>
                  <a:lnTo>
                    <a:pt x="2030031" y="265404"/>
                  </a:lnTo>
                  <a:lnTo>
                    <a:pt x="2030031" y="147497"/>
                  </a:lnTo>
                  <a:lnTo>
                    <a:pt x="2022511" y="100878"/>
                  </a:lnTo>
                  <a:lnTo>
                    <a:pt x="2001571" y="60388"/>
                  </a:lnTo>
                  <a:lnTo>
                    <a:pt x="1969639" y="28459"/>
                  </a:lnTo>
                  <a:lnTo>
                    <a:pt x="1929146" y="7519"/>
                  </a:lnTo>
                  <a:lnTo>
                    <a:pt x="1882520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47554" y="2102614"/>
            <a:ext cx="179832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dirty="0">
                <a:solidFill>
                  <a:srgbClr val="FFFFFF"/>
                </a:solidFill>
                <a:latin typeface="Marine-Black"/>
                <a:cs typeface="Marine-Black"/>
              </a:rPr>
              <a:t>CLIENT</a:t>
            </a:r>
            <a:r>
              <a:rPr sz="1500" b="1" spc="-35" dirty="0">
                <a:solidFill>
                  <a:srgbClr val="FFFFFF"/>
                </a:solidFill>
                <a:latin typeface="Marine-Black"/>
                <a:cs typeface="Marine-Black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Marine-Black"/>
                <a:cs typeface="Marine-Black"/>
              </a:rPr>
              <a:t>CHALLENGES</a:t>
            </a:r>
            <a:endParaRPr sz="1500">
              <a:latin typeface="Marine-Black"/>
              <a:cs typeface="Marine-Black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570632" y="2014832"/>
            <a:ext cx="3011805" cy="3061335"/>
            <a:chOff x="4570632" y="2014832"/>
            <a:chExt cx="3011805" cy="3061335"/>
          </a:xfrm>
        </p:grpSpPr>
        <p:sp>
          <p:nvSpPr>
            <p:cNvPr id="25" name="object 25"/>
            <p:cNvSpPr/>
            <p:nvPr/>
          </p:nvSpPr>
          <p:spPr>
            <a:xfrm>
              <a:off x="6076265" y="3545232"/>
              <a:ext cx="1506220" cy="1530985"/>
            </a:xfrm>
            <a:custGeom>
              <a:avLst/>
              <a:gdLst/>
              <a:ahLst/>
              <a:cxnLst/>
              <a:rect l="l" t="t" r="r" b="b"/>
              <a:pathLst>
                <a:path w="1506220" h="1530985">
                  <a:moveTo>
                    <a:pt x="1505635" y="0"/>
                  </a:moveTo>
                  <a:lnTo>
                    <a:pt x="752817" y="0"/>
                  </a:lnTo>
                  <a:lnTo>
                    <a:pt x="751338" y="48428"/>
                  </a:lnTo>
                  <a:lnTo>
                    <a:pt x="746958" y="96051"/>
                  </a:lnTo>
                  <a:lnTo>
                    <a:pt x="739764" y="142779"/>
                  </a:lnTo>
                  <a:lnTo>
                    <a:pt x="729846" y="188523"/>
                  </a:lnTo>
                  <a:lnTo>
                    <a:pt x="717291" y="233194"/>
                  </a:lnTo>
                  <a:lnTo>
                    <a:pt x="702187" y="276701"/>
                  </a:lnTo>
                  <a:lnTo>
                    <a:pt x="684621" y="318957"/>
                  </a:lnTo>
                  <a:lnTo>
                    <a:pt x="664681" y="359871"/>
                  </a:lnTo>
                  <a:lnTo>
                    <a:pt x="642455" y="399355"/>
                  </a:lnTo>
                  <a:lnTo>
                    <a:pt x="618032" y="437319"/>
                  </a:lnTo>
                  <a:lnTo>
                    <a:pt x="591498" y="473674"/>
                  </a:lnTo>
                  <a:lnTo>
                    <a:pt x="562942" y="508330"/>
                  </a:lnTo>
                  <a:lnTo>
                    <a:pt x="532452" y="541199"/>
                  </a:lnTo>
                  <a:lnTo>
                    <a:pt x="500115" y="572191"/>
                  </a:lnTo>
                  <a:lnTo>
                    <a:pt x="466019" y="601216"/>
                  </a:lnTo>
                  <a:lnTo>
                    <a:pt x="430252" y="628186"/>
                  </a:lnTo>
                  <a:lnTo>
                    <a:pt x="392901" y="653011"/>
                  </a:lnTo>
                  <a:lnTo>
                    <a:pt x="354056" y="675602"/>
                  </a:lnTo>
                  <a:lnTo>
                    <a:pt x="313803" y="695869"/>
                  </a:lnTo>
                  <a:lnTo>
                    <a:pt x="272230" y="713724"/>
                  </a:lnTo>
                  <a:lnTo>
                    <a:pt x="229426" y="729077"/>
                  </a:lnTo>
                  <a:lnTo>
                    <a:pt x="185477" y="741838"/>
                  </a:lnTo>
                  <a:lnTo>
                    <a:pt x="140472" y="751920"/>
                  </a:lnTo>
                  <a:lnTo>
                    <a:pt x="94499" y="759231"/>
                  </a:lnTo>
                  <a:lnTo>
                    <a:pt x="47646" y="763683"/>
                  </a:lnTo>
                  <a:lnTo>
                    <a:pt x="0" y="765187"/>
                  </a:lnTo>
                  <a:lnTo>
                    <a:pt x="0" y="1530388"/>
                  </a:lnTo>
                  <a:lnTo>
                    <a:pt x="47832" y="1529632"/>
                  </a:lnTo>
                  <a:lnTo>
                    <a:pt x="95291" y="1527380"/>
                  </a:lnTo>
                  <a:lnTo>
                    <a:pt x="142353" y="1523653"/>
                  </a:lnTo>
                  <a:lnTo>
                    <a:pt x="188997" y="1518475"/>
                  </a:lnTo>
                  <a:lnTo>
                    <a:pt x="235200" y="1511867"/>
                  </a:lnTo>
                  <a:lnTo>
                    <a:pt x="280942" y="1503852"/>
                  </a:lnTo>
                  <a:lnTo>
                    <a:pt x="326199" y="1494452"/>
                  </a:lnTo>
                  <a:lnTo>
                    <a:pt x="370951" y="1483689"/>
                  </a:lnTo>
                  <a:lnTo>
                    <a:pt x="415174" y="1471586"/>
                  </a:lnTo>
                  <a:lnTo>
                    <a:pt x="458847" y="1458166"/>
                  </a:lnTo>
                  <a:lnTo>
                    <a:pt x="501948" y="1443449"/>
                  </a:lnTo>
                  <a:lnTo>
                    <a:pt x="544456" y="1427459"/>
                  </a:lnTo>
                  <a:lnTo>
                    <a:pt x="586347" y="1410219"/>
                  </a:lnTo>
                  <a:lnTo>
                    <a:pt x="627601" y="1391749"/>
                  </a:lnTo>
                  <a:lnTo>
                    <a:pt x="668195" y="1372073"/>
                  </a:lnTo>
                  <a:lnTo>
                    <a:pt x="708107" y="1351214"/>
                  </a:lnTo>
                  <a:lnTo>
                    <a:pt x="747315" y="1329192"/>
                  </a:lnTo>
                  <a:lnTo>
                    <a:pt x="785798" y="1306031"/>
                  </a:lnTo>
                  <a:lnTo>
                    <a:pt x="823533" y="1281753"/>
                  </a:lnTo>
                  <a:lnTo>
                    <a:pt x="860498" y="1256380"/>
                  </a:lnTo>
                  <a:lnTo>
                    <a:pt x="896672" y="1229935"/>
                  </a:lnTo>
                  <a:lnTo>
                    <a:pt x="932032" y="1202440"/>
                  </a:lnTo>
                  <a:lnTo>
                    <a:pt x="966557" y="1173917"/>
                  </a:lnTo>
                  <a:lnTo>
                    <a:pt x="1000225" y="1144389"/>
                  </a:lnTo>
                  <a:lnTo>
                    <a:pt x="1033013" y="1113877"/>
                  </a:lnTo>
                  <a:lnTo>
                    <a:pt x="1064899" y="1082405"/>
                  </a:lnTo>
                  <a:lnTo>
                    <a:pt x="1095863" y="1049994"/>
                  </a:lnTo>
                  <a:lnTo>
                    <a:pt x="1125881" y="1016667"/>
                  </a:lnTo>
                  <a:lnTo>
                    <a:pt x="1154931" y="982446"/>
                  </a:lnTo>
                  <a:lnTo>
                    <a:pt x="1182993" y="947353"/>
                  </a:lnTo>
                  <a:lnTo>
                    <a:pt x="1210044" y="911412"/>
                  </a:lnTo>
                  <a:lnTo>
                    <a:pt x="1236061" y="874643"/>
                  </a:lnTo>
                  <a:lnTo>
                    <a:pt x="1261023" y="837070"/>
                  </a:lnTo>
                  <a:lnTo>
                    <a:pt x="1284908" y="798714"/>
                  </a:lnTo>
                  <a:lnTo>
                    <a:pt x="1307695" y="759599"/>
                  </a:lnTo>
                  <a:lnTo>
                    <a:pt x="1329360" y="719746"/>
                  </a:lnTo>
                  <a:lnTo>
                    <a:pt x="1349882" y="679178"/>
                  </a:lnTo>
                  <a:lnTo>
                    <a:pt x="1369240" y="637917"/>
                  </a:lnTo>
                  <a:lnTo>
                    <a:pt x="1387410" y="595985"/>
                  </a:lnTo>
                  <a:lnTo>
                    <a:pt x="1404372" y="553405"/>
                  </a:lnTo>
                  <a:lnTo>
                    <a:pt x="1420103" y="510199"/>
                  </a:lnTo>
                  <a:lnTo>
                    <a:pt x="1434582" y="466389"/>
                  </a:lnTo>
                  <a:lnTo>
                    <a:pt x="1447785" y="421998"/>
                  </a:lnTo>
                  <a:lnTo>
                    <a:pt x="1459693" y="377048"/>
                  </a:lnTo>
                  <a:lnTo>
                    <a:pt x="1470281" y="331561"/>
                  </a:lnTo>
                  <a:lnTo>
                    <a:pt x="1479529" y="285560"/>
                  </a:lnTo>
                  <a:lnTo>
                    <a:pt x="1487414" y="239066"/>
                  </a:lnTo>
                  <a:lnTo>
                    <a:pt x="1493915" y="192103"/>
                  </a:lnTo>
                  <a:lnTo>
                    <a:pt x="1499010" y="144693"/>
                  </a:lnTo>
                  <a:lnTo>
                    <a:pt x="1502676" y="96857"/>
                  </a:lnTo>
                  <a:lnTo>
                    <a:pt x="1504892" y="48618"/>
                  </a:lnTo>
                  <a:lnTo>
                    <a:pt x="1505635" y="0"/>
                  </a:lnTo>
                  <a:close/>
                </a:path>
              </a:pathLst>
            </a:custGeom>
            <a:solidFill>
              <a:srgbClr val="577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0636" y="3545232"/>
              <a:ext cx="1506220" cy="1530985"/>
            </a:xfrm>
            <a:custGeom>
              <a:avLst/>
              <a:gdLst/>
              <a:ahLst/>
              <a:cxnLst/>
              <a:rect l="l" t="t" r="r" b="b"/>
              <a:pathLst>
                <a:path w="1506220" h="1530985">
                  <a:moveTo>
                    <a:pt x="752817" y="0"/>
                  </a:moveTo>
                  <a:lnTo>
                    <a:pt x="0" y="0"/>
                  </a:lnTo>
                  <a:lnTo>
                    <a:pt x="743" y="48618"/>
                  </a:lnTo>
                  <a:lnTo>
                    <a:pt x="2959" y="96857"/>
                  </a:lnTo>
                  <a:lnTo>
                    <a:pt x="6625" y="144693"/>
                  </a:lnTo>
                  <a:lnTo>
                    <a:pt x="11719" y="192103"/>
                  </a:lnTo>
                  <a:lnTo>
                    <a:pt x="18220" y="239066"/>
                  </a:lnTo>
                  <a:lnTo>
                    <a:pt x="26106" y="285560"/>
                  </a:lnTo>
                  <a:lnTo>
                    <a:pt x="35354" y="331561"/>
                  </a:lnTo>
                  <a:lnTo>
                    <a:pt x="45942" y="377048"/>
                  </a:lnTo>
                  <a:lnTo>
                    <a:pt x="57849" y="421998"/>
                  </a:lnTo>
                  <a:lnTo>
                    <a:pt x="71053" y="466389"/>
                  </a:lnTo>
                  <a:lnTo>
                    <a:pt x="85531" y="510199"/>
                  </a:lnTo>
                  <a:lnTo>
                    <a:pt x="101263" y="553405"/>
                  </a:lnTo>
                  <a:lnTo>
                    <a:pt x="118224" y="595985"/>
                  </a:lnTo>
                  <a:lnTo>
                    <a:pt x="136395" y="637917"/>
                  </a:lnTo>
                  <a:lnTo>
                    <a:pt x="155753" y="679178"/>
                  </a:lnTo>
                  <a:lnTo>
                    <a:pt x="176275" y="719746"/>
                  </a:lnTo>
                  <a:lnTo>
                    <a:pt x="197940" y="759599"/>
                  </a:lnTo>
                  <a:lnTo>
                    <a:pt x="220726" y="798714"/>
                  </a:lnTo>
                  <a:lnTo>
                    <a:pt x="244612" y="837070"/>
                  </a:lnTo>
                  <a:lnTo>
                    <a:pt x="269574" y="874643"/>
                  </a:lnTo>
                  <a:lnTo>
                    <a:pt x="295591" y="911412"/>
                  </a:lnTo>
                  <a:lnTo>
                    <a:pt x="322642" y="947353"/>
                  </a:lnTo>
                  <a:lnTo>
                    <a:pt x="350703" y="982446"/>
                  </a:lnTo>
                  <a:lnTo>
                    <a:pt x="379754" y="1016667"/>
                  </a:lnTo>
                  <a:lnTo>
                    <a:pt x="409772" y="1049994"/>
                  </a:lnTo>
                  <a:lnTo>
                    <a:pt x="440736" y="1082405"/>
                  </a:lnTo>
                  <a:lnTo>
                    <a:pt x="472622" y="1113877"/>
                  </a:lnTo>
                  <a:lnTo>
                    <a:pt x="505410" y="1144389"/>
                  </a:lnTo>
                  <a:lnTo>
                    <a:pt x="539078" y="1173917"/>
                  </a:lnTo>
                  <a:lnTo>
                    <a:pt x="573602" y="1202440"/>
                  </a:lnTo>
                  <a:lnTo>
                    <a:pt x="608963" y="1229935"/>
                  </a:lnTo>
                  <a:lnTo>
                    <a:pt x="645137" y="1256380"/>
                  </a:lnTo>
                  <a:lnTo>
                    <a:pt x="682102" y="1281753"/>
                  </a:lnTo>
                  <a:lnTo>
                    <a:pt x="719837" y="1306031"/>
                  </a:lnTo>
                  <a:lnTo>
                    <a:pt x="758320" y="1329192"/>
                  </a:lnTo>
                  <a:lnTo>
                    <a:pt x="797528" y="1351214"/>
                  </a:lnTo>
                  <a:lnTo>
                    <a:pt x="837440" y="1372073"/>
                  </a:lnTo>
                  <a:lnTo>
                    <a:pt x="878034" y="1391749"/>
                  </a:lnTo>
                  <a:lnTo>
                    <a:pt x="919288" y="1410219"/>
                  </a:lnTo>
                  <a:lnTo>
                    <a:pt x="961179" y="1427459"/>
                  </a:lnTo>
                  <a:lnTo>
                    <a:pt x="1003686" y="1443449"/>
                  </a:lnTo>
                  <a:lnTo>
                    <a:pt x="1046788" y="1458166"/>
                  </a:lnTo>
                  <a:lnTo>
                    <a:pt x="1090461" y="1471586"/>
                  </a:lnTo>
                  <a:lnTo>
                    <a:pt x="1134684" y="1483689"/>
                  </a:lnTo>
                  <a:lnTo>
                    <a:pt x="1179436" y="1494452"/>
                  </a:lnTo>
                  <a:lnTo>
                    <a:pt x="1224693" y="1503852"/>
                  </a:lnTo>
                  <a:lnTo>
                    <a:pt x="1270434" y="1511867"/>
                  </a:lnTo>
                  <a:lnTo>
                    <a:pt x="1316638" y="1518475"/>
                  </a:lnTo>
                  <a:lnTo>
                    <a:pt x="1363282" y="1523653"/>
                  </a:lnTo>
                  <a:lnTo>
                    <a:pt x="1410344" y="1527380"/>
                  </a:lnTo>
                  <a:lnTo>
                    <a:pt x="1457803" y="1529632"/>
                  </a:lnTo>
                  <a:lnTo>
                    <a:pt x="1505635" y="1530388"/>
                  </a:lnTo>
                  <a:lnTo>
                    <a:pt x="1505635" y="765187"/>
                  </a:lnTo>
                  <a:lnTo>
                    <a:pt x="1457989" y="763683"/>
                  </a:lnTo>
                  <a:lnTo>
                    <a:pt x="1411135" y="759231"/>
                  </a:lnTo>
                  <a:lnTo>
                    <a:pt x="1365162" y="751920"/>
                  </a:lnTo>
                  <a:lnTo>
                    <a:pt x="1320158" y="741838"/>
                  </a:lnTo>
                  <a:lnTo>
                    <a:pt x="1276209" y="729077"/>
                  </a:lnTo>
                  <a:lnTo>
                    <a:pt x="1233405" y="713724"/>
                  </a:lnTo>
                  <a:lnTo>
                    <a:pt x="1191832" y="695869"/>
                  </a:lnTo>
                  <a:lnTo>
                    <a:pt x="1151579" y="675602"/>
                  </a:lnTo>
                  <a:lnTo>
                    <a:pt x="1112733" y="653011"/>
                  </a:lnTo>
                  <a:lnTo>
                    <a:pt x="1075383" y="628186"/>
                  </a:lnTo>
                  <a:lnTo>
                    <a:pt x="1039616" y="601216"/>
                  </a:lnTo>
                  <a:lnTo>
                    <a:pt x="1005520" y="572191"/>
                  </a:lnTo>
                  <a:lnTo>
                    <a:pt x="973183" y="541199"/>
                  </a:lnTo>
                  <a:lnTo>
                    <a:pt x="942693" y="508330"/>
                  </a:lnTo>
                  <a:lnTo>
                    <a:pt x="914137" y="473674"/>
                  </a:lnTo>
                  <a:lnTo>
                    <a:pt x="887603" y="437319"/>
                  </a:lnTo>
                  <a:lnTo>
                    <a:pt x="863179" y="399355"/>
                  </a:lnTo>
                  <a:lnTo>
                    <a:pt x="840954" y="359871"/>
                  </a:lnTo>
                  <a:lnTo>
                    <a:pt x="821014" y="318957"/>
                  </a:lnTo>
                  <a:lnTo>
                    <a:pt x="803448" y="276701"/>
                  </a:lnTo>
                  <a:lnTo>
                    <a:pt x="788344" y="233194"/>
                  </a:lnTo>
                  <a:lnTo>
                    <a:pt x="775788" y="188523"/>
                  </a:lnTo>
                  <a:lnTo>
                    <a:pt x="765870" y="142779"/>
                  </a:lnTo>
                  <a:lnTo>
                    <a:pt x="758677" y="96051"/>
                  </a:lnTo>
                  <a:lnTo>
                    <a:pt x="754297" y="48428"/>
                  </a:lnTo>
                  <a:lnTo>
                    <a:pt x="752817" y="0"/>
                  </a:lnTo>
                  <a:close/>
                </a:path>
              </a:pathLst>
            </a:custGeom>
            <a:solidFill>
              <a:srgbClr val="6C8E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76265" y="2014832"/>
              <a:ext cx="1506220" cy="1530985"/>
            </a:xfrm>
            <a:custGeom>
              <a:avLst/>
              <a:gdLst/>
              <a:ahLst/>
              <a:cxnLst/>
              <a:rect l="l" t="t" r="r" b="b"/>
              <a:pathLst>
                <a:path w="1506220" h="1530985">
                  <a:moveTo>
                    <a:pt x="0" y="0"/>
                  </a:moveTo>
                  <a:lnTo>
                    <a:pt x="0" y="765213"/>
                  </a:lnTo>
                  <a:lnTo>
                    <a:pt x="47646" y="766716"/>
                  </a:lnTo>
                  <a:lnTo>
                    <a:pt x="94499" y="771169"/>
                  </a:lnTo>
                  <a:lnTo>
                    <a:pt x="140472" y="778480"/>
                  </a:lnTo>
                  <a:lnTo>
                    <a:pt x="185477" y="788561"/>
                  </a:lnTo>
                  <a:lnTo>
                    <a:pt x="229426" y="801322"/>
                  </a:lnTo>
                  <a:lnTo>
                    <a:pt x="272230" y="816674"/>
                  </a:lnTo>
                  <a:lnTo>
                    <a:pt x="313803" y="834529"/>
                  </a:lnTo>
                  <a:lnTo>
                    <a:pt x="354056" y="854796"/>
                  </a:lnTo>
                  <a:lnTo>
                    <a:pt x="392901" y="877386"/>
                  </a:lnTo>
                  <a:lnTo>
                    <a:pt x="430252" y="902211"/>
                  </a:lnTo>
                  <a:lnTo>
                    <a:pt x="466019" y="929180"/>
                  </a:lnTo>
                  <a:lnTo>
                    <a:pt x="500115" y="958205"/>
                  </a:lnTo>
                  <a:lnTo>
                    <a:pt x="532452" y="989196"/>
                  </a:lnTo>
                  <a:lnTo>
                    <a:pt x="562942" y="1022064"/>
                  </a:lnTo>
                  <a:lnTo>
                    <a:pt x="591498" y="1056721"/>
                  </a:lnTo>
                  <a:lnTo>
                    <a:pt x="618032" y="1093075"/>
                  </a:lnTo>
                  <a:lnTo>
                    <a:pt x="642455" y="1131039"/>
                  </a:lnTo>
                  <a:lnTo>
                    <a:pt x="664681" y="1170523"/>
                  </a:lnTo>
                  <a:lnTo>
                    <a:pt x="684621" y="1211437"/>
                  </a:lnTo>
                  <a:lnTo>
                    <a:pt x="702187" y="1253693"/>
                  </a:lnTo>
                  <a:lnTo>
                    <a:pt x="717291" y="1297201"/>
                  </a:lnTo>
                  <a:lnTo>
                    <a:pt x="729846" y="1341872"/>
                  </a:lnTo>
                  <a:lnTo>
                    <a:pt x="739764" y="1387617"/>
                  </a:lnTo>
                  <a:lnTo>
                    <a:pt x="746958" y="1434346"/>
                  </a:lnTo>
                  <a:lnTo>
                    <a:pt x="751338" y="1481970"/>
                  </a:lnTo>
                  <a:lnTo>
                    <a:pt x="752817" y="1530400"/>
                  </a:lnTo>
                  <a:lnTo>
                    <a:pt x="1505635" y="1530400"/>
                  </a:lnTo>
                  <a:lnTo>
                    <a:pt x="1504892" y="1481781"/>
                  </a:lnTo>
                  <a:lnTo>
                    <a:pt x="1502676" y="1433543"/>
                  </a:lnTo>
                  <a:lnTo>
                    <a:pt x="1499010" y="1385707"/>
                  </a:lnTo>
                  <a:lnTo>
                    <a:pt x="1493915" y="1338297"/>
                  </a:lnTo>
                  <a:lnTo>
                    <a:pt x="1487414" y="1291333"/>
                  </a:lnTo>
                  <a:lnTo>
                    <a:pt x="1479529" y="1244840"/>
                  </a:lnTo>
                  <a:lnTo>
                    <a:pt x="1470281" y="1198838"/>
                  </a:lnTo>
                  <a:lnTo>
                    <a:pt x="1459693" y="1153351"/>
                  </a:lnTo>
                  <a:lnTo>
                    <a:pt x="1447785" y="1108401"/>
                  </a:lnTo>
                  <a:lnTo>
                    <a:pt x="1434582" y="1064009"/>
                  </a:lnTo>
                  <a:lnTo>
                    <a:pt x="1420103" y="1020199"/>
                  </a:lnTo>
                  <a:lnTo>
                    <a:pt x="1404372" y="976993"/>
                  </a:lnTo>
                  <a:lnTo>
                    <a:pt x="1387410" y="934413"/>
                  </a:lnTo>
                  <a:lnTo>
                    <a:pt x="1369240" y="892481"/>
                  </a:lnTo>
                  <a:lnTo>
                    <a:pt x="1349882" y="851219"/>
                  </a:lnTo>
                  <a:lnTo>
                    <a:pt x="1329360" y="810651"/>
                  </a:lnTo>
                  <a:lnTo>
                    <a:pt x="1307695" y="770797"/>
                  </a:lnTo>
                  <a:lnTo>
                    <a:pt x="1284908" y="731682"/>
                  </a:lnTo>
                  <a:lnTo>
                    <a:pt x="1261023" y="693326"/>
                  </a:lnTo>
                  <a:lnTo>
                    <a:pt x="1236061" y="655753"/>
                  </a:lnTo>
                  <a:lnTo>
                    <a:pt x="1210044" y="618984"/>
                  </a:lnTo>
                  <a:lnTo>
                    <a:pt x="1182993" y="583042"/>
                  </a:lnTo>
                  <a:lnTo>
                    <a:pt x="1154931" y="547949"/>
                  </a:lnTo>
                  <a:lnTo>
                    <a:pt x="1125881" y="513728"/>
                  </a:lnTo>
                  <a:lnTo>
                    <a:pt x="1095863" y="480400"/>
                  </a:lnTo>
                  <a:lnTo>
                    <a:pt x="1064899" y="447989"/>
                  </a:lnTo>
                  <a:lnTo>
                    <a:pt x="1033013" y="416516"/>
                  </a:lnTo>
                  <a:lnTo>
                    <a:pt x="1000225" y="386004"/>
                  </a:lnTo>
                  <a:lnTo>
                    <a:pt x="966557" y="356475"/>
                  </a:lnTo>
                  <a:lnTo>
                    <a:pt x="932032" y="327952"/>
                  </a:lnTo>
                  <a:lnTo>
                    <a:pt x="896672" y="300456"/>
                  </a:lnTo>
                  <a:lnTo>
                    <a:pt x="860498" y="274011"/>
                  </a:lnTo>
                  <a:lnTo>
                    <a:pt x="823533" y="248638"/>
                  </a:lnTo>
                  <a:lnTo>
                    <a:pt x="785798" y="224359"/>
                  </a:lnTo>
                  <a:lnTo>
                    <a:pt x="747315" y="201198"/>
                  </a:lnTo>
                  <a:lnTo>
                    <a:pt x="708107" y="179176"/>
                  </a:lnTo>
                  <a:lnTo>
                    <a:pt x="668195" y="158316"/>
                  </a:lnTo>
                  <a:lnTo>
                    <a:pt x="627601" y="138640"/>
                  </a:lnTo>
                  <a:lnTo>
                    <a:pt x="586347" y="120170"/>
                  </a:lnTo>
                  <a:lnTo>
                    <a:pt x="544456" y="102929"/>
                  </a:lnTo>
                  <a:lnTo>
                    <a:pt x="501948" y="86939"/>
                  </a:lnTo>
                  <a:lnTo>
                    <a:pt x="458847" y="72223"/>
                  </a:lnTo>
                  <a:lnTo>
                    <a:pt x="415174" y="58802"/>
                  </a:lnTo>
                  <a:lnTo>
                    <a:pt x="370951" y="46699"/>
                  </a:lnTo>
                  <a:lnTo>
                    <a:pt x="326199" y="35936"/>
                  </a:lnTo>
                  <a:lnTo>
                    <a:pt x="280942" y="26536"/>
                  </a:lnTo>
                  <a:lnTo>
                    <a:pt x="235200" y="18520"/>
                  </a:lnTo>
                  <a:lnTo>
                    <a:pt x="188997" y="11912"/>
                  </a:lnTo>
                  <a:lnTo>
                    <a:pt x="142353" y="6734"/>
                  </a:lnTo>
                  <a:lnTo>
                    <a:pt x="95291" y="3007"/>
                  </a:lnTo>
                  <a:lnTo>
                    <a:pt x="47832" y="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70632" y="2014838"/>
              <a:ext cx="1506220" cy="1530985"/>
            </a:xfrm>
            <a:custGeom>
              <a:avLst/>
              <a:gdLst/>
              <a:ahLst/>
              <a:cxnLst/>
              <a:rect l="l" t="t" r="r" b="b"/>
              <a:pathLst>
                <a:path w="1506220" h="1530985">
                  <a:moveTo>
                    <a:pt x="1505635" y="0"/>
                  </a:moveTo>
                  <a:lnTo>
                    <a:pt x="1457803" y="755"/>
                  </a:lnTo>
                  <a:lnTo>
                    <a:pt x="1410344" y="3007"/>
                  </a:lnTo>
                  <a:lnTo>
                    <a:pt x="1363282" y="6734"/>
                  </a:lnTo>
                  <a:lnTo>
                    <a:pt x="1316638" y="11912"/>
                  </a:lnTo>
                  <a:lnTo>
                    <a:pt x="1270434" y="18520"/>
                  </a:lnTo>
                  <a:lnTo>
                    <a:pt x="1224693" y="26535"/>
                  </a:lnTo>
                  <a:lnTo>
                    <a:pt x="1179436" y="35935"/>
                  </a:lnTo>
                  <a:lnTo>
                    <a:pt x="1134684" y="46698"/>
                  </a:lnTo>
                  <a:lnTo>
                    <a:pt x="1090461" y="58801"/>
                  </a:lnTo>
                  <a:lnTo>
                    <a:pt x="1046788" y="72221"/>
                  </a:lnTo>
                  <a:lnTo>
                    <a:pt x="1003686" y="86938"/>
                  </a:lnTo>
                  <a:lnTo>
                    <a:pt x="961179" y="102928"/>
                  </a:lnTo>
                  <a:lnTo>
                    <a:pt x="919288" y="120168"/>
                  </a:lnTo>
                  <a:lnTo>
                    <a:pt x="878034" y="138638"/>
                  </a:lnTo>
                  <a:lnTo>
                    <a:pt x="837440" y="158314"/>
                  </a:lnTo>
                  <a:lnTo>
                    <a:pt x="797528" y="179174"/>
                  </a:lnTo>
                  <a:lnTo>
                    <a:pt x="758320" y="201195"/>
                  </a:lnTo>
                  <a:lnTo>
                    <a:pt x="719837" y="224356"/>
                  </a:lnTo>
                  <a:lnTo>
                    <a:pt x="682102" y="248634"/>
                  </a:lnTo>
                  <a:lnTo>
                    <a:pt x="645137" y="274007"/>
                  </a:lnTo>
                  <a:lnTo>
                    <a:pt x="608963" y="300452"/>
                  </a:lnTo>
                  <a:lnTo>
                    <a:pt x="573602" y="327947"/>
                  </a:lnTo>
                  <a:lnTo>
                    <a:pt x="539078" y="356470"/>
                  </a:lnTo>
                  <a:lnTo>
                    <a:pt x="505410" y="385998"/>
                  </a:lnTo>
                  <a:lnTo>
                    <a:pt x="472622" y="416510"/>
                  </a:lnTo>
                  <a:lnTo>
                    <a:pt x="440736" y="447982"/>
                  </a:lnTo>
                  <a:lnTo>
                    <a:pt x="409772" y="480393"/>
                  </a:lnTo>
                  <a:lnTo>
                    <a:pt x="379754" y="513720"/>
                  </a:lnTo>
                  <a:lnTo>
                    <a:pt x="350703" y="547941"/>
                  </a:lnTo>
                  <a:lnTo>
                    <a:pt x="322642" y="583034"/>
                  </a:lnTo>
                  <a:lnTo>
                    <a:pt x="295591" y="618976"/>
                  </a:lnTo>
                  <a:lnTo>
                    <a:pt x="269574" y="655744"/>
                  </a:lnTo>
                  <a:lnTo>
                    <a:pt x="244612" y="693317"/>
                  </a:lnTo>
                  <a:lnTo>
                    <a:pt x="220726" y="731673"/>
                  </a:lnTo>
                  <a:lnTo>
                    <a:pt x="197940" y="770788"/>
                  </a:lnTo>
                  <a:lnTo>
                    <a:pt x="176275" y="810641"/>
                  </a:lnTo>
                  <a:lnTo>
                    <a:pt x="155753" y="851209"/>
                  </a:lnTo>
                  <a:lnTo>
                    <a:pt x="136395" y="892470"/>
                  </a:lnTo>
                  <a:lnTo>
                    <a:pt x="118224" y="934402"/>
                  </a:lnTo>
                  <a:lnTo>
                    <a:pt x="101263" y="976982"/>
                  </a:lnTo>
                  <a:lnTo>
                    <a:pt x="85531" y="1020188"/>
                  </a:lnTo>
                  <a:lnTo>
                    <a:pt x="71053" y="1063998"/>
                  </a:lnTo>
                  <a:lnTo>
                    <a:pt x="57849" y="1108389"/>
                  </a:lnTo>
                  <a:lnTo>
                    <a:pt x="45942" y="1153339"/>
                  </a:lnTo>
                  <a:lnTo>
                    <a:pt x="35354" y="1198826"/>
                  </a:lnTo>
                  <a:lnTo>
                    <a:pt x="26106" y="1244828"/>
                  </a:lnTo>
                  <a:lnTo>
                    <a:pt x="18220" y="1291321"/>
                  </a:lnTo>
                  <a:lnTo>
                    <a:pt x="11719" y="1338284"/>
                  </a:lnTo>
                  <a:lnTo>
                    <a:pt x="6625" y="1385695"/>
                  </a:lnTo>
                  <a:lnTo>
                    <a:pt x="2959" y="1433530"/>
                  </a:lnTo>
                  <a:lnTo>
                    <a:pt x="743" y="1481769"/>
                  </a:lnTo>
                  <a:lnTo>
                    <a:pt x="0" y="1530388"/>
                  </a:lnTo>
                  <a:lnTo>
                    <a:pt x="752817" y="1530388"/>
                  </a:lnTo>
                  <a:lnTo>
                    <a:pt x="754297" y="1481959"/>
                  </a:lnTo>
                  <a:lnTo>
                    <a:pt x="758677" y="1434336"/>
                  </a:lnTo>
                  <a:lnTo>
                    <a:pt x="765871" y="1387608"/>
                  </a:lnTo>
                  <a:lnTo>
                    <a:pt x="775789" y="1341864"/>
                  </a:lnTo>
                  <a:lnTo>
                    <a:pt x="788345" y="1297193"/>
                  </a:lnTo>
                  <a:lnTo>
                    <a:pt x="803450" y="1253686"/>
                  </a:lnTo>
                  <a:lnTo>
                    <a:pt x="821016" y="1211430"/>
                  </a:lnTo>
                  <a:lnTo>
                    <a:pt x="840956" y="1170516"/>
                  </a:lnTo>
                  <a:lnTo>
                    <a:pt x="863182" y="1131032"/>
                  </a:lnTo>
                  <a:lnTo>
                    <a:pt x="887606" y="1093068"/>
                  </a:lnTo>
                  <a:lnTo>
                    <a:pt x="914140" y="1056713"/>
                  </a:lnTo>
                  <a:lnTo>
                    <a:pt x="942697" y="1022057"/>
                  </a:lnTo>
                  <a:lnTo>
                    <a:pt x="973188" y="989188"/>
                  </a:lnTo>
                  <a:lnTo>
                    <a:pt x="1005525" y="958197"/>
                  </a:lnTo>
                  <a:lnTo>
                    <a:pt x="1039622" y="929171"/>
                  </a:lnTo>
                  <a:lnTo>
                    <a:pt x="1075389" y="902201"/>
                  </a:lnTo>
                  <a:lnTo>
                    <a:pt x="1112739" y="877376"/>
                  </a:lnTo>
                  <a:lnTo>
                    <a:pt x="1151585" y="854785"/>
                  </a:lnTo>
                  <a:lnTo>
                    <a:pt x="1191837" y="834518"/>
                  </a:lnTo>
                  <a:lnTo>
                    <a:pt x="1233410" y="816663"/>
                  </a:lnTo>
                  <a:lnTo>
                    <a:pt x="1276214" y="801310"/>
                  </a:lnTo>
                  <a:lnTo>
                    <a:pt x="1320162" y="788549"/>
                  </a:lnTo>
                  <a:lnTo>
                    <a:pt x="1365166" y="778467"/>
                  </a:lnTo>
                  <a:lnTo>
                    <a:pt x="1411138" y="771156"/>
                  </a:lnTo>
                  <a:lnTo>
                    <a:pt x="1457990" y="766704"/>
                  </a:lnTo>
                  <a:lnTo>
                    <a:pt x="1505635" y="765200"/>
                  </a:lnTo>
                  <a:lnTo>
                    <a:pt x="1505635" y="0"/>
                  </a:lnTo>
                  <a:close/>
                </a:path>
              </a:pathLst>
            </a:custGeom>
            <a:solidFill>
              <a:srgbClr val="435C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2642" y="2571140"/>
              <a:ext cx="1926332" cy="195070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323450" y="2780038"/>
              <a:ext cx="1506220" cy="1530985"/>
            </a:xfrm>
            <a:custGeom>
              <a:avLst/>
              <a:gdLst/>
              <a:ahLst/>
              <a:cxnLst/>
              <a:rect l="l" t="t" r="r" b="b"/>
              <a:pathLst>
                <a:path w="1506220" h="1530985">
                  <a:moveTo>
                    <a:pt x="752817" y="0"/>
                  </a:moveTo>
                  <a:lnTo>
                    <a:pt x="705172" y="1503"/>
                  </a:lnTo>
                  <a:lnTo>
                    <a:pt x="658320" y="5956"/>
                  </a:lnTo>
                  <a:lnTo>
                    <a:pt x="612348" y="13267"/>
                  </a:lnTo>
                  <a:lnTo>
                    <a:pt x="567344" y="23348"/>
                  </a:lnTo>
                  <a:lnTo>
                    <a:pt x="523396" y="36110"/>
                  </a:lnTo>
                  <a:lnTo>
                    <a:pt x="480592" y="51463"/>
                  </a:lnTo>
                  <a:lnTo>
                    <a:pt x="439019" y="69318"/>
                  </a:lnTo>
                  <a:lnTo>
                    <a:pt x="398767" y="89585"/>
                  </a:lnTo>
                  <a:lnTo>
                    <a:pt x="359921" y="112176"/>
                  </a:lnTo>
                  <a:lnTo>
                    <a:pt x="322571" y="137001"/>
                  </a:lnTo>
                  <a:lnTo>
                    <a:pt x="286804" y="163971"/>
                  </a:lnTo>
                  <a:lnTo>
                    <a:pt x="252707" y="192996"/>
                  </a:lnTo>
                  <a:lnTo>
                    <a:pt x="220370" y="223988"/>
                  </a:lnTo>
                  <a:lnTo>
                    <a:pt x="189879" y="256856"/>
                  </a:lnTo>
                  <a:lnTo>
                    <a:pt x="161323" y="291513"/>
                  </a:lnTo>
                  <a:lnTo>
                    <a:pt x="134788" y="327868"/>
                  </a:lnTo>
                  <a:lnTo>
                    <a:pt x="110364" y="365831"/>
                  </a:lnTo>
                  <a:lnTo>
                    <a:pt x="88138" y="405315"/>
                  </a:lnTo>
                  <a:lnTo>
                    <a:pt x="68198" y="446230"/>
                  </a:lnTo>
                  <a:lnTo>
                    <a:pt x="50632" y="488485"/>
                  </a:lnTo>
                  <a:lnTo>
                    <a:pt x="35527" y="531993"/>
                  </a:lnTo>
                  <a:lnTo>
                    <a:pt x="22971" y="576663"/>
                  </a:lnTo>
                  <a:lnTo>
                    <a:pt x="13053" y="622407"/>
                  </a:lnTo>
                  <a:lnTo>
                    <a:pt x="5860" y="669136"/>
                  </a:lnTo>
                  <a:lnTo>
                    <a:pt x="1479" y="716759"/>
                  </a:lnTo>
                  <a:lnTo>
                    <a:pt x="0" y="765187"/>
                  </a:lnTo>
                  <a:lnTo>
                    <a:pt x="1479" y="813616"/>
                  </a:lnTo>
                  <a:lnTo>
                    <a:pt x="5860" y="861239"/>
                  </a:lnTo>
                  <a:lnTo>
                    <a:pt x="13053" y="907967"/>
                  </a:lnTo>
                  <a:lnTo>
                    <a:pt x="22971" y="953712"/>
                  </a:lnTo>
                  <a:lnTo>
                    <a:pt x="35527" y="998383"/>
                  </a:lnTo>
                  <a:lnTo>
                    <a:pt x="50632" y="1041891"/>
                  </a:lnTo>
                  <a:lnTo>
                    <a:pt x="68198" y="1084147"/>
                  </a:lnTo>
                  <a:lnTo>
                    <a:pt x="88138" y="1125062"/>
                  </a:lnTo>
                  <a:lnTo>
                    <a:pt x="110364" y="1164546"/>
                  </a:lnTo>
                  <a:lnTo>
                    <a:pt x="134788" y="1202511"/>
                  </a:lnTo>
                  <a:lnTo>
                    <a:pt x="161323" y="1238867"/>
                  </a:lnTo>
                  <a:lnTo>
                    <a:pt x="189879" y="1273524"/>
                  </a:lnTo>
                  <a:lnTo>
                    <a:pt x="220370" y="1306393"/>
                  </a:lnTo>
                  <a:lnTo>
                    <a:pt x="252707" y="1337385"/>
                  </a:lnTo>
                  <a:lnTo>
                    <a:pt x="286804" y="1366411"/>
                  </a:lnTo>
                  <a:lnTo>
                    <a:pt x="322571" y="1393382"/>
                  </a:lnTo>
                  <a:lnTo>
                    <a:pt x="359921" y="1418208"/>
                  </a:lnTo>
                  <a:lnTo>
                    <a:pt x="398767" y="1440799"/>
                  </a:lnTo>
                  <a:lnTo>
                    <a:pt x="439019" y="1461067"/>
                  </a:lnTo>
                  <a:lnTo>
                    <a:pt x="480592" y="1478923"/>
                  </a:lnTo>
                  <a:lnTo>
                    <a:pt x="523396" y="1494276"/>
                  </a:lnTo>
                  <a:lnTo>
                    <a:pt x="567344" y="1507038"/>
                  </a:lnTo>
                  <a:lnTo>
                    <a:pt x="612348" y="1517120"/>
                  </a:lnTo>
                  <a:lnTo>
                    <a:pt x="658320" y="1524431"/>
                  </a:lnTo>
                  <a:lnTo>
                    <a:pt x="705172" y="1528884"/>
                  </a:lnTo>
                  <a:lnTo>
                    <a:pt x="752817" y="1530388"/>
                  </a:lnTo>
                  <a:lnTo>
                    <a:pt x="800462" y="1528884"/>
                  </a:lnTo>
                  <a:lnTo>
                    <a:pt x="847315" y="1524431"/>
                  </a:lnTo>
                  <a:lnTo>
                    <a:pt x="893287" y="1517120"/>
                  </a:lnTo>
                  <a:lnTo>
                    <a:pt x="938291" y="1507038"/>
                  </a:lnTo>
                  <a:lnTo>
                    <a:pt x="982239" y="1494276"/>
                  </a:lnTo>
                  <a:lnTo>
                    <a:pt x="1025043" y="1478923"/>
                  </a:lnTo>
                  <a:lnTo>
                    <a:pt x="1066615" y="1461067"/>
                  </a:lnTo>
                  <a:lnTo>
                    <a:pt x="1106868" y="1440799"/>
                  </a:lnTo>
                  <a:lnTo>
                    <a:pt x="1145714" y="1418208"/>
                  </a:lnTo>
                  <a:lnTo>
                    <a:pt x="1183064" y="1393382"/>
                  </a:lnTo>
                  <a:lnTo>
                    <a:pt x="1218831" y="1366411"/>
                  </a:lnTo>
                  <a:lnTo>
                    <a:pt x="1252927" y="1337385"/>
                  </a:lnTo>
                  <a:lnTo>
                    <a:pt x="1285265" y="1306393"/>
                  </a:lnTo>
                  <a:lnTo>
                    <a:pt x="1315756" y="1273524"/>
                  </a:lnTo>
                  <a:lnTo>
                    <a:pt x="1344312" y="1238867"/>
                  </a:lnTo>
                  <a:lnTo>
                    <a:pt x="1370846" y="1202511"/>
                  </a:lnTo>
                  <a:lnTo>
                    <a:pt x="1395270" y="1164546"/>
                  </a:lnTo>
                  <a:lnTo>
                    <a:pt x="1417496" y="1125062"/>
                  </a:lnTo>
                  <a:lnTo>
                    <a:pt x="1437437" y="1084147"/>
                  </a:lnTo>
                  <a:lnTo>
                    <a:pt x="1455003" y="1041891"/>
                  </a:lnTo>
                  <a:lnTo>
                    <a:pt x="1470108" y="998383"/>
                  </a:lnTo>
                  <a:lnTo>
                    <a:pt x="1482664" y="953712"/>
                  </a:lnTo>
                  <a:lnTo>
                    <a:pt x="1492582" y="907967"/>
                  </a:lnTo>
                  <a:lnTo>
                    <a:pt x="1499775" y="861239"/>
                  </a:lnTo>
                  <a:lnTo>
                    <a:pt x="1504156" y="813616"/>
                  </a:lnTo>
                  <a:lnTo>
                    <a:pt x="1505635" y="765187"/>
                  </a:lnTo>
                  <a:lnTo>
                    <a:pt x="1504156" y="716759"/>
                  </a:lnTo>
                  <a:lnTo>
                    <a:pt x="1499775" y="669136"/>
                  </a:lnTo>
                  <a:lnTo>
                    <a:pt x="1492582" y="622407"/>
                  </a:lnTo>
                  <a:lnTo>
                    <a:pt x="1482664" y="576663"/>
                  </a:lnTo>
                  <a:lnTo>
                    <a:pt x="1470108" y="531993"/>
                  </a:lnTo>
                  <a:lnTo>
                    <a:pt x="1455003" y="488485"/>
                  </a:lnTo>
                  <a:lnTo>
                    <a:pt x="1437437" y="446230"/>
                  </a:lnTo>
                  <a:lnTo>
                    <a:pt x="1417496" y="405315"/>
                  </a:lnTo>
                  <a:lnTo>
                    <a:pt x="1395270" y="365831"/>
                  </a:lnTo>
                  <a:lnTo>
                    <a:pt x="1370846" y="327868"/>
                  </a:lnTo>
                  <a:lnTo>
                    <a:pt x="1344312" y="291513"/>
                  </a:lnTo>
                  <a:lnTo>
                    <a:pt x="1315756" y="256856"/>
                  </a:lnTo>
                  <a:lnTo>
                    <a:pt x="1285265" y="223988"/>
                  </a:lnTo>
                  <a:lnTo>
                    <a:pt x="1252927" y="192996"/>
                  </a:lnTo>
                  <a:lnTo>
                    <a:pt x="1218831" y="163971"/>
                  </a:lnTo>
                  <a:lnTo>
                    <a:pt x="1183064" y="137001"/>
                  </a:lnTo>
                  <a:lnTo>
                    <a:pt x="1145714" y="112176"/>
                  </a:lnTo>
                  <a:lnTo>
                    <a:pt x="1106868" y="89585"/>
                  </a:lnTo>
                  <a:lnTo>
                    <a:pt x="1066615" y="69318"/>
                  </a:lnTo>
                  <a:lnTo>
                    <a:pt x="1025043" y="51463"/>
                  </a:lnTo>
                  <a:lnTo>
                    <a:pt x="982239" y="36110"/>
                  </a:lnTo>
                  <a:lnTo>
                    <a:pt x="938291" y="23348"/>
                  </a:lnTo>
                  <a:lnTo>
                    <a:pt x="893287" y="13267"/>
                  </a:lnTo>
                  <a:lnTo>
                    <a:pt x="847315" y="5956"/>
                  </a:lnTo>
                  <a:lnTo>
                    <a:pt x="800462" y="1503"/>
                  </a:lnTo>
                  <a:lnTo>
                    <a:pt x="752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 rot="17340000">
            <a:off x="4982414" y="3112667"/>
            <a:ext cx="231242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D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2" name="object 32"/>
          <p:cNvSpPr txBox="1"/>
          <p:nvPr/>
        </p:nvSpPr>
        <p:spPr>
          <a:xfrm rot="17640000">
            <a:off x="5029809" y="3025934"/>
            <a:ext cx="20183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5" dirty="0">
                <a:solidFill>
                  <a:srgbClr val="FFFFFF"/>
                </a:solidFill>
                <a:latin typeface="Marine-Black"/>
                <a:cs typeface="Marine-Black"/>
              </a:rPr>
              <a:t>I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3" name="object 33"/>
          <p:cNvSpPr txBox="1"/>
          <p:nvPr/>
        </p:nvSpPr>
        <p:spPr>
          <a:xfrm rot="17940000">
            <a:off x="5055820" y="2943987"/>
            <a:ext cx="2291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A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4" name="object 34"/>
          <p:cNvSpPr txBox="1"/>
          <p:nvPr/>
        </p:nvSpPr>
        <p:spPr>
          <a:xfrm rot="18300000">
            <a:off x="5119656" y="2840957"/>
            <a:ext cx="22710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G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5" name="object 35"/>
          <p:cNvSpPr txBox="1"/>
          <p:nvPr/>
        </p:nvSpPr>
        <p:spPr>
          <a:xfrm rot="18780000">
            <a:off x="5195349" y="2738890"/>
            <a:ext cx="23927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N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6" name="object 36"/>
          <p:cNvSpPr txBox="1"/>
          <p:nvPr/>
        </p:nvSpPr>
        <p:spPr>
          <a:xfrm rot="19200000">
            <a:off x="5295735" y="2644415"/>
            <a:ext cx="23283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O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7" name="object 37"/>
          <p:cNvSpPr txBox="1"/>
          <p:nvPr/>
        </p:nvSpPr>
        <p:spPr>
          <a:xfrm rot="19620000">
            <a:off x="5394270" y="2574397"/>
            <a:ext cx="22024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S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8" name="object 38"/>
          <p:cNvSpPr txBox="1"/>
          <p:nvPr/>
        </p:nvSpPr>
        <p:spPr>
          <a:xfrm rot="19920000">
            <a:off x="5484921" y="2519005"/>
            <a:ext cx="22148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T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39" name="object 39"/>
          <p:cNvSpPr txBox="1"/>
          <p:nvPr/>
        </p:nvSpPr>
        <p:spPr>
          <a:xfrm rot="20220000">
            <a:off x="5570794" y="2482464"/>
            <a:ext cx="202057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500" b="1" spc="5" dirty="0">
                <a:solidFill>
                  <a:srgbClr val="FFFFFF"/>
                </a:solidFill>
                <a:latin typeface="Marine-Black"/>
                <a:cs typeface="Marine-Black"/>
              </a:rPr>
              <a:t>I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0" name="object 40"/>
          <p:cNvSpPr txBox="1"/>
          <p:nvPr/>
        </p:nvSpPr>
        <p:spPr>
          <a:xfrm rot="20520000">
            <a:off x="5639782" y="2451860"/>
            <a:ext cx="22434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C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1" name="object 41"/>
          <p:cNvSpPr txBox="1"/>
          <p:nvPr/>
        </p:nvSpPr>
        <p:spPr>
          <a:xfrm rot="1080000">
            <a:off x="6290752" y="2453726"/>
            <a:ext cx="22896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A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2" name="object 42"/>
          <p:cNvSpPr txBox="1"/>
          <p:nvPr/>
        </p:nvSpPr>
        <p:spPr>
          <a:xfrm rot="1500000">
            <a:off x="6401496" y="2495801"/>
            <a:ext cx="21761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S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3" name="object 43"/>
          <p:cNvSpPr txBox="1"/>
          <p:nvPr/>
        </p:nvSpPr>
        <p:spPr>
          <a:xfrm rot="1800000">
            <a:off x="6492729" y="2545352"/>
            <a:ext cx="21944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S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4" name="object 44"/>
          <p:cNvSpPr txBox="1"/>
          <p:nvPr/>
        </p:nvSpPr>
        <p:spPr>
          <a:xfrm rot="2160000">
            <a:off x="6580235" y="2606025"/>
            <a:ext cx="223902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5"/>
              </a:lnSpc>
            </a:pPr>
            <a:r>
              <a:rPr sz="1500" b="1" spc="20" dirty="0">
                <a:solidFill>
                  <a:srgbClr val="FFFFFF"/>
                </a:solidFill>
                <a:latin typeface="Marine-Black"/>
                <a:cs typeface="Marine-Black"/>
              </a:rPr>
              <a:t>E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5" name="object 45"/>
          <p:cNvSpPr txBox="1"/>
          <p:nvPr/>
        </p:nvSpPr>
        <p:spPr>
          <a:xfrm rot="2520000">
            <a:off x="6664864" y="2674738"/>
            <a:ext cx="21889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S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6" name="object 46"/>
          <p:cNvSpPr txBox="1"/>
          <p:nvPr/>
        </p:nvSpPr>
        <p:spPr>
          <a:xfrm rot="2880000">
            <a:off x="6737766" y="2749775"/>
            <a:ext cx="218582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S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7" name="object 47"/>
          <p:cNvSpPr txBox="1"/>
          <p:nvPr/>
        </p:nvSpPr>
        <p:spPr>
          <a:xfrm rot="3300000">
            <a:off x="6802142" y="2855280"/>
            <a:ext cx="25173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35"/>
              </a:lnSpc>
            </a:pPr>
            <a:r>
              <a:rPr sz="1500" b="1" spc="30" dirty="0">
                <a:solidFill>
                  <a:srgbClr val="FFFFFF"/>
                </a:solidFill>
                <a:latin typeface="Marine-Black"/>
                <a:cs typeface="Marine-Black"/>
              </a:rPr>
              <a:t>M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8" name="object 48"/>
          <p:cNvSpPr txBox="1"/>
          <p:nvPr/>
        </p:nvSpPr>
        <p:spPr>
          <a:xfrm rot="3780000">
            <a:off x="6886498" y="2973346"/>
            <a:ext cx="222054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0"/>
              </a:lnSpc>
            </a:pPr>
            <a:r>
              <a:rPr sz="1500" b="1" spc="20" dirty="0">
                <a:solidFill>
                  <a:srgbClr val="FFFFFF"/>
                </a:solidFill>
                <a:latin typeface="Marine-Black"/>
                <a:cs typeface="Marine-Black"/>
              </a:rPr>
              <a:t>E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49" name="object 49"/>
          <p:cNvSpPr txBox="1"/>
          <p:nvPr/>
        </p:nvSpPr>
        <p:spPr>
          <a:xfrm rot="4200000">
            <a:off x="6928846" y="3090127"/>
            <a:ext cx="23712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0"/>
              </a:lnSpc>
            </a:pPr>
            <a:r>
              <a:rPr sz="1500" b="1" spc="25" dirty="0">
                <a:solidFill>
                  <a:srgbClr val="FFFFFF"/>
                </a:solidFill>
                <a:latin typeface="Marine-Black"/>
                <a:cs typeface="Marine-Black"/>
              </a:rPr>
              <a:t>N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0" name="object 50"/>
          <p:cNvSpPr txBox="1"/>
          <p:nvPr/>
        </p:nvSpPr>
        <p:spPr>
          <a:xfrm rot="4620000">
            <a:off x="6972566" y="3211018"/>
            <a:ext cx="22045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0"/>
              </a:lnSpc>
            </a:pPr>
            <a:r>
              <a:rPr sz="1500" b="1" spc="20" dirty="0">
                <a:solidFill>
                  <a:srgbClr val="FFFFFF"/>
                </a:solidFill>
                <a:latin typeface="Marine-Black"/>
                <a:cs typeface="Marine-Black"/>
              </a:rPr>
              <a:t>T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1" name="object 51"/>
          <p:cNvSpPr txBox="1"/>
          <p:nvPr/>
        </p:nvSpPr>
        <p:spPr>
          <a:xfrm rot="4080000">
            <a:off x="4949876" y="3861236"/>
            <a:ext cx="22411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0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P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2" name="object 52"/>
          <p:cNvSpPr txBox="1"/>
          <p:nvPr/>
        </p:nvSpPr>
        <p:spPr>
          <a:xfrm rot="3720000">
            <a:off x="4998681" y="3971964"/>
            <a:ext cx="226767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R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3" name="object 53"/>
          <p:cNvSpPr txBox="1"/>
          <p:nvPr/>
        </p:nvSpPr>
        <p:spPr>
          <a:xfrm rot="3420000">
            <a:off x="5057477" y="4052405"/>
            <a:ext cx="20183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5" dirty="0">
                <a:solidFill>
                  <a:srgbClr val="FFFFFF"/>
                </a:solidFill>
                <a:latin typeface="Marine-Black"/>
                <a:cs typeface="Marine-Black"/>
              </a:rPr>
              <a:t>I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4" name="object 54"/>
          <p:cNvSpPr txBox="1"/>
          <p:nvPr/>
        </p:nvSpPr>
        <p:spPr>
          <a:xfrm rot="3120000">
            <a:off x="5098230" y="4133190"/>
            <a:ext cx="23266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O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5" name="object 55"/>
          <p:cNvSpPr txBox="1"/>
          <p:nvPr/>
        </p:nvSpPr>
        <p:spPr>
          <a:xfrm rot="2700000">
            <a:off x="5185969" y="4231459"/>
            <a:ext cx="22764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R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6" name="object 56"/>
          <p:cNvSpPr txBox="1"/>
          <p:nvPr/>
        </p:nvSpPr>
        <p:spPr>
          <a:xfrm rot="2400000">
            <a:off x="5265814" y="4294970"/>
            <a:ext cx="20262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5" dirty="0">
                <a:solidFill>
                  <a:srgbClr val="FFFFFF"/>
                </a:solidFill>
                <a:latin typeface="Marine-Black"/>
                <a:cs typeface="Marine-Black"/>
              </a:rPr>
              <a:t>I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7" name="object 57"/>
          <p:cNvSpPr txBox="1"/>
          <p:nvPr/>
        </p:nvSpPr>
        <p:spPr>
          <a:xfrm rot="2160000">
            <a:off x="5324871" y="4349687"/>
            <a:ext cx="22210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T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8" name="object 58"/>
          <p:cNvSpPr txBox="1"/>
          <p:nvPr/>
        </p:nvSpPr>
        <p:spPr>
          <a:xfrm rot="1860000">
            <a:off x="5407388" y="4398812"/>
            <a:ext cx="202246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5" dirty="0">
                <a:solidFill>
                  <a:srgbClr val="FFFFFF"/>
                </a:solidFill>
                <a:latin typeface="Marine-Black"/>
                <a:cs typeface="Marine-Black"/>
              </a:rPr>
              <a:t>I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59" name="object 59"/>
          <p:cNvSpPr txBox="1"/>
          <p:nvPr/>
        </p:nvSpPr>
        <p:spPr>
          <a:xfrm rot="1620000">
            <a:off x="5472579" y="4440210"/>
            <a:ext cx="21873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S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0" name="object 60"/>
          <p:cNvSpPr txBox="1"/>
          <p:nvPr/>
        </p:nvSpPr>
        <p:spPr>
          <a:xfrm rot="1260000">
            <a:off x="5573148" y="4486558"/>
            <a:ext cx="223057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E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1" name="object 61"/>
          <p:cNvSpPr txBox="1"/>
          <p:nvPr/>
        </p:nvSpPr>
        <p:spPr>
          <a:xfrm rot="21120000">
            <a:off x="6115944" y="4548477"/>
            <a:ext cx="23053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D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2" name="object 62"/>
          <p:cNvSpPr txBox="1"/>
          <p:nvPr/>
        </p:nvSpPr>
        <p:spPr>
          <a:xfrm rot="20760000">
            <a:off x="6241508" y="4523128"/>
            <a:ext cx="22357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E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3" name="object 63"/>
          <p:cNvSpPr txBox="1"/>
          <p:nvPr/>
        </p:nvSpPr>
        <p:spPr>
          <a:xfrm rot="20340000">
            <a:off x="6354382" y="4486482"/>
            <a:ext cx="221006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T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4" name="object 64"/>
          <p:cNvSpPr txBox="1"/>
          <p:nvPr/>
        </p:nvSpPr>
        <p:spPr>
          <a:xfrm rot="19980000">
            <a:off x="6459907" y="4438809"/>
            <a:ext cx="22227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5" dirty="0">
                <a:solidFill>
                  <a:srgbClr val="FFFFFF"/>
                </a:solidFill>
                <a:latin typeface="Marine-Black"/>
                <a:cs typeface="Marine-Black"/>
              </a:rPr>
              <a:t>E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5" name="object 65"/>
          <p:cNvSpPr txBox="1"/>
          <p:nvPr/>
        </p:nvSpPr>
        <p:spPr>
          <a:xfrm rot="19620000">
            <a:off x="6562518" y="4377283"/>
            <a:ext cx="226904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20" dirty="0">
                <a:solidFill>
                  <a:srgbClr val="FFFFFF"/>
                </a:solidFill>
                <a:latin typeface="Marine-Black"/>
                <a:cs typeface="Marine-Black"/>
              </a:rPr>
              <a:t>R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6" name="object 66"/>
          <p:cNvSpPr txBox="1"/>
          <p:nvPr/>
        </p:nvSpPr>
        <p:spPr>
          <a:xfrm rot="19140000">
            <a:off x="6667648" y="4286873"/>
            <a:ext cx="250504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25" dirty="0">
                <a:solidFill>
                  <a:srgbClr val="FFFFFF"/>
                </a:solidFill>
                <a:latin typeface="Marine-Black"/>
                <a:cs typeface="Marine-Black"/>
              </a:rPr>
              <a:t>M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7" name="object 67"/>
          <p:cNvSpPr txBox="1"/>
          <p:nvPr/>
        </p:nvSpPr>
        <p:spPr>
          <a:xfrm rot="18780000">
            <a:off x="6774692" y="4205865"/>
            <a:ext cx="20062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I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8" name="object 68"/>
          <p:cNvSpPr txBox="1"/>
          <p:nvPr/>
        </p:nvSpPr>
        <p:spPr>
          <a:xfrm rot="18420000">
            <a:off x="6823581" y="4125007"/>
            <a:ext cx="236746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25" dirty="0">
                <a:solidFill>
                  <a:srgbClr val="FFFFFF"/>
                </a:solidFill>
                <a:latin typeface="Marine-Black"/>
                <a:cs typeface="Marine-Black"/>
              </a:rPr>
              <a:t>N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69" name="object 69"/>
          <p:cNvSpPr txBox="1"/>
          <p:nvPr/>
        </p:nvSpPr>
        <p:spPr>
          <a:xfrm rot="18000000">
            <a:off x="6904738" y="4009219"/>
            <a:ext cx="22705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20" dirty="0">
                <a:solidFill>
                  <a:srgbClr val="FFFFFF"/>
                </a:solidFill>
                <a:latin typeface="Marine-Black"/>
                <a:cs typeface="Marine-Black"/>
              </a:rPr>
              <a:t>A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70" name="object 70"/>
          <p:cNvSpPr txBox="1"/>
          <p:nvPr/>
        </p:nvSpPr>
        <p:spPr>
          <a:xfrm rot="17700000">
            <a:off x="6958673" y="3908756"/>
            <a:ext cx="22237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20" dirty="0">
                <a:solidFill>
                  <a:srgbClr val="FFFFFF"/>
                </a:solidFill>
                <a:latin typeface="Marine-Black"/>
                <a:cs typeface="Marine-Black"/>
              </a:rPr>
              <a:t>T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71" name="object 71"/>
          <p:cNvSpPr txBox="1"/>
          <p:nvPr/>
        </p:nvSpPr>
        <p:spPr>
          <a:xfrm rot="17400000">
            <a:off x="7002173" y="3826431"/>
            <a:ext cx="20042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10" dirty="0">
                <a:solidFill>
                  <a:srgbClr val="FFFFFF"/>
                </a:solidFill>
                <a:latin typeface="Marine-Black"/>
                <a:cs typeface="Marine-Black"/>
              </a:rPr>
              <a:t>I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72" name="object 72"/>
          <p:cNvSpPr txBox="1"/>
          <p:nvPr/>
        </p:nvSpPr>
        <p:spPr>
          <a:xfrm rot="17100000">
            <a:off x="7015610" y="3731219"/>
            <a:ext cx="2319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1500" b="1" spc="20" dirty="0">
                <a:solidFill>
                  <a:srgbClr val="FFFFFF"/>
                </a:solidFill>
                <a:latin typeface="Marine-Black"/>
                <a:cs typeface="Marine-Black"/>
              </a:rPr>
              <a:t>O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73" name="object 73"/>
          <p:cNvSpPr txBox="1"/>
          <p:nvPr/>
        </p:nvSpPr>
        <p:spPr>
          <a:xfrm rot="16680000">
            <a:off x="7039074" y="3591864"/>
            <a:ext cx="239142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500" b="1" spc="25" dirty="0">
                <a:solidFill>
                  <a:srgbClr val="FFFFFF"/>
                </a:solidFill>
                <a:latin typeface="Marine-Black"/>
                <a:cs typeface="Marine-Black"/>
              </a:rPr>
              <a:t>N</a:t>
            </a:r>
            <a:endParaRPr sz="1500">
              <a:latin typeface="Marine-Black"/>
              <a:cs typeface="Marine-Black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472437" y="3590052"/>
            <a:ext cx="124333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-10" dirty="0">
                <a:solidFill>
                  <a:srgbClr val="FF4800"/>
                </a:solidFill>
                <a:latin typeface="Marine-Black"/>
                <a:cs typeface="Marine-Black"/>
              </a:rPr>
              <a:t>ENGAGEMENT</a:t>
            </a:r>
            <a:endParaRPr sz="1500">
              <a:latin typeface="Marine-Black"/>
              <a:cs typeface="Marine-Black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420369" y="2754494"/>
            <a:ext cx="6125845" cy="1362075"/>
            <a:chOff x="420369" y="2754494"/>
            <a:chExt cx="6125845" cy="1362075"/>
          </a:xfrm>
        </p:grpSpPr>
        <p:sp>
          <p:nvSpPr>
            <p:cNvPr id="76" name="object 76"/>
            <p:cNvSpPr/>
            <p:nvPr/>
          </p:nvSpPr>
          <p:spPr>
            <a:xfrm>
              <a:off x="5579455" y="3283422"/>
              <a:ext cx="279400" cy="75565"/>
            </a:xfrm>
            <a:custGeom>
              <a:avLst/>
              <a:gdLst/>
              <a:ahLst/>
              <a:cxnLst/>
              <a:rect l="l" t="t" r="r" b="b"/>
              <a:pathLst>
                <a:path w="279400" h="75564">
                  <a:moveTo>
                    <a:pt x="223050" y="0"/>
                  </a:moveTo>
                  <a:lnTo>
                    <a:pt x="5664" y="0"/>
                  </a:lnTo>
                  <a:lnTo>
                    <a:pt x="0" y="5753"/>
                  </a:lnTo>
                  <a:lnTo>
                    <a:pt x="0" y="69545"/>
                  </a:lnTo>
                  <a:lnTo>
                    <a:pt x="5664" y="75298"/>
                  </a:lnTo>
                  <a:lnTo>
                    <a:pt x="262394" y="75298"/>
                  </a:lnTo>
                  <a:lnTo>
                    <a:pt x="274342" y="72430"/>
                  </a:lnTo>
                  <a:lnTo>
                    <a:pt x="279322" y="65539"/>
                  </a:lnTo>
                  <a:lnTo>
                    <a:pt x="278669" y="57194"/>
                  </a:lnTo>
                  <a:lnTo>
                    <a:pt x="273723" y="49961"/>
                  </a:lnTo>
                  <a:lnTo>
                    <a:pt x="232333" y="8864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8037" y="3378800"/>
              <a:ext cx="76288" cy="15499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1363" y="3392811"/>
              <a:ext cx="76288" cy="14098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6996" y="3447590"/>
              <a:ext cx="115900" cy="86207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891796" y="3281590"/>
              <a:ext cx="654050" cy="255270"/>
            </a:xfrm>
            <a:custGeom>
              <a:avLst/>
              <a:gdLst/>
              <a:ahLst/>
              <a:cxnLst/>
              <a:rect l="l" t="t" r="r" b="b"/>
              <a:pathLst>
                <a:path w="654050" h="255270">
                  <a:moveTo>
                    <a:pt x="322224" y="8343"/>
                  </a:moveTo>
                  <a:lnTo>
                    <a:pt x="316547" y="2590"/>
                  </a:lnTo>
                  <a:lnTo>
                    <a:pt x="227101" y="2590"/>
                  </a:lnTo>
                  <a:lnTo>
                    <a:pt x="215442" y="14808"/>
                  </a:lnTo>
                  <a:lnTo>
                    <a:pt x="160020" y="71437"/>
                  </a:lnTo>
                  <a:lnTo>
                    <a:pt x="156324" y="75819"/>
                  </a:lnTo>
                  <a:lnTo>
                    <a:pt x="151409" y="75819"/>
                  </a:lnTo>
                  <a:lnTo>
                    <a:pt x="148882" y="72758"/>
                  </a:lnTo>
                  <a:lnTo>
                    <a:pt x="89700" y="12598"/>
                  </a:lnTo>
                  <a:lnTo>
                    <a:pt x="82664" y="4775"/>
                  </a:lnTo>
                  <a:lnTo>
                    <a:pt x="78079" y="939"/>
                  </a:lnTo>
                  <a:lnTo>
                    <a:pt x="73901" y="0"/>
                  </a:lnTo>
                  <a:lnTo>
                    <a:pt x="68122" y="838"/>
                  </a:lnTo>
                  <a:lnTo>
                    <a:pt x="8394" y="838"/>
                  </a:lnTo>
                  <a:lnTo>
                    <a:pt x="4902" y="3975"/>
                  </a:lnTo>
                  <a:lnTo>
                    <a:pt x="0" y="8940"/>
                  </a:lnTo>
                  <a:lnTo>
                    <a:pt x="0" y="17094"/>
                  </a:lnTo>
                  <a:lnTo>
                    <a:pt x="149771" y="169316"/>
                  </a:lnTo>
                  <a:lnTo>
                    <a:pt x="157784" y="169316"/>
                  </a:lnTo>
                  <a:lnTo>
                    <a:pt x="229387" y="96545"/>
                  </a:lnTo>
                  <a:lnTo>
                    <a:pt x="235432" y="89941"/>
                  </a:lnTo>
                  <a:lnTo>
                    <a:pt x="246659" y="97421"/>
                  </a:lnTo>
                  <a:lnTo>
                    <a:pt x="245922" y="105257"/>
                  </a:lnTo>
                  <a:lnTo>
                    <a:pt x="245922" y="246443"/>
                  </a:lnTo>
                  <a:lnTo>
                    <a:pt x="249453" y="251993"/>
                  </a:lnTo>
                  <a:lnTo>
                    <a:pt x="258521" y="252209"/>
                  </a:lnTo>
                  <a:lnTo>
                    <a:pt x="262750" y="254711"/>
                  </a:lnTo>
                  <a:lnTo>
                    <a:pt x="277266" y="240449"/>
                  </a:lnTo>
                  <a:lnTo>
                    <a:pt x="283667" y="233857"/>
                  </a:lnTo>
                  <a:lnTo>
                    <a:pt x="314934" y="200660"/>
                  </a:lnTo>
                  <a:lnTo>
                    <a:pt x="322224" y="194995"/>
                  </a:lnTo>
                  <a:lnTo>
                    <a:pt x="322224" y="89941"/>
                  </a:lnTo>
                  <a:lnTo>
                    <a:pt x="322224" y="75819"/>
                  </a:lnTo>
                  <a:lnTo>
                    <a:pt x="322224" y="8343"/>
                  </a:lnTo>
                  <a:close/>
                </a:path>
                <a:path w="654050" h="255270">
                  <a:moveTo>
                    <a:pt x="653796" y="18516"/>
                  </a:moveTo>
                  <a:lnTo>
                    <a:pt x="650506" y="1511"/>
                  </a:lnTo>
                  <a:lnTo>
                    <a:pt x="641324" y="1346"/>
                  </a:lnTo>
                  <a:lnTo>
                    <a:pt x="589800" y="1003"/>
                  </a:lnTo>
                  <a:lnTo>
                    <a:pt x="580148" y="2781"/>
                  </a:lnTo>
                  <a:lnTo>
                    <a:pt x="571995" y="7251"/>
                  </a:lnTo>
                  <a:lnTo>
                    <a:pt x="565518" y="12700"/>
                  </a:lnTo>
                  <a:lnTo>
                    <a:pt x="560870" y="17386"/>
                  </a:lnTo>
                  <a:lnTo>
                    <a:pt x="505485" y="73685"/>
                  </a:lnTo>
                  <a:lnTo>
                    <a:pt x="502780" y="75565"/>
                  </a:lnTo>
                  <a:lnTo>
                    <a:pt x="498106" y="75819"/>
                  </a:lnTo>
                  <a:lnTo>
                    <a:pt x="496252" y="73685"/>
                  </a:lnTo>
                  <a:lnTo>
                    <a:pt x="450329" y="27012"/>
                  </a:lnTo>
                  <a:lnTo>
                    <a:pt x="444563" y="22021"/>
                  </a:lnTo>
                  <a:lnTo>
                    <a:pt x="422059" y="114"/>
                  </a:lnTo>
                  <a:lnTo>
                    <a:pt x="413804" y="1511"/>
                  </a:lnTo>
                  <a:lnTo>
                    <a:pt x="353250" y="1511"/>
                  </a:lnTo>
                  <a:lnTo>
                    <a:pt x="351320" y="4178"/>
                  </a:lnTo>
                  <a:lnTo>
                    <a:pt x="345376" y="9855"/>
                  </a:lnTo>
                  <a:lnTo>
                    <a:pt x="564095" y="238544"/>
                  </a:lnTo>
                  <a:lnTo>
                    <a:pt x="596252" y="252234"/>
                  </a:lnTo>
                  <a:lnTo>
                    <a:pt x="627468" y="251853"/>
                  </a:lnTo>
                  <a:lnTo>
                    <a:pt x="637044" y="251460"/>
                  </a:lnTo>
                  <a:lnTo>
                    <a:pt x="642962" y="250532"/>
                  </a:lnTo>
                  <a:lnTo>
                    <a:pt x="648804" y="246151"/>
                  </a:lnTo>
                  <a:lnTo>
                    <a:pt x="651446" y="239979"/>
                  </a:lnTo>
                  <a:lnTo>
                    <a:pt x="651281" y="233603"/>
                  </a:lnTo>
                  <a:lnTo>
                    <a:pt x="648690" y="228638"/>
                  </a:lnTo>
                  <a:lnTo>
                    <a:pt x="552627" y="130987"/>
                  </a:lnTo>
                  <a:lnTo>
                    <a:pt x="550291" y="129362"/>
                  </a:lnTo>
                  <a:lnTo>
                    <a:pt x="550291" y="123609"/>
                  </a:lnTo>
                  <a:lnTo>
                    <a:pt x="552411" y="121894"/>
                  </a:lnTo>
                  <a:lnTo>
                    <a:pt x="597738" y="75819"/>
                  </a:lnTo>
                  <a:lnTo>
                    <a:pt x="649185" y="23533"/>
                  </a:lnTo>
                  <a:lnTo>
                    <a:pt x="653796" y="18516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0369" y="2754494"/>
              <a:ext cx="164122" cy="18357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0369" y="3214830"/>
              <a:ext cx="164122" cy="18357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0369" y="3485119"/>
              <a:ext cx="164122" cy="18357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0369" y="3932787"/>
              <a:ext cx="164122" cy="183578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8439366" y="2726969"/>
            <a:ext cx="236220" cy="2464435"/>
            <a:chOff x="8439366" y="2726969"/>
            <a:chExt cx="236220" cy="2464435"/>
          </a:xfrm>
        </p:grpSpPr>
        <p:sp>
          <p:nvSpPr>
            <p:cNvPr id="86" name="object 86"/>
            <p:cNvSpPr/>
            <p:nvPr/>
          </p:nvSpPr>
          <p:spPr>
            <a:xfrm>
              <a:off x="8439366" y="2726969"/>
              <a:ext cx="236220" cy="2464435"/>
            </a:xfrm>
            <a:custGeom>
              <a:avLst/>
              <a:gdLst/>
              <a:ahLst/>
              <a:cxnLst/>
              <a:rect l="l" t="t" r="r" b="b"/>
              <a:pathLst>
                <a:path w="236220" h="2464435">
                  <a:moveTo>
                    <a:pt x="235788" y="0"/>
                  </a:moveTo>
                  <a:lnTo>
                    <a:pt x="0" y="0"/>
                  </a:lnTo>
                  <a:lnTo>
                    <a:pt x="0" y="2464079"/>
                  </a:lnTo>
                  <a:lnTo>
                    <a:pt x="235788" y="2464079"/>
                  </a:lnTo>
                  <a:lnTo>
                    <a:pt x="2357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60868" y="2758790"/>
              <a:ext cx="158676" cy="18388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60868" y="3214904"/>
              <a:ext cx="158676" cy="18388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60868" y="3473348"/>
              <a:ext cx="158676" cy="18388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60868" y="3937083"/>
              <a:ext cx="158676" cy="18388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60868" y="4397420"/>
              <a:ext cx="158676" cy="18388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60868" y="4654713"/>
              <a:ext cx="158676" cy="183883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81448" y="5827433"/>
            <a:ext cx="1702259" cy="752030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2193193" cy="1102271"/>
          </a:xfrm>
          <a:prstGeom prst="rect">
            <a:avLst/>
          </a:prstGeom>
        </p:spPr>
      </p:pic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xfrm>
            <a:off x="532836" y="79833"/>
            <a:ext cx="10277477" cy="813684"/>
          </a:xfrm>
          <a:prstGeom prst="rect">
            <a:avLst/>
          </a:prstGeom>
        </p:spPr>
        <p:txBody>
          <a:bodyPr vert="horz" wrap="square" lIns="0" tIns="7175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pc="55" dirty="0">
                <a:solidFill>
                  <a:srgbClr val="FFFFFF"/>
                </a:solidFill>
              </a:rPr>
              <a:t>Case</a:t>
            </a:r>
            <a:r>
              <a:rPr spc="300" dirty="0">
                <a:solidFill>
                  <a:srgbClr val="FFFFFF"/>
                </a:solidFill>
              </a:rPr>
              <a:t> </a:t>
            </a:r>
            <a:r>
              <a:rPr spc="55" dirty="0">
                <a:solidFill>
                  <a:srgbClr val="FFFFFF"/>
                </a:solidFill>
              </a:rPr>
              <a:t>Study</a:t>
            </a:r>
            <a:r>
              <a:rPr spc="235" dirty="0">
                <a:solidFill>
                  <a:srgbClr val="FFFFFF"/>
                </a:solidFill>
              </a:rPr>
              <a:t> </a:t>
            </a:r>
            <a:r>
              <a:rPr b="0" dirty="0">
                <a:solidFill>
                  <a:srgbClr val="FFFFFF"/>
                </a:solidFill>
                <a:latin typeface="Marine Regular"/>
                <a:cs typeface="Marine Regular"/>
              </a:rPr>
              <a:t>-</a:t>
            </a:r>
            <a:r>
              <a:rPr b="0" spc="11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b="0" spc="-10" dirty="0">
                <a:solidFill>
                  <a:srgbClr val="FFFFFF"/>
                </a:solidFill>
                <a:latin typeface="Marine Regular"/>
                <a:cs typeface="Marine Regular"/>
              </a:rPr>
              <a:t>Coca-</a:t>
            </a:r>
            <a:r>
              <a:rPr b="0" dirty="0">
                <a:solidFill>
                  <a:srgbClr val="FFFFFF"/>
                </a:solidFill>
                <a:latin typeface="Marine Regular"/>
                <a:cs typeface="Marine Regular"/>
              </a:rPr>
              <a:t>Cola</a:t>
            </a:r>
            <a:r>
              <a:rPr b="0" spc="11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b="0" dirty="0">
                <a:solidFill>
                  <a:srgbClr val="FFFFFF"/>
                </a:solidFill>
                <a:latin typeface="Marine Regular"/>
                <a:cs typeface="Marine Regular"/>
              </a:rPr>
              <a:t>Bottlers</a:t>
            </a:r>
            <a:r>
              <a:rPr b="0" spc="114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b="0" dirty="0">
                <a:solidFill>
                  <a:srgbClr val="FFFFFF"/>
                </a:solidFill>
                <a:latin typeface="Marine Regular"/>
                <a:cs typeface="Marine Regular"/>
              </a:rPr>
              <a:t>Japan</a:t>
            </a:r>
            <a:r>
              <a:rPr b="0" spc="11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b="0" spc="-25" dirty="0">
                <a:solidFill>
                  <a:srgbClr val="FFFFFF"/>
                </a:solidFill>
                <a:latin typeface="Marine Regular"/>
                <a:cs typeface="Marine Regular"/>
              </a:rPr>
              <a:t>Inc</a:t>
            </a: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lang="en-US" sz="1500" b="0" dirty="0">
                <a:solidFill>
                  <a:srgbClr val="FFFFFF"/>
                </a:solidFill>
                <a:latin typeface="Marine Regular"/>
                <a:cs typeface="Marine Regular"/>
              </a:rPr>
              <a:t>E</a:t>
            </a:r>
            <a:r>
              <a:rPr lang="en-US" sz="1500" b="0" spc="-30" dirty="0">
                <a:solidFill>
                  <a:srgbClr val="FFFFFF"/>
                </a:solidFill>
                <a:latin typeface="Marine Regular"/>
                <a:cs typeface="Marine Regular"/>
              </a:rPr>
              <a:t>nd-</a:t>
            </a:r>
            <a:r>
              <a:rPr lang="en-US" sz="1500" b="0" spc="-25" dirty="0">
                <a:solidFill>
                  <a:srgbClr val="FFFFFF"/>
                </a:solidFill>
                <a:latin typeface="Marine Regular"/>
                <a:cs typeface="Marine Regular"/>
              </a:rPr>
              <a:t>to-</a:t>
            </a:r>
            <a:r>
              <a:rPr lang="en-US" sz="1500" b="0" dirty="0">
                <a:solidFill>
                  <a:srgbClr val="FFFFFF"/>
                </a:solidFill>
                <a:latin typeface="Marine Regular"/>
                <a:cs typeface="Marine Regular"/>
              </a:rPr>
              <a:t>end</a:t>
            </a:r>
            <a:r>
              <a:rPr sz="1500" b="0" spc="-3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spc="-20" dirty="0">
                <a:solidFill>
                  <a:srgbClr val="FFFFFF"/>
                </a:solidFill>
                <a:latin typeface="Marine Regular"/>
                <a:cs typeface="Marine Regular"/>
              </a:rPr>
              <a:t>packaging</a:t>
            </a:r>
            <a:r>
              <a:rPr sz="1500" b="0" spc="-3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spc="-20" dirty="0">
                <a:solidFill>
                  <a:srgbClr val="FFFFFF"/>
                </a:solidFill>
                <a:latin typeface="Marine Regular"/>
                <a:cs typeface="Marine Regular"/>
              </a:rPr>
              <a:t>review</a:t>
            </a:r>
            <a:r>
              <a:rPr sz="1500" b="0" spc="-55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sz="1500" b="0" dirty="0">
                <a:solidFill>
                  <a:srgbClr val="FFFFFF"/>
                </a:solidFill>
                <a:latin typeface="Marine Regular"/>
                <a:cs typeface="Marine Regular"/>
              </a:rPr>
              <a:t>&amp;</a:t>
            </a:r>
            <a:r>
              <a:rPr sz="1500" b="0" spc="-30" dirty="0">
                <a:solidFill>
                  <a:srgbClr val="FFFFFF"/>
                </a:solidFill>
                <a:latin typeface="Marine Regular"/>
                <a:cs typeface="Marine Regular"/>
              </a:rPr>
              <a:t> </a:t>
            </a:r>
            <a:r>
              <a:rPr lang="en-US" sz="1500" b="0" spc="-10" dirty="0">
                <a:solidFill>
                  <a:srgbClr val="FFFFFF"/>
                </a:solidFill>
                <a:latin typeface="Marine Regular"/>
                <a:cs typeface="Marine Regular"/>
              </a:rPr>
              <a:t>develop</a:t>
            </a:r>
            <a:r>
              <a:rPr lang="en-US" sz="1500" b="0" spc="-35" dirty="0">
                <a:solidFill>
                  <a:srgbClr val="FFFFFF"/>
                </a:solidFill>
                <a:latin typeface="Marine Regular"/>
                <a:cs typeface="Marine Regular"/>
              </a:rPr>
              <a:t>ment</a:t>
            </a:r>
            <a:endParaRPr sz="1500" b="0" spc="-10" dirty="0">
              <a:solidFill>
                <a:srgbClr val="FFFFFF"/>
              </a:solidFill>
              <a:latin typeface="Marine Regular"/>
              <a:cs typeface="Marine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832" y="167640"/>
            <a:ext cx="11868150" cy="6690359"/>
            <a:chOff x="28832" y="167640"/>
            <a:chExt cx="11868150" cy="6690359"/>
          </a:xfrm>
        </p:grpSpPr>
        <p:sp>
          <p:nvSpPr>
            <p:cNvPr id="3" name="object 3"/>
            <p:cNvSpPr/>
            <p:nvPr/>
          </p:nvSpPr>
          <p:spPr>
            <a:xfrm>
              <a:off x="1010805" y="1573949"/>
              <a:ext cx="10789920" cy="1061720"/>
            </a:xfrm>
            <a:custGeom>
              <a:avLst/>
              <a:gdLst/>
              <a:ahLst/>
              <a:cxnLst/>
              <a:rect l="l" t="t" r="r" b="b"/>
              <a:pathLst>
                <a:path w="10789920" h="1061720">
                  <a:moveTo>
                    <a:pt x="10789640" y="0"/>
                  </a:moveTo>
                  <a:lnTo>
                    <a:pt x="0" y="0"/>
                  </a:lnTo>
                  <a:lnTo>
                    <a:pt x="0" y="1061097"/>
                  </a:lnTo>
                  <a:lnTo>
                    <a:pt x="10789640" y="1061097"/>
                  </a:lnTo>
                  <a:lnTo>
                    <a:pt x="10789640" y="0"/>
                  </a:lnTo>
                  <a:close/>
                </a:path>
              </a:pathLst>
            </a:custGeom>
            <a:solidFill>
              <a:srgbClr val="88A5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10805" y="2635046"/>
              <a:ext cx="10789920" cy="1061720"/>
            </a:xfrm>
            <a:custGeom>
              <a:avLst/>
              <a:gdLst/>
              <a:ahLst/>
              <a:cxnLst/>
              <a:rect l="l" t="t" r="r" b="b"/>
              <a:pathLst>
                <a:path w="10789920" h="1061720">
                  <a:moveTo>
                    <a:pt x="10789640" y="0"/>
                  </a:moveTo>
                  <a:lnTo>
                    <a:pt x="0" y="0"/>
                  </a:lnTo>
                  <a:lnTo>
                    <a:pt x="0" y="1061097"/>
                  </a:lnTo>
                  <a:lnTo>
                    <a:pt x="10789640" y="1061097"/>
                  </a:lnTo>
                  <a:lnTo>
                    <a:pt x="10789640" y="0"/>
                  </a:lnTo>
                  <a:close/>
                </a:path>
              </a:pathLst>
            </a:custGeom>
            <a:solidFill>
              <a:srgbClr val="6C8E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0805" y="3696144"/>
              <a:ext cx="10789920" cy="1061720"/>
            </a:xfrm>
            <a:custGeom>
              <a:avLst/>
              <a:gdLst/>
              <a:ahLst/>
              <a:cxnLst/>
              <a:rect l="l" t="t" r="r" b="b"/>
              <a:pathLst>
                <a:path w="10789920" h="1061720">
                  <a:moveTo>
                    <a:pt x="10789640" y="0"/>
                  </a:moveTo>
                  <a:lnTo>
                    <a:pt x="0" y="0"/>
                  </a:lnTo>
                  <a:lnTo>
                    <a:pt x="0" y="1061097"/>
                  </a:lnTo>
                  <a:lnTo>
                    <a:pt x="10789640" y="1061097"/>
                  </a:lnTo>
                  <a:lnTo>
                    <a:pt x="10789640" y="0"/>
                  </a:lnTo>
                  <a:close/>
                </a:path>
              </a:pathLst>
            </a:custGeom>
            <a:solidFill>
              <a:srgbClr val="577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0805" y="4757242"/>
              <a:ext cx="10789920" cy="1061720"/>
            </a:xfrm>
            <a:custGeom>
              <a:avLst/>
              <a:gdLst/>
              <a:ahLst/>
              <a:cxnLst/>
              <a:rect l="l" t="t" r="r" b="b"/>
              <a:pathLst>
                <a:path w="10789920" h="1061720">
                  <a:moveTo>
                    <a:pt x="10789640" y="0"/>
                  </a:moveTo>
                  <a:lnTo>
                    <a:pt x="0" y="0"/>
                  </a:lnTo>
                  <a:lnTo>
                    <a:pt x="0" y="1061097"/>
                  </a:lnTo>
                  <a:lnTo>
                    <a:pt x="10789640" y="1061097"/>
                  </a:lnTo>
                  <a:lnTo>
                    <a:pt x="10789640" y="0"/>
                  </a:lnTo>
                  <a:close/>
                </a:path>
              </a:pathLst>
            </a:custGeom>
            <a:solidFill>
              <a:srgbClr val="486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9339" y="2827367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70">
                  <a:moveTo>
                    <a:pt x="328079" y="0"/>
                  </a:moveTo>
                  <a:lnTo>
                    <a:pt x="0" y="330695"/>
                  </a:lnTo>
                  <a:lnTo>
                    <a:pt x="328079" y="661390"/>
                  </a:lnTo>
                  <a:lnTo>
                    <a:pt x="656145" y="330695"/>
                  </a:lnTo>
                  <a:lnTo>
                    <a:pt x="328079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9339" y="2827367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70">
                  <a:moveTo>
                    <a:pt x="656145" y="330695"/>
                  </a:moveTo>
                  <a:lnTo>
                    <a:pt x="328079" y="661390"/>
                  </a:lnTo>
                  <a:lnTo>
                    <a:pt x="0" y="330695"/>
                  </a:lnTo>
                  <a:lnTo>
                    <a:pt x="328079" y="0"/>
                  </a:lnTo>
                  <a:lnTo>
                    <a:pt x="656145" y="330695"/>
                  </a:lnTo>
                  <a:close/>
                </a:path>
              </a:pathLst>
            </a:custGeom>
            <a:ln w="190436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6" y="1216152"/>
              <a:ext cx="1133855" cy="37033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832" y="1393840"/>
              <a:ext cx="1207135" cy="3934460"/>
            </a:xfrm>
            <a:custGeom>
              <a:avLst/>
              <a:gdLst/>
              <a:ahLst/>
              <a:cxnLst/>
              <a:rect l="l" t="t" r="r" b="b"/>
              <a:pathLst>
                <a:path w="1207135" h="3934460">
                  <a:moveTo>
                    <a:pt x="984148" y="0"/>
                  </a:moveTo>
                  <a:lnTo>
                    <a:pt x="0" y="0"/>
                  </a:lnTo>
                  <a:lnTo>
                    <a:pt x="0" y="3934383"/>
                  </a:lnTo>
                  <a:lnTo>
                    <a:pt x="984148" y="3934383"/>
                  </a:lnTo>
                  <a:lnTo>
                    <a:pt x="984148" y="1987778"/>
                  </a:lnTo>
                  <a:lnTo>
                    <a:pt x="1206652" y="1763483"/>
                  </a:lnTo>
                  <a:lnTo>
                    <a:pt x="984148" y="1539201"/>
                  </a:lnTo>
                  <a:lnTo>
                    <a:pt x="984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9339" y="1779239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69">
                  <a:moveTo>
                    <a:pt x="328079" y="0"/>
                  </a:moveTo>
                  <a:lnTo>
                    <a:pt x="0" y="330695"/>
                  </a:lnTo>
                  <a:lnTo>
                    <a:pt x="328079" y="661390"/>
                  </a:lnTo>
                  <a:lnTo>
                    <a:pt x="656145" y="330695"/>
                  </a:lnTo>
                  <a:lnTo>
                    <a:pt x="328079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9339" y="1779239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69">
                  <a:moveTo>
                    <a:pt x="656145" y="330695"/>
                  </a:moveTo>
                  <a:lnTo>
                    <a:pt x="328079" y="661390"/>
                  </a:lnTo>
                  <a:lnTo>
                    <a:pt x="0" y="330695"/>
                  </a:lnTo>
                  <a:lnTo>
                    <a:pt x="328079" y="0"/>
                  </a:lnTo>
                  <a:lnTo>
                    <a:pt x="656145" y="330695"/>
                  </a:lnTo>
                  <a:close/>
                </a:path>
              </a:pathLst>
            </a:custGeom>
            <a:ln w="190436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6" y="167640"/>
              <a:ext cx="1133855" cy="37033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832" y="345710"/>
              <a:ext cx="1207135" cy="3934460"/>
            </a:xfrm>
            <a:custGeom>
              <a:avLst/>
              <a:gdLst/>
              <a:ahLst/>
              <a:cxnLst/>
              <a:rect l="l" t="t" r="r" b="b"/>
              <a:pathLst>
                <a:path w="1207135" h="3934460">
                  <a:moveTo>
                    <a:pt x="984148" y="0"/>
                  </a:moveTo>
                  <a:lnTo>
                    <a:pt x="0" y="0"/>
                  </a:lnTo>
                  <a:lnTo>
                    <a:pt x="0" y="3934383"/>
                  </a:lnTo>
                  <a:lnTo>
                    <a:pt x="984148" y="3934383"/>
                  </a:lnTo>
                  <a:lnTo>
                    <a:pt x="984148" y="1987778"/>
                  </a:lnTo>
                  <a:lnTo>
                    <a:pt x="1206652" y="1763483"/>
                  </a:lnTo>
                  <a:lnTo>
                    <a:pt x="984148" y="1539201"/>
                  </a:lnTo>
                  <a:lnTo>
                    <a:pt x="984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9339" y="3890392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70">
                  <a:moveTo>
                    <a:pt x="328079" y="0"/>
                  </a:moveTo>
                  <a:lnTo>
                    <a:pt x="0" y="330695"/>
                  </a:lnTo>
                  <a:lnTo>
                    <a:pt x="328079" y="661390"/>
                  </a:lnTo>
                  <a:lnTo>
                    <a:pt x="656145" y="330695"/>
                  </a:lnTo>
                  <a:lnTo>
                    <a:pt x="328079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9339" y="3890392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70">
                  <a:moveTo>
                    <a:pt x="656145" y="330695"/>
                  </a:moveTo>
                  <a:lnTo>
                    <a:pt x="328079" y="661390"/>
                  </a:lnTo>
                  <a:lnTo>
                    <a:pt x="0" y="330695"/>
                  </a:lnTo>
                  <a:lnTo>
                    <a:pt x="328079" y="0"/>
                  </a:lnTo>
                  <a:lnTo>
                    <a:pt x="656145" y="330695"/>
                  </a:lnTo>
                  <a:close/>
                </a:path>
              </a:pathLst>
            </a:custGeom>
            <a:ln w="190436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6" y="2279903"/>
              <a:ext cx="1133855" cy="37033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832" y="2456864"/>
              <a:ext cx="1207135" cy="3934460"/>
            </a:xfrm>
            <a:custGeom>
              <a:avLst/>
              <a:gdLst/>
              <a:ahLst/>
              <a:cxnLst/>
              <a:rect l="l" t="t" r="r" b="b"/>
              <a:pathLst>
                <a:path w="1207135" h="3934460">
                  <a:moveTo>
                    <a:pt x="984148" y="0"/>
                  </a:moveTo>
                  <a:lnTo>
                    <a:pt x="0" y="0"/>
                  </a:lnTo>
                  <a:lnTo>
                    <a:pt x="0" y="3934383"/>
                  </a:lnTo>
                  <a:lnTo>
                    <a:pt x="984148" y="3934383"/>
                  </a:lnTo>
                  <a:lnTo>
                    <a:pt x="984148" y="1987778"/>
                  </a:lnTo>
                  <a:lnTo>
                    <a:pt x="1206652" y="1763483"/>
                  </a:lnTo>
                  <a:lnTo>
                    <a:pt x="984148" y="1539201"/>
                  </a:lnTo>
                  <a:lnTo>
                    <a:pt x="984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9339" y="4930905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70">
                  <a:moveTo>
                    <a:pt x="328079" y="0"/>
                  </a:moveTo>
                  <a:lnTo>
                    <a:pt x="0" y="330695"/>
                  </a:lnTo>
                  <a:lnTo>
                    <a:pt x="328079" y="661390"/>
                  </a:lnTo>
                  <a:lnTo>
                    <a:pt x="656145" y="330695"/>
                  </a:lnTo>
                  <a:lnTo>
                    <a:pt x="328079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9339" y="4930905"/>
              <a:ext cx="656590" cy="661670"/>
            </a:xfrm>
            <a:custGeom>
              <a:avLst/>
              <a:gdLst/>
              <a:ahLst/>
              <a:cxnLst/>
              <a:rect l="l" t="t" r="r" b="b"/>
              <a:pathLst>
                <a:path w="656590" h="661670">
                  <a:moveTo>
                    <a:pt x="656145" y="330695"/>
                  </a:moveTo>
                  <a:lnTo>
                    <a:pt x="328079" y="661390"/>
                  </a:lnTo>
                  <a:lnTo>
                    <a:pt x="0" y="330695"/>
                  </a:lnTo>
                  <a:lnTo>
                    <a:pt x="328079" y="0"/>
                  </a:lnTo>
                  <a:lnTo>
                    <a:pt x="656145" y="330695"/>
                  </a:lnTo>
                  <a:close/>
                </a:path>
              </a:pathLst>
            </a:custGeom>
            <a:ln w="190436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12" y="3319272"/>
              <a:ext cx="1133849" cy="353872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8832" y="3497377"/>
              <a:ext cx="1207135" cy="3339465"/>
            </a:xfrm>
            <a:custGeom>
              <a:avLst/>
              <a:gdLst/>
              <a:ahLst/>
              <a:cxnLst/>
              <a:rect l="l" t="t" r="r" b="b"/>
              <a:pathLst>
                <a:path w="1207135" h="3339465">
                  <a:moveTo>
                    <a:pt x="984148" y="0"/>
                  </a:moveTo>
                  <a:lnTo>
                    <a:pt x="0" y="0"/>
                  </a:lnTo>
                  <a:lnTo>
                    <a:pt x="0" y="3338906"/>
                  </a:lnTo>
                  <a:lnTo>
                    <a:pt x="984148" y="3338906"/>
                  </a:lnTo>
                  <a:lnTo>
                    <a:pt x="984148" y="1987778"/>
                  </a:lnTo>
                  <a:lnTo>
                    <a:pt x="1206652" y="1763483"/>
                  </a:lnTo>
                  <a:lnTo>
                    <a:pt x="984148" y="1539201"/>
                  </a:lnTo>
                  <a:lnTo>
                    <a:pt x="9841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77313" y="6352564"/>
              <a:ext cx="353060" cy="94615"/>
            </a:xfrm>
            <a:custGeom>
              <a:avLst/>
              <a:gdLst/>
              <a:ahLst/>
              <a:cxnLst/>
              <a:rect l="l" t="t" r="r" b="b"/>
              <a:pathLst>
                <a:path w="353059" h="94614">
                  <a:moveTo>
                    <a:pt x="281432" y="0"/>
                  </a:moveTo>
                  <a:lnTo>
                    <a:pt x="7150" y="0"/>
                  </a:lnTo>
                  <a:lnTo>
                    <a:pt x="0" y="7213"/>
                  </a:lnTo>
                  <a:lnTo>
                    <a:pt x="0" y="87020"/>
                  </a:lnTo>
                  <a:lnTo>
                    <a:pt x="7150" y="94221"/>
                  </a:lnTo>
                  <a:lnTo>
                    <a:pt x="331089" y="94221"/>
                  </a:lnTo>
                  <a:lnTo>
                    <a:pt x="346160" y="90632"/>
                  </a:lnTo>
                  <a:lnTo>
                    <a:pt x="352439" y="82010"/>
                  </a:lnTo>
                  <a:lnTo>
                    <a:pt x="351614" y="71568"/>
                  </a:lnTo>
                  <a:lnTo>
                    <a:pt x="345376" y="62522"/>
                  </a:lnTo>
                  <a:lnTo>
                    <a:pt x="293154" y="11099"/>
                  </a:lnTo>
                  <a:lnTo>
                    <a:pt x="281432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54058" y="6471904"/>
              <a:ext cx="96266" cy="19395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05898" y="6489437"/>
              <a:ext cx="96266" cy="1764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08772" y="6559556"/>
              <a:ext cx="142921" cy="10630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072965" y="6350266"/>
              <a:ext cx="823594" cy="318770"/>
            </a:xfrm>
            <a:custGeom>
              <a:avLst/>
              <a:gdLst/>
              <a:ahLst/>
              <a:cxnLst/>
              <a:rect l="l" t="t" r="r" b="b"/>
              <a:pathLst>
                <a:path w="823595" h="318770">
                  <a:moveTo>
                    <a:pt x="405028" y="10452"/>
                  </a:moveTo>
                  <a:lnTo>
                    <a:pt x="397878" y="3238"/>
                  </a:lnTo>
                  <a:lnTo>
                    <a:pt x="293751" y="3238"/>
                  </a:lnTo>
                  <a:lnTo>
                    <a:pt x="288467" y="3479"/>
                  </a:lnTo>
                  <a:lnTo>
                    <a:pt x="284264" y="5156"/>
                  </a:lnTo>
                  <a:lnTo>
                    <a:pt x="278942" y="9702"/>
                  </a:lnTo>
                  <a:lnTo>
                    <a:pt x="270306" y="18542"/>
                  </a:lnTo>
                  <a:lnTo>
                    <a:pt x="200367" y="89395"/>
                  </a:lnTo>
                  <a:lnTo>
                    <a:pt x="195707" y="94869"/>
                  </a:lnTo>
                  <a:lnTo>
                    <a:pt x="189496" y="94869"/>
                  </a:lnTo>
                  <a:lnTo>
                    <a:pt x="186309" y="91046"/>
                  </a:lnTo>
                  <a:lnTo>
                    <a:pt x="111633" y="15773"/>
                  </a:lnTo>
                  <a:lnTo>
                    <a:pt x="102755" y="5981"/>
                  </a:lnTo>
                  <a:lnTo>
                    <a:pt x="96964" y="1181"/>
                  </a:lnTo>
                  <a:lnTo>
                    <a:pt x="91706" y="0"/>
                  </a:lnTo>
                  <a:lnTo>
                    <a:pt x="84416" y="1054"/>
                  </a:lnTo>
                  <a:lnTo>
                    <a:pt x="9042" y="1054"/>
                  </a:lnTo>
                  <a:lnTo>
                    <a:pt x="4635" y="4965"/>
                  </a:lnTo>
                  <a:lnTo>
                    <a:pt x="1155" y="10261"/>
                  </a:lnTo>
                  <a:lnTo>
                    <a:pt x="0" y="16294"/>
                  </a:lnTo>
                  <a:lnTo>
                    <a:pt x="1155" y="22326"/>
                  </a:lnTo>
                  <a:lnTo>
                    <a:pt x="4635" y="27609"/>
                  </a:lnTo>
                  <a:lnTo>
                    <a:pt x="181267" y="205651"/>
                  </a:lnTo>
                  <a:lnTo>
                    <a:pt x="186512" y="209169"/>
                  </a:lnTo>
                  <a:lnTo>
                    <a:pt x="192493" y="210337"/>
                  </a:lnTo>
                  <a:lnTo>
                    <a:pt x="198475" y="209169"/>
                  </a:lnTo>
                  <a:lnTo>
                    <a:pt x="203733" y="205651"/>
                  </a:lnTo>
                  <a:lnTo>
                    <a:pt x="287896" y="120802"/>
                  </a:lnTo>
                  <a:lnTo>
                    <a:pt x="295516" y="112547"/>
                  </a:lnTo>
                  <a:lnTo>
                    <a:pt x="309689" y="121907"/>
                  </a:lnTo>
                  <a:lnTo>
                    <a:pt x="308762" y="131711"/>
                  </a:lnTo>
                  <a:lnTo>
                    <a:pt x="308762" y="308394"/>
                  </a:lnTo>
                  <a:lnTo>
                    <a:pt x="313220" y="315328"/>
                  </a:lnTo>
                  <a:lnTo>
                    <a:pt x="324650" y="315595"/>
                  </a:lnTo>
                  <a:lnTo>
                    <a:pt x="329984" y="318719"/>
                  </a:lnTo>
                  <a:lnTo>
                    <a:pt x="341172" y="307873"/>
                  </a:lnTo>
                  <a:lnTo>
                    <a:pt x="348310" y="300888"/>
                  </a:lnTo>
                  <a:lnTo>
                    <a:pt x="356387" y="292633"/>
                  </a:lnTo>
                  <a:lnTo>
                    <a:pt x="395833" y="251104"/>
                  </a:lnTo>
                  <a:lnTo>
                    <a:pt x="397268" y="249656"/>
                  </a:lnTo>
                  <a:lnTo>
                    <a:pt x="400431" y="244843"/>
                  </a:lnTo>
                  <a:lnTo>
                    <a:pt x="403580" y="235966"/>
                  </a:lnTo>
                  <a:lnTo>
                    <a:pt x="405028" y="222300"/>
                  </a:lnTo>
                  <a:lnTo>
                    <a:pt x="405028" y="112547"/>
                  </a:lnTo>
                  <a:lnTo>
                    <a:pt x="405028" y="94869"/>
                  </a:lnTo>
                  <a:lnTo>
                    <a:pt x="405028" y="10452"/>
                  </a:lnTo>
                  <a:close/>
                </a:path>
                <a:path w="823595" h="318770">
                  <a:moveTo>
                    <a:pt x="823404" y="23190"/>
                  </a:moveTo>
                  <a:lnTo>
                    <a:pt x="819264" y="1892"/>
                  </a:lnTo>
                  <a:lnTo>
                    <a:pt x="807669" y="1689"/>
                  </a:lnTo>
                  <a:lnTo>
                    <a:pt x="742657" y="1270"/>
                  </a:lnTo>
                  <a:lnTo>
                    <a:pt x="730478" y="3479"/>
                  </a:lnTo>
                  <a:lnTo>
                    <a:pt x="720204" y="9080"/>
                  </a:lnTo>
                  <a:lnTo>
                    <a:pt x="712012" y="15900"/>
                  </a:lnTo>
                  <a:lnTo>
                    <a:pt x="705205" y="22720"/>
                  </a:lnTo>
                  <a:lnTo>
                    <a:pt x="636270" y="92214"/>
                  </a:lnTo>
                  <a:lnTo>
                    <a:pt x="632853" y="94564"/>
                  </a:lnTo>
                  <a:lnTo>
                    <a:pt x="626960" y="94881"/>
                  </a:lnTo>
                  <a:lnTo>
                    <a:pt x="624776" y="92379"/>
                  </a:lnTo>
                  <a:lnTo>
                    <a:pt x="566674" y="33807"/>
                  </a:lnTo>
                  <a:lnTo>
                    <a:pt x="565315" y="32613"/>
                  </a:lnTo>
                  <a:lnTo>
                    <a:pt x="561213" y="28930"/>
                  </a:lnTo>
                  <a:lnTo>
                    <a:pt x="554380" y="22593"/>
                  </a:lnTo>
                  <a:lnTo>
                    <a:pt x="544804" y="13474"/>
                  </a:lnTo>
                  <a:lnTo>
                    <a:pt x="536663" y="5803"/>
                  </a:lnTo>
                  <a:lnTo>
                    <a:pt x="531418" y="2044"/>
                  </a:lnTo>
                  <a:lnTo>
                    <a:pt x="526821" y="1104"/>
                  </a:lnTo>
                  <a:lnTo>
                    <a:pt x="520585" y="1892"/>
                  </a:lnTo>
                  <a:lnTo>
                    <a:pt x="444169" y="1892"/>
                  </a:lnTo>
                  <a:lnTo>
                    <a:pt x="441744" y="5245"/>
                  </a:lnTo>
                  <a:lnTo>
                    <a:pt x="437705" y="10909"/>
                  </a:lnTo>
                  <a:lnTo>
                    <a:pt x="436613" y="16891"/>
                  </a:lnTo>
                  <a:lnTo>
                    <a:pt x="438086" y="22720"/>
                  </a:lnTo>
                  <a:lnTo>
                    <a:pt x="710222" y="298513"/>
                  </a:lnTo>
                  <a:lnTo>
                    <a:pt x="750798" y="315633"/>
                  </a:lnTo>
                  <a:lnTo>
                    <a:pt x="790194" y="315150"/>
                  </a:lnTo>
                  <a:lnTo>
                    <a:pt x="802271" y="314655"/>
                  </a:lnTo>
                  <a:lnTo>
                    <a:pt x="809739" y="313512"/>
                  </a:lnTo>
                  <a:lnTo>
                    <a:pt x="817105" y="308025"/>
                  </a:lnTo>
                  <a:lnTo>
                    <a:pt x="820432" y="300304"/>
                  </a:lnTo>
                  <a:lnTo>
                    <a:pt x="820229" y="292328"/>
                  </a:lnTo>
                  <a:lnTo>
                    <a:pt x="816965" y="286105"/>
                  </a:lnTo>
                  <a:lnTo>
                    <a:pt x="695744" y="163918"/>
                  </a:lnTo>
                  <a:lnTo>
                    <a:pt x="692797" y="161874"/>
                  </a:lnTo>
                  <a:lnTo>
                    <a:pt x="692797" y="154673"/>
                  </a:lnTo>
                  <a:lnTo>
                    <a:pt x="695490" y="152527"/>
                  </a:lnTo>
                  <a:lnTo>
                    <a:pt x="752678" y="94881"/>
                  </a:lnTo>
                  <a:lnTo>
                    <a:pt x="817587" y="29451"/>
                  </a:lnTo>
                  <a:lnTo>
                    <a:pt x="823404" y="2319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" dirty="0">
                <a:latin typeface="Marine-Black"/>
                <a:cs typeface="Marine-Black"/>
              </a:rPr>
              <a:t>MASTER</a:t>
            </a:r>
            <a:r>
              <a:rPr spc="-5" dirty="0">
                <a:latin typeface="Marine-Black"/>
                <a:cs typeface="Marine-Black"/>
              </a:rPr>
              <a:t> </a:t>
            </a:r>
            <a:r>
              <a:rPr spc="-90" dirty="0">
                <a:latin typeface="Marine-Black"/>
                <a:cs typeface="Marine-Black"/>
              </a:rPr>
              <a:t>DATA</a:t>
            </a:r>
            <a:r>
              <a:rPr spc="-60" dirty="0">
                <a:latin typeface="Marine-Black"/>
                <a:cs typeface="Marine-Black"/>
              </a:rPr>
              <a:t> </a:t>
            </a:r>
            <a:r>
              <a:rPr spc="-30" dirty="0">
                <a:latin typeface="Marine-Black"/>
                <a:cs typeface="Marine-Black"/>
              </a:rPr>
              <a:t>DILEMMA</a:t>
            </a:r>
            <a:r>
              <a:rPr spc="-60" dirty="0">
                <a:latin typeface="Marine-Black"/>
                <a:cs typeface="Marine-Black"/>
              </a:rPr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spc="-20" dirty="0"/>
              <a:t>LACK</a:t>
            </a:r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spc="-85" dirty="0"/>
              <a:t>DATA</a:t>
            </a:r>
            <a:r>
              <a:rPr spc="-50" dirty="0"/>
              <a:t> </a:t>
            </a:r>
            <a:r>
              <a:rPr spc="-35" dirty="0"/>
              <a:t>QUALITY</a:t>
            </a:r>
            <a:r>
              <a:rPr spc="-110" dirty="0"/>
              <a:t> </a:t>
            </a:r>
            <a:r>
              <a:rPr spc="-30" dirty="0"/>
              <a:t>AND</a:t>
            </a:r>
            <a:r>
              <a:rPr spc="-55" dirty="0"/>
              <a:t> </a:t>
            </a:r>
            <a:r>
              <a:rPr spc="-10" dirty="0"/>
              <a:t>AVAILABILITY</a:t>
            </a:r>
          </a:p>
          <a:p>
            <a:pPr>
              <a:lnSpc>
                <a:spcPct val="100000"/>
              </a:lnSpc>
            </a:pPr>
            <a:endParaRPr sz="2800"/>
          </a:p>
          <a:p>
            <a:pPr marL="12700">
              <a:lnSpc>
                <a:spcPct val="100000"/>
              </a:lnSpc>
              <a:spcBef>
                <a:spcPts val="2285"/>
              </a:spcBef>
            </a:pPr>
            <a:r>
              <a:rPr spc="-35" dirty="0">
                <a:latin typeface="Marine-Black"/>
                <a:cs typeface="Marine-Black"/>
              </a:rPr>
              <a:t>SILO</a:t>
            </a:r>
            <a:r>
              <a:rPr spc="-65" dirty="0">
                <a:latin typeface="Marine-Black"/>
                <a:cs typeface="Marine-Black"/>
              </a:rPr>
              <a:t> </a:t>
            </a:r>
            <a:r>
              <a:rPr spc="-20" dirty="0">
                <a:latin typeface="Marine-Black"/>
                <a:cs typeface="Marine-Black"/>
              </a:rPr>
              <a:t>THINKING</a:t>
            </a:r>
            <a:r>
              <a:rPr spc="-55" dirty="0">
                <a:latin typeface="Marine-Black"/>
                <a:cs typeface="Marine-Black"/>
              </a:rPr>
              <a:t> </a:t>
            </a:r>
            <a:r>
              <a:rPr dirty="0"/>
              <a:t>–</a:t>
            </a:r>
            <a:r>
              <a:rPr spc="-35" dirty="0"/>
              <a:t> </a:t>
            </a:r>
            <a:r>
              <a:rPr spc="-25" dirty="0"/>
              <a:t>UNKNOWN</a:t>
            </a:r>
            <a:r>
              <a:rPr spc="-35" dirty="0"/>
              <a:t> </a:t>
            </a:r>
            <a:r>
              <a:rPr spc="-20" dirty="0"/>
              <a:t>POCKETS</a:t>
            </a:r>
            <a:r>
              <a:rPr spc="-35" dirty="0"/>
              <a:t> </a:t>
            </a:r>
            <a:r>
              <a:rPr dirty="0"/>
              <a:t>OF</a:t>
            </a:r>
            <a:r>
              <a:rPr spc="-65" dirty="0"/>
              <a:t> </a:t>
            </a:r>
            <a:r>
              <a:rPr spc="-10" dirty="0"/>
              <a:t>EXCELLENCE</a:t>
            </a:r>
          </a:p>
          <a:p>
            <a:pPr>
              <a:lnSpc>
                <a:spcPct val="100000"/>
              </a:lnSpc>
            </a:pPr>
            <a:endParaRPr sz="28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/>
          </a:p>
          <a:p>
            <a:pPr marL="12700">
              <a:lnSpc>
                <a:spcPct val="100000"/>
              </a:lnSpc>
            </a:pPr>
            <a:r>
              <a:rPr spc="-30" dirty="0">
                <a:latin typeface="Marine-Black"/>
                <a:cs typeface="Marine-Black"/>
              </a:rPr>
              <a:t>CAPABILITIES</a:t>
            </a:r>
            <a:r>
              <a:rPr spc="-5" dirty="0">
                <a:latin typeface="Marine-Black"/>
                <a:cs typeface="Marine-Black"/>
              </a:rPr>
              <a:t> </a:t>
            </a:r>
            <a:r>
              <a:rPr spc="-40" dirty="0"/>
              <a:t>NOT</a:t>
            </a:r>
            <a:r>
              <a:rPr spc="-50" dirty="0"/>
              <a:t> </a:t>
            </a:r>
            <a:r>
              <a:rPr spc="-40" dirty="0"/>
              <a:t>MATCHING</a:t>
            </a:r>
            <a:r>
              <a:rPr dirty="0"/>
              <a:t> </a:t>
            </a:r>
            <a:r>
              <a:rPr spc="-35" dirty="0"/>
              <a:t>ORGANISATION</a:t>
            </a:r>
            <a:r>
              <a:rPr spc="-5" dirty="0"/>
              <a:t> </a:t>
            </a:r>
            <a:r>
              <a:rPr spc="-10" dirty="0"/>
              <a:t>READINESS</a:t>
            </a:r>
          </a:p>
          <a:p>
            <a:pPr>
              <a:lnSpc>
                <a:spcPct val="100000"/>
              </a:lnSpc>
            </a:pPr>
            <a:endParaRPr sz="2800"/>
          </a:p>
          <a:p>
            <a:pPr marL="12700">
              <a:lnSpc>
                <a:spcPct val="100000"/>
              </a:lnSpc>
              <a:spcBef>
                <a:spcPts val="2285"/>
              </a:spcBef>
            </a:pPr>
            <a:r>
              <a:rPr spc="-30" dirty="0">
                <a:latin typeface="Marine-Black"/>
                <a:cs typeface="Marine-Black"/>
              </a:rPr>
              <a:t>SCORECARD</a:t>
            </a:r>
            <a:r>
              <a:rPr spc="-65" dirty="0">
                <a:latin typeface="Marine-Black"/>
                <a:cs typeface="Marine-Black"/>
              </a:rPr>
              <a:t> </a:t>
            </a:r>
            <a:r>
              <a:rPr spc="-40" dirty="0">
                <a:latin typeface="Marine-Black"/>
                <a:cs typeface="Marine-Black"/>
              </a:rPr>
              <a:t>NOT</a:t>
            </a:r>
            <a:r>
              <a:rPr spc="-60" dirty="0">
                <a:latin typeface="Marine-Black"/>
                <a:cs typeface="Marine-Black"/>
              </a:rPr>
              <a:t> </a:t>
            </a:r>
            <a:r>
              <a:rPr spc="-20" dirty="0">
                <a:latin typeface="Marine-Black"/>
                <a:cs typeface="Marine-Black"/>
              </a:rPr>
              <a:t>BALANCED</a:t>
            </a:r>
            <a:r>
              <a:rPr spc="-35" dirty="0">
                <a:latin typeface="Marine-Black"/>
                <a:cs typeface="Marine-Black"/>
              </a:rPr>
              <a:t> </a:t>
            </a:r>
            <a:r>
              <a:rPr dirty="0"/>
              <a:t>–</a:t>
            </a:r>
            <a:r>
              <a:rPr spc="-30" dirty="0"/>
              <a:t> </a:t>
            </a:r>
            <a:r>
              <a:rPr spc="-20" dirty="0"/>
              <a:t>DECISION</a:t>
            </a:r>
            <a:r>
              <a:rPr spc="-35" dirty="0"/>
              <a:t> </a:t>
            </a:r>
            <a:r>
              <a:rPr spc="-20" dirty="0"/>
              <a:t>MAKING</a:t>
            </a:r>
            <a:r>
              <a:rPr spc="-30" dirty="0"/>
              <a:t> </a:t>
            </a:r>
            <a:r>
              <a:rPr dirty="0"/>
              <a:t>IS</a:t>
            </a:r>
            <a:r>
              <a:rPr spc="-35" dirty="0"/>
              <a:t> </a:t>
            </a:r>
            <a:r>
              <a:rPr spc="-40" dirty="0"/>
              <a:t>NOT</a:t>
            </a:r>
            <a:r>
              <a:rPr spc="-60" dirty="0"/>
              <a:t> </a:t>
            </a:r>
            <a:r>
              <a:rPr spc="-25" dirty="0"/>
              <a:t>SUPPORTING</a:t>
            </a:r>
            <a:r>
              <a:rPr spc="-30" dirty="0"/>
              <a:t> </a:t>
            </a:r>
            <a:r>
              <a:rPr spc="-25" dirty="0"/>
              <a:t>ESG</a:t>
            </a:r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" y="0"/>
            <a:ext cx="12193181" cy="1102271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13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85" dirty="0">
                <a:solidFill>
                  <a:srgbClr val="FFFFFF"/>
                </a:solidFill>
              </a:rPr>
              <a:t>Diagnostic</a:t>
            </a:r>
            <a:r>
              <a:rPr spc="285" dirty="0">
                <a:solidFill>
                  <a:srgbClr val="FFFFFF"/>
                </a:solidFill>
              </a:rPr>
              <a:t> </a:t>
            </a:r>
            <a:r>
              <a:rPr spc="65" dirty="0">
                <a:solidFill>
                  <a:srgbClr val="FFFFFF"/>
                </a:solidFill>
              </a:rPr>
              <a:t>Phase</a:t>
            </a:r>
            <a:r>
              <a:rPr spc="30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–</a:t>
            </a:r>
            <a:r>
              <a:rPr spc="295" dirty="0">
                <a:solidFill>
                  <a:srgbClr val="FFFFFF"/>
                </a:solidFill>
              </a:rPr>
              <a:t> </a:t>
            </a:r>
            <a:r>
              <a:rPr spc="50" dirty="0">
                <a:solidFill>
                  <a:srgbClr val="FFFFFF"/>
                </a:solidFill>
              </a:rPr>
              <a:t>Common</a:t>
            </a:r>
            <a:r>
              <a:rPr spc="300" dirty="0">
                <a:solidFill>
                  <a:srgbClr val="FFFFFF"/>
                </a:solidFill>
              </a:rPr>
              <a:t> </a:t>
            </a:r>
            <a:r>
              <a:rPr spc="95" dirty="0">
                <a:solidFill>
                  <a:srgbClr val="FFFFFF"/>
                </a:solidFill>
              </a:rPr>
              <a:t>Findings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077" y="1719072"/>
            <a:ext cx="5743575" cy="5139055"/>
            <a:chOff x="662077" y="1719072"/>
            <a:chExt cx="5743575" cy="5139055"/>
          </a:xfrm>
        </p:grpSpPr>
        <p:sp>
          <p:nvSpPr>
            <p:cNvPr id="3" name="object 3"/>
            <p:cNvSpPr/>
            <p:nvPr/>
          </p:nvSpPr>
          <p:spPr>
            <a:xfrm>
              <a:off x="5442334" y="3652716"/>
              <a:ext cx="841375" cy="847725"/>
            </a:xfrm>
            <a:custGeom>
              <a:avLst/>
              <a:gdLst/>
              <a:ahLst/>
              <a:cxnLst/>
              <a:rect l="l" t="t" r="r" b="b"/>
              <a:pathLst>
                <a:path w="841375" h="847725">
                  <a:moveTo>
                    <a:pt x="420484" y="0"/>
                  </a:moveTo>
                  <a:lnTo>
                    <a:pt x="0" y="423849"/>
                  </a:lnTo>
                  <a:lnTo>
                    <a:pt x="420484" y="847699"/>
                  </a:lnTo>
                  <a:lnTo>
                    <a:pt x="840968" y="423849"/>
                  </a:lnTo>
                  <a:lnTo>
                    <a:pt x="420484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42334" y="3652716"/>
              <a:ext cx="841375" cy="847725"/>
            </a:xfrm>
            <a:custGeom>
              <a:avLst/>
              <a:gdLst/>
              <a:ahLst/>
              <a:cxnLst/>
              <a:rect l="l" t="t" r="r" b="b"/>
              <a:pathLst>
                <a:path w="841375" h="847725">
                  <a:moveTo>
                    <a:pt x="840968" y="423849"/>
                  </a:moveTo>
                  <a:lnTo>
                    <a:pt x="420484" y="847699"/>
                  </a:lnTo>
                  <a:lnTo>
                    <a:pt x="0" y="423849"/>
                  </a:lnTo>
                  <a:lnTo>
                    <a:pt x="420484" y="0"/>
                  </a:lnTo>
                  <a:lnTo>
                    <a:pt x="840968" y="423849"/>
                  </a:lnTo>
                  <a:close/>
                </a:path>
              </a:pathLst>
            </a:custGeom>
            <a:ln w="244081">
              <a:solidFill>
                <a:srgbClr val="F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3694" y="1719072"/>
              <a:ext cx="1191749" cy="44866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73399" y="1815404"/>
              <a:ext cx="4410075" cy="5043170"/>
            </a:xfrm>
            <a:custGeom>
              <a:avLst/>
              <a:gdLst/>
              <a:ahLst/>
              <a:cxnLst/>
              <a:rect l="l" t="t" r="r" b="b"/>
              <a:pathLst>
                <a:path w="4410075" h="5043170">
                  <a:moveTo>
                    <a:pt x="4124718" y="0"/>
                  </a:moveTo>
                  <a:lnTo>
                    <a:pt x="0" y="0"/>
                  </a:lnTo>
                  <a:lnTo>
                    <a:pt x="0" y="5042598"/>
                  </a:lnTo>
                  <a:lnTo>
                    <a:pt x="4124718" y="5042598"/>
                  </a:lnTo>
                  <a:lnTo>
                    <a:pt x="4124718" y="2547696"/>
                  </a:lnTo>
                  <a:lnTo>
                    <a:pt x="4409897" y="2260219"/>
                  </a:lnTo>
                  <a:lnTo>
                    <a:pt x="4124718" y="1972754"/>
                  </a:lnTo>
                  <a:lnTo>
                    <a:pt x="4124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86357" y="2137243"/>
              <a:ext cx="2124710" cy="2395220"/>
            </a:xfrm>
            <a:custGeom>
              <a:avLst/>
              <a:gdLst/>
              <a:ahLst/>
              <a:cxnLst/>
              <a:rect l="l" t="t" r="r" b="b"/>
              <a:pathLst>
                <a:path w="2124710" h="2395220">
                  <a:moveTo>
                    <a:pt x="1248981" y="0"/>
                  </a:moveTo>
                  <a:lnTo>
                    <a:pt x="0" y="1732838"/>
                  </a:lnTo>
                  <a:lnTo>
                    <a:pt x="2020303" y="2394534"/>
                  </a:lnTo>
                  <a:lnTo>
                    <a:pt x="2021039" y="2394775"/>
                  </a:lnTo>
                  <a:lnTo>
                    <a:pt x="2035956" y="2346434"/>
                  </a:lnTo>
                  <a:lnTo>
                    <a:pt x="2049764" y="2297609"/>
                  </a:lnTo>
                  <a:lnTo>
                    <a:pt x="2062449" y="2248314"/>
                  </a:lnTo>
                  <a:lnTo>
                    <a:pt x="2073997" y="2198565"/>
                  </a:lnTo>
                  <a:lnTo>
                    <a:pt x="2084392" y="2148377"/>
                  </a:lnTo>
                  <a:lnTo>
                    <a:pt x="2093619" y="2097764"/>
                  </a:lnTo>
                  <a:lnTo>
                    <a:pt x="2101664" y="2046741"/>
                  </a:lnTo>
                  <a:lnTo>
                    <a:pt x="2108512" y="1995324"/>
                  </a:lnTo>
                  <a:lnTo>
                    <a:pt x="2114148" y="1943527"/>
                  </a:lnTo>
                  <a:lnTo>
                    <a:pt x="2118558" y="1891365"/>
                  </a:lnTo>
                  <a:lnTo>
                    <a:pt x="2121726" y="1838853"/>
                  </a:lnTo>
                  <a:lnTo>
                    <a:pt x="2123637" y="1786006"/>
                  </a:lnTo>
                  <a:lnTo>
                    <a:pt x="2124278" y="1732838"/>
                  </a:lnTo>
                  <a:lnTo>
                    <a:pt x="2123665" y="1680828"/>
                  </a:lnTo>
                  <a:lnTo>
                    <a:pt x="2121836" y="1629124"/>
                  </a:lnTo>
                  <a:lnTo>
                    <a:pt x="2118804" y="1577740"/>
                  </a:lnTo>
                  <a:lnTo>
                    <a:pt x="2114584" y="1526691"/>
                  </a:lnTo>
                  <a:lnTo>
                    <a:pt x="2109189" y="1475989"/>
                  </a:lnTo>
                  <a:lnTo>
                    <a:pt x="2102633" y="1425650"/>
                  </a:lnTo>
                  <a:lnTo>
                    <a:pt x="2094929" y="1375686"/>
                  </a:lnTo>
                  <a:lnTo>
                    <a:pt x="2086092" y="1326113"/>
                  </a:lnTo>
                  <a:lnTo>
                    <a:pt x="2076135" y="1276943"/>
                  </a:lnTo>
                  <a:lnTo>
                    <a:pt x="2065073" y="1228190"/>
                  </a:lnTo>
                  <a:lnTo>
                    <a:pt x="2052918" y="1179870"/>
                  </a:lnTo>
                  <a:lnTo>
                    <a:pt x="2039686" y="1131995"/>
                  </a:lnTo>
                  <a:lnTo>
                    <a:pt x="2025389" y="1084579"/>
                  </a:lnTo>
                  <a:lnTo>
                    <a:pt x="2010041" y="1037637"/>
                  </a:lnTo>
                  <a:lnTo>
                    <a:pt x="1993656" y="991182"/>
                  </a:lnTo>
                  <a:lnTo>
                    <a:pt x="1976249" y="945229"/>
                  </a:lnTo>
                  <a:lnTo>
                    <a:pt x="1957832" y="899790"/>
                  </a:lnTo>
                  <a:lnTo>
                    <a:pt x="1938420" y="854881"/>
                  </a:lnTo>
                  <a:lnTo>
                    <a:pt x="1918026" y="810514"/>
                  </a:lnTo>
                  <a:lnTo>
                    <a:pt x="1896665" y="766705"/>
                  </a:lnTo>
                  <a:lnTo>
                    <a:pt x="1874350" y="723466"/>
                  </a:lnTo>
                  <a:lnTo>
                    <a:pt x="1851094" y="680812"/>
                  </a:lnTo>
                  <a:lnTo>
                    <a:pt x="1826912" y="638757"/>
                  </a:lnTo>
                  <a:lnTo>
                    <a:pt x="1801818" y="597314"/>
                  </a:lnTo>
                  <a:lnTo>
                    <a:pt x="1775825" y="556498"/>
                  </a:lnTo>
                  <a:lnTo>
                    <a:pt x="1748947" y="516322"/>
                  </a:lnTo>
                  <a:lnTo>
                    <a:pt x="1721198" y="476800"/>
                  </a:lnTo>
                  <a:lnTo>
                    <a:pt x="1692592" y="437947"/>
                  </a:lnTo>
                  <a:lnTo>
                    <a:pt x="1663142" y="399776"/>
                  </a:lnTo>
                  <a:lnTo>
                    <a:pt x="1632863" y="362301"/>
                  </a:lnTo>
                  <a:lnTo>
                    <a:pt x="1601767" y="325536"/>
                  </a:lnTo>
                  <a:lnTo>
                    <a:pt x="1569870" y="289495"/>
                  </a:lnTo>
                  <a:lnTo>
                    <a:pt x="1537185" y="254192"/>
                  </a:lnTo>
                  <a:lnTo>
                    <a:pt x="1503725" y="219640"/>
                  </a:lnTo>
                  <a:lnTo>
                    <a:pt x="1469504" y="185855"/>
                  </a:lnTo>
                  <a:lnTo>
                    <a:pt x="1434537" y="152849"/>
                  </a:lnTo>
                  <a:lnTo>
                    <a:pt x="1398836" y="120636"/>
                  </a:lnTo>
                  <a:lnTo>
                    <a:pt x="1362417" y="89231"/>
                  </a:lnTo>
                  <a:lnTo>
                    <a:pt x="1325292" y="58647"/>
                  </a:lnTo>
                  <a:lnTo>
                    <a:pt x="1287475" y="28899"/>
                  </a:lnTo>
                  <a:lnTo>
                    <a:pt x="1248981" y="0"/>
                  </a:lnTo>
                  <a:close/>
                </a:path>
              </a:pathLst>
            </a:custGeom>
            <a:solidFill>
              <a:srgbClr val="FF8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077" y="2137243"/>
              <a:ext cx="2124710" cy="2395220"/>
            </a:xfrm>
            <a:custGeom>
              <a:avLst/>
              <a:gdLst/>
              <a:ahLst/>
              <a:cxnLst/>
              <a:rect l="l" t="t" r="r" b="b"/>
              <a:pathLst>
                <a:path w="2124710" h="2395220">
                  <a:moveTo>
                    <a:pt x="875296" y="0"/>
                  </a:moveTo>
                  <a:lnTo>
                    <a:pt x="836802" y="28899"/>
                  </a:lnTo>
                  <a:lnTo>
                    <a:pt x="798985" y="58647"/>
                  </a:lnTo>
                  <a:lnTo>
                    <a:pt x="761860" y="89231"/>
                  </a:lnTo>
                  <a:lnTo>
                    <a:pt x="725441" y="120636"/>
                  </a:lnTo>
                  <a:lnTo>
                    <a:pt x="689741" y="152849"/>
                  </a:lnTo>
                  <a:lnTo>
                    <a:pt x="654773" y="185855"/>
                  </a:lnTo>
                  <a:lnTo>
                    <a:pt x="620553" y="219640"/>
                  </a:lnTo>
                  <a:lnTo>
                    <a:pt x="587093" y="254192"/>
                  </a:lnTo>
                  <a:lnTo>
                    <a:pt x="554407" y="289495"/>
                  </a:lnTo>
                  <a:lnTo>
                    <a:pt x="522510" y="325536"/>
                  </a:lnTo>
                  <a:lnTo>
                    <a:pt x="491415" y="362301"/>
                  </a:lnTo>
                  <a:lnTo>
                    <a:pt x="461135" y="399776"/>
                  </a:lnTo>
                  <a:lnTo>
                    <a:pt x="431685" y="437947"/>
                  </a:lnTo>
                  <a:lnTo>
                    <a:pt x="403079" y="476800"/>
                  </a:lnTo>
                  <a:lnTo>
                    <a:pt x="375330" y="516322"/>
                  </a:lnTo>
                  <a:lnTo>
                    <a:pt x="348452" y="556498"/>
                  </a:lnTo>
                  <a:lnTo>
                    <a:pt x="322459" y="597314"/>
                  </a:lnTo>
                  <a:lnTo>
                    <a:pt x="297365" y="638757"/>
                  </a:lnTo>
                  <a:lnTo>
                    <a:pt x="273183" y="680812"/>
                  </a:lnTo>
                  <a:lnTo>
                    <a:pt x="249928" y="723466"/>
                  </a:lnTo>
                  <a:lnTo>
                    <a:pt x="227612" y="766705"/>
                  </a:lnTo>
                  <a:lnTo>
                    <a:pt x="206251" y="810514"/>
                  </a:lnTo>
                  <a:lnTo>
                    <a:pt x="185857" y="854881"/>
                  </a:lnTo>
                  <a:lnTo>
                    <a:pt x="166445" y="899790"/>
                  </a:lnTo>
                  <a:lnTo>
                    <a:pt x="148028" y="945229"/>
                  </a:lnTo>
                  <a:lnTo>
                    <a:pt x="130621" y="991182"/>
                  </a:lnTo>
                  <a:lnTo>
                    <a:pt x="114236" y="1037637"/>
                  </a:lnTo>
                  <a:lnTo>
                    <a:pt x="98889" y="1084579"/>
                  </a:lnTo>
                  <a:lnTo>
                    <a:pt x="84591" y="1131995"/>
                  </a:lnTo>
                  <a:lnTo>
                    <a:pt x="71359" y="1179870"/>
                  </a:lnTo>
                  <a:lnTo>
                    <a:pt x="59204" y="1228190"/>
                  </a:lnTo>
                  <a:lnTo>
                    <a:pt x="48142" y="1276943"/>
                  </a:lnTo>
                  <a:lnTo>
                    <a:pt x="38185" y="1326113"/>
                  </a:lnTo>
                  <a:lnTo>
                    <a:pt x="29348" y="1375686"/>
                  </a:lnTo>
                  <a:lnTo>
                    <a:pt x="21645" y="1425650"/>
                  </a:lnTo>
                  <a:lnTo>
                    <a:pt x="15088" y="1475989"/>
                  </a:lnTo>
                  <a:lnTo>
                    <a:pt x="9693" y="1526691"/>
                  </a:lnTo>
                  <a:lnTo>
                    <a:pt x="5473" y="1577740"/>
                  </a:lnTo>
                  <a:lnTo>
                    <a:pt x="2441" y="1629124"/>
                  </a:lnTo>
                  <a:lnTo>
                    <a:pt x="612" y="1680828"/>
                  </a:lnTo>
                  <a:lnTo>
                    <a:pt x="0" y="1732838"/>
                  </a:lnTo>
                  <a:lnTo>
                    <a:pt x="640" y="1786006"/>
                  </a:lnTo>
                  <a:lnTo>
                    <a:pt x="2552" y="1838853"/>
                  </a:lnTo>
                  <a:lnTo>
                    <a:pt x="5720" y="1891365"/>
                  </a:lnTo>
                  <a:lnTo>
                    <a:pt x="10129" y="1943527"/>
                  </a:lnTo>
                  <a:lnTo>
                    <a:pt x="15765" y="1995324"/>
                  </a:lnTo>
                  <a:lnTo>
                    <a:pt x="22613" y="2046741"/>
                  </a:lnTo>
                  <a:lnTo>
                    <a:pt x="30658" y="2097764"/>
                  </a:lnTo>
                  <a:lnTo>
                    <a:pt x="39886" y="2148377"/>
                  </a:lnTo>
                  <a:lnTo>
                    <a:pt x="50280" y="2198565"/>
                  </a:lnTo>
                  <a:lnTo>
                    <a:pt x="61828" y="2248314"/>
                  </a:lnTo>
                  <a:lnTo>
                    <a:pt x="74513" y="2297609"/>
                  </a:lnTo>
                  <a:lnTo>
                    <a:pt x="88321" y="2346434"/>
                  </a:lnTo>
                  <a:lnTo>
                    <a:pt x="103238" y="2394775"/>
                  </a:lnTo>
                  <a:lnTo>
                    <a:pt x="103974" y="2394534"/>
                  </a:lnTo>
                  <a:lnTo>
                    <a:pt x="2124278" y="1732838"/>
                  </a:lnTo>
                  <a:lnTo>
                    <a:pt x="875296" y="0"/>
                  </a:lnTo>
                  <a:close/>
                </a:path>
              </a:pathLst>
            </a:custGeom>
            <a:solidFill>
              <a:srgbClr val="FFE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37378" y="1728546"/>
              <a:ext cx="2498090" cy="2141855"/>
            </a:xfrm>
            <a:custGeom>
              <a:avLst/>
              <a:gdLst/>
              <a:ahLst/>
              <a:cxnLst/>
              <a:rect l="l" t="t" r="r" b="b"/>
              <a:pathLst>
                <a:path w="2498090" h="2141854">
                  <a:moveTo>
                    <a:pt x="1248981" y="0"/>
                  </a:moveTo>
                  <a:lnTo>
                    <a:pt x="1197241" y="621"/>
                  </a:lnTo>
                  <a:lnTo>
                    <a:pt x="1145807" y="2475"/>
                  </a:lnTo>
                  <a:lnTo>
                    <a:pt x="1094692" y="5547"/>
                  </a:lnTo>
                  <a:lnTo>
                    <a:pt x="1043911" y="9825"/>
                  </a:lnTo>
                  <a:lnTo>
                    <a:pt x="993477" y="15293"/>
                  </a:lnTo>
                  <a:lnTo>
                    <a:pt x="943404" y="21938"/>
                  </a:lnTo>
                  <a:lnTo>
                    <a:pt x="893706" y="29746"/>
                  </a:lnTo>
                  <a:lnTo>
                    <a:pt x="844398" y="38703"/>
                  </a:lnTo>
                  <a:lnTo>
                    <a:pt x="795493" y="48794"/>
                  </a:lnTo>
                  <a:lnTo>
                    <a:pt x="747004" y="60006"/>
                  </a:lnTo>
                  <a:lnTo>
                    <a:pt x="698947" y="72324"/>
                  </a:lnTo>
                  <a:lnTo>
                    <a:pt x="651334" y="85735"/>
                  </a:lnTo>
                  <a:lnTo>
                    <a:pt x="604181" y="100224"/>
                  </a:lnTo>
                  <a:lnTo>
                    <a:pt x="557499" y="115778"/>
                  </a:lnTo>
                  <a:lnTo>
                    <a:pt x="511305" y="132382"/>
                  </a:lnTo>
                  <a:lnTo>
                    <a:pt x="465611" y="150022"/>
                  </a:lnTo>
                  <a:lnTo>
                    <a:pt x="420432" y="168685"/>
                  </a:lnTo>
                  <a:lnTo>
                    <a:pt x="375781" y="188356"/>
                  </a:lnTo>
                  <a:lnTo>
                    <a:pt x="331672" y="209022"/>
                  </a:lnTo>
                  <a:lnTo>
                    <a:pt x="288120" y="230668"/>
                  </a:lnTo>
                  <a:lnTo>
                    <a:pt x="245138" y="253280"/>
                  </a:lnTo>
                  <a:lnTo>
                    <a:pt x="202740" y="276844"/>
                  </a:lnTo>
                  <a:lnTo>
                    <a:pt x="160940" y="301346"/>
                  </a:lnTo>
                  <a:lnTo>
                    <a:pt x="119752" y="326773"/>
                  </a:lnTo>
                  <a:lnTo>
                    <a:pt x="79190" y="353110"/>
                  </a:lnTo>
                  <a:lnTo>
                    <a:pt x="39268" y="380342"/>
                  </a:lnTo>
                  <a:lnTo>
                    <a:pt x="0" y="408457"/>
                  </a:lnTo>
                  <a:lnTo>
                    <a:pt x="1248981" y="2141296"/>
                  </a:lnTo>
                  <a:lnTo>
                    <a:pt x="2497594" y="408952"/>
                  </a:lnTo>
                  <a:lnTo>
                    <a:pt x="2497950" y="408457"/>
                  </a:lnTo>
                  <a:lnTo>
                    <a:pt x="2458682" y="380342"/>
                  </a:lnTo>
                  <a:lnTo>
                    <a:pt x="2418760" y="353110"/>
                  </a:lnTo>
                  <a:lnTo>
                    <a:pt x="2378198" y="326773"/>
                  </a:lnTo>
                  <a:lnTo>
                    <a:pt x="2337010" y="301346"/>
                  </a:lnTo>
                  <a:lnTo>
                    <a:pt x="2295211" y="276844"/>
                  </a:lnTo>
                  <a:lnTo>
                    <a:pt x="2252813" y="253280"/>
                  </a:lnTo>
                  <a:lnTo>
                    <a:pt x="2209832" y="230668"/>
                  </a:lnTo>
                  <a:lnTo>
                    <a:pt x="2166280" y="209022"/>
                  </a:lnTo>
                  <a:lnTo>
                    <a:pt x="2122172" y="188356"/>
                  </a:lnTo>
                  <a:lnTo>
                    <a:pt x="2077522" y="168685"/>
                  </a:lnTo>
                  <a:lnTo>
                    <a:pt x="2032343" y="150022"/>
                  </a:lnTo>
                  <a:lnTo>
                    <a:pt x="1986650" y="132382"/>
                  </a:lnTo>
                  <a:lnTo>
                    <a:pt x="1940456" y="115778"/>
                  </a:lnTo>
                  <a:lnTo>
                    <a:pt x="1893775" y="100224"/>
                  </a:lnTo>
                  <a:lnTo>
                    <a:pt x="1846622" y="85735"/>
                  </a:lnTo>
                  <a:lnTo>
                    <a:pt x="1799010" y="72324"/>
                  </a:lnTo>
                  <a:lnTo>
                    <a:pt x="1750954" y="60006"/>
                  </a:lnTo>
                  <a:lnTo>
                    <a:pt x="1702466" y="48794"/>
                  </a:lnTo>
                  <a:lnTo>
                    <a:pt x="1653561" y="38703"/>
                  </a:lnTo>
                  <a:lnTo>
                    <a:pt x="1604253" y="29746"/>
                  </a:lnTo>
                  <a:lnTo>
                    <a:pt x="1554556" y="21938"/>
                  </a:lnTo>
                  <a:lnTo>
                    <a:pt x="1504484" y="15293"/>
                  </a:lnTo>
                  <a:lnTo>
                    <a:pt x="1454050" y="9825"/>
                  </a:lnTo>
                  <a:lnTo>
                    <a:pt x="1403269" y="5547"/>
                  </a:lnTo>
                  <a:lnTo>
                    <a:pt x="1352155" y="2475"/>
                  </a:lnTo>
                  <a:lnTo>
                    <a:pt x="1300721" y="621"/>
                  </a:lnTo>
                  <a:lnTo>
                    <a:pt x="1248981" y="0"/>
                  </a:lnTo>
                  <a:close/>
                </a:path>
              </a:pathLst>
            </a:custGeom>
            <a:solidFill>
              <a:srgbClr val="FF6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5315" y="3870082"/>
              <a:ext cx="2021205" cy="2141855"/>
            </a:xfrm>
            <a:custGeom>
              <a:avLst/>
              <a:gdLst/>
              <a:ahLst/>
              <a:cxnLst/>
              <a:rect l="l" t="t" r="r" b="b"/>
              <a:pathLst>
                <a:path w="2021205" h="2141854">
                  <a:moveTo>
                    <a:pt x="2021039" y="0"/>
                  </a:moveTo>
                  <a:lnTo>
                    <a:pt x="736" y="661695"/>
                  </a:lnTo>
                  <a:lnTo>
                    <a:pt x="0" y="661936"/>
                  </a:lnTo>
                  <a:lnTo>
                    <a:pt x="15299" y="707728"/>
                  </a:lnTo>
                  <a:lnTo>
                    <a:pt x="31588" y="753049"/>
                  </a:lnTo>
                  <a:lnTo>
                    <a:pt x="48852" y="797888"/>
                  </a:lnTo>
                  <a:lnTo>
                    <a:pt x="67080" y="842230"/>
                  </a:lnTo>
                  <a:lnTo>
                    <a:pt x="86257" y="886064"/>
                  </a:lnTo>
                  <a:lnTo>
                    <a:pt x="106371" y="929376"/>
                  </a:lnTo>
                  <a:lnTo>
                    <a:pt x="127409" y="972152"/>
                  </a:lnTo>
                  <a:lnTo>
                    <a:pt x="149359" y="1014380"/>
                  </a:lnTo>
                  <a:lnTo>
                    <a:pt x="172206" y="1056048"/>
                  </a:lnTo>
                  <a:lnTo>
                    <a:pt x="195939" y="1097141"/>
                  </a:lnTo>
                  <a:lnTo>
                    <a:pt x="220544" y="1137646"/>
                  </a:lnTo>
                  <a:lnTo>
                    <a:pt x="246009" y="1177552"/>
                  </a:lnTo>
                  <a:lnTo>
                    <a:pt x="272320" y="1216844"/>
                  </a:lnTo>
                  <a:lnTo>
                    <a:pt x="299465" y="1255510"/>
                  </a:lnTo>
                  <a:lnTo>
                    <a:pt x="327431" y="1293537"/>
                  </a:lnTo>
                  <a:lnTo>
                    <a:pt x="356204" y="1330911"/>
                  </a:lnTo>
                  <a:lnTo>
                    <a:pt x="385772" y="1367619"/>
                  </a:lnTo>
                  <a:lnTo>
                    <a:pt x="416122" y="1403650"/>
                  </a:lnTo>
                  <a:lnTo>
                    <a:pt x="447241" y="1438989"/>
                  </a:lnTo>
                  <a:lnTo>
                    <a:pt x="479115" y="1473623"/>
                  </a:lnTo>
                  <a:lnTo>
                    <a:pt x="511733" y="1507540"/>
                  </a:lnTo>
                  <a:lnTo>
                    <a:pt x="545081" y="1540726"/>
                  </a:lnTo>
                  <a:lnTo>
                    <a:pt x="579147" y="1573168"/>
                  </a:lnTo>
                  <a:lnTo>
                    <a:pt x="613916" y="1604854"/>
                  </a:lnTo>
                  <a:lnTo>
                    <a:pt x="649377" y="1635770"/>
                  </a:lnTo>
                  <a:lnTo>
                    <a:pt x="685516" y="1665904"/>
                  </a:lnTo>
                  <a:lnTo>
                    <a:pt x="722321" y="1695242"/>
                  </a:lnTo>
                  <a:lnTo>
                    <a:pt x="759779" y="1723770"/>
                  </a:lnTo>
                  <a:lnTo>
                    <a:pt x="797876" y="1751478"/>
                  </a:lnTo>
                  <a:lnTo>
                    <a:pt x="836599" y="1778350"/>
                  </a:lnTo>
                  <a:lnTo>
                    <a:pt x="875937" y="1804374"/>
                  </a:lnTo>
                  <a:lnTo>
                    <a:pt x="915875" y="1829538"/>
                  </a:lnTo>
                  <a:lnTo>
                    <a:pt x="956402" y="1853827"/>
                  </a:lnTo>
                  <a:lnTo>
                    <a:pt x="997503" y="1877230"/>
                  </a:lnTo>
                  <a:lnTo>
                    <a:pt x="1039166" y="1899732"/>
                  </a:lnTo>
                  <a:lnTo>
                    <a:pt x="1081379" y="1921321"/>
                  </a:lnTo>
                  <a:lnTo>
                    <a:pt x="1124128" y="1941985"/>
                  </a:lnTo>
                  <a:lnTo>
                    <a:pt x="1167400" y="1961709"/>
                  </a:lnTo>
                  <a:lnTo>
                    <a:pt x="1211182" y="1980481"/>
                  </a:lnTo>
                  <a:lnTo>
                    <a:pt x="1255462" y="1998288"/>
                  </a:lnTo>
                  <a:lnTo>
                    <a:pt x="1300226" y="2015116"/>
                  </a:lnTo>
                  <a:lnTo>
                    <a:pt x="1345462" y="2030954"/>
                  </a:lnTo>
                  <a:lnTo>
                    <a:pt x="1391157" y="2045787"/>
                  </a:lnTo>
                  <a:lnTo>
                    <a:pt x="1437297" y="2059603"/>
                  </a:lnTo>
                  <a:lnTo>
                    <a:pt x="1483870" y="2072388"/>
                  </a:lnTo>
                  <a:lnTo>
                    <a:pt x="1530863" y="2084130"/>
                  </a:lnTo>
                  <a:lnTo>
                    <a:pt x="1578263" y="2094815"/>
                  </a:lnTo>
                  <a:lnTo>
                    <a:pt x="1626057" y="2104432"/>
                  </a:lnTo>
                  <a:lnTo>
                    <a:pt x="1674231" y="2112965"/>
                  </a:lnTo>
                  <a:lnTo>
                    <a:pt x="1722775" y="2120403"/>
                  </a:lnTo>
                  <a:lnTo>
                    <a:pt x="1771673" y="2126733"/>
                  </a:lnTo>
                  <a:lnTo>
                    <a:pt x="1820913" y="2131941"/>
                  </a:lnTo>
                  <a:lnTo>
                    <a:pt x="1870483" y="2136014"/>
                  </a:lnTo>
                  <a:lnTo>
                    <a:pt x="1920369" y="2138940"/>
                  </a:lnTo>
                  <a:lnTo>
                    <a:pt x="1970559" y="2140704"/>
                  </a:lnTo>
                  <a:lnTo>
                    <a:pt x="2021039" y="2141296"/>
                  </a:lnTo>
                  <a:lnTo>
                    <a:pt x="2021039" y="0"/>
                  </a:lnTo>
                  <a:close/>
                </a:path>
              </a:pathLst>
            </a:custGeom>
            <a:solidFill>
              <a:srgbClr val="FFC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86357" y="3870082"/>
              <a:ext cx="2021205" cy="2141855"/>
            </a:xfrm>
            <a:custGeom>
              <a:avLst/>
              <a:gdLst/>
              <a:ahLst/>
              <a:cxnLst/>
              <a:rect l="l" t="t" r="r" b="b"/>
              <a:pathLst>
                <a:path w="2021204" h="2141854">
                  <a:moveTo>
                    <a:pt x="0" y="0"/>
                  </a:moveTo>
                  <a:lnTo>
                    <a:pt x="0" y="2141296"/>
                  </a:lnTo>
                  <a:lnTo>
                    <a:pt x="50480" y="2140704"/>
                  </a:lnTo>
                  <a:lnTo>
                    <a:pt x="100670" y="2138940"/>
                  </a:lnTo>
                  <a:lnTo>
                    <a:pt x="150556" y="2136014"/>
                  </a:lnTo>
                  <a:lnTo>
                    <a:pt x="200126" y="2131941"/>
                  </a:lnTo>
                  <a:lnTo>
                    <a:pt x="249366" y="2126733"/>
                  </a:lnTo>
                  <a:lnTo>
                    <a:pt x="298264" y="2120403"/>
                  </a:lnTo>
                  <a:lnTo>
                    <a:pt x="346807" y="2112965"/>
                  </a:lnTo>
                  <a:lnTo>
                    <a:pt x="394982" y="2104432"/>
                  </a:lnTo>
                  <a:lnTo>
                    <a:pt x="442776" y="2094815"/>
                  </a:lnTo>
                  <a:lnTo>
                    <a:pt x="490176" y="2084130"/>
                  </a:lnTo>
                  <a:lnTo>
                    <a:pt x="537169" y="2072388"/>
                  </a:lnTo>
                  <a:lnTo>
                    <a:pt x="583742" y="2059603"/>
                  </a:lnTo>
                  <a:lnTo>
                    <a:pt x="629882" y="2045787"/>
                  </a:lnTo>
                  <a:lnTo>
                    <a:pt x="675577" y="2030954"/>
                  </a:lnTo>
                  <a:lnTo>
                    <a:pt x="720812" y="2015116"/>
                  </a:lnTo>
                  <a:lnTo>
                    <a:pt x="765577" y="1998288"/>
                  </a:lnTo>
                  <a:lnTo>
                    <a:pt x="809857" y="1980481"/>
                  </a:lnTo>
                  <a:lnTo>
                    <a:pt x="853639" y="1961709"/>
                  </a:lnTo>
                  <a:lnTo>
                    <a:pt x="896911" y="1941985"/>
                  </a:lnTo>
                  <a:lnTo>
                    <a:pt x="939660" y="1921321"/>
                  </a:lnTo>
                  <a:lnTo>
                    <a:pt x="981872" y="1899732"/>
                  </a:lnTo>
                  <a:lnTo>
                    <a:pt x="1023536" y="1877230"/>
                  </a:lnTo>
                  <a:lnTo>
                    <a:pt x="1064637" y="1853827"/>
                  </a:lnTo>
                  <a:lnTo>
                    <a:pt x="1105164" y="1829538"/>
                  </a:lnTo>
                  <a:lnTo>
                    <a:pt x="1145102" y="1804374"/>
                  </a:lnTo>
                  <a:lnTo>
                    <a:pt x="1184439" y="1778350"/>
                  </a:lnTo>
                  <a:lnTo>
                    <a:pt x="1223163" y="1751478"/>
                  </a:lnTo>
                  <a:lnTo>
                    <a:pt x="1261260" y="1723770"/>
                  </a:lnTo>
                  <a:lnTo>
                    <a:pt x="1298718" y="1695242"/>
                  </a:lnTo>
                  <a:lnTo>
                    <a:pt x="1335523" y="1665904"/>
                  </a:lnTo>
                  <a:lnTo>
                    <a:pt x="1371662" y="1635770"/>
                  </a:lnTo>
                  <a:lnTo>
                    <a:pt x="1407123" y="1604854"/>
                  </a:lnTo>
                  <a:lnTo>
                    <a:pt x="1441892" y="1573168"/>
                  </a:lnTo>
                  <a:lnTo>
                    <a:pt x="1475958" y="1540726"/>
                  </a:lnTo>
                  <a:lnTo>
                    <a:pt x="1509306" y="1507540"/>
                  </a:lnTo>
                  <a:lnTo>
                    <a:pt x="1541923" y="1473623"/>
                  </a:lnTo>
                  <a:lnTo>
                    <a:pt x="1573798" y="1438989"/>
                  </a:lnTo>
                  <a:lnTo>
                    <a:pt x="1604917" y="1403650"/>
                  </a:lnTo>
                  <a:lnTo>
                    <a:pt x="1635267" y="1367619"/>
                  </a:lnTo>
                  <a:lnTo>
                    <a:pt x="1664835" y="1330911"/>
                  </a:lnTo>
                  <a:lnTo>
                    <a:pt x="1693608" y="1293537"/>
                  </a:lnTo>
                  <a:lnTo>
                    <a:pt x="1721574" y="1255510"/>
                  </a:lnTo>
                  <a:lnTo>
                    <a:pt x="1748718" y="1216844"/>
                  </a:lnTo>
                  <a:lnTo>
                    <a:pt x="1775030" y="1177552"/>
                  </a:lnTo>
                  <a:lnTo>
                    <a:pt x="1800494" y="1137646"/>
                  </a:lnTo>
                  <a:lnTo>
                    <a:pt x="1825100" y="1097141"/>
                  </a:lnTo>
                  <a:lnTo>
                    <a:pt x="1848833" y="1056048"/>
                  </a:lnTo>
                  <a:lnTo>
                    <a:pt x="1871680" y="1014380"/>
                  </a:lnTo>
                  <a:lnTo>
                    <a:pt x="1893630" y="972152"/>
                  </a:lnTo>
                  <a:lnTo>
                    <a:pt x="1914668" y="929376"/>
                  </a:lnTo>
                  <a:lnTo>
                    <a:pt x="1934782" y="886064"/>
                  </a:lnTo>
                  <a:lnTo>
                    <a:pt x="1953959" y="842230"/>
                  </a:lnTo>
                  <a:lnTo>
                    <a:pt x="1972187" y="797888"/>
                  </a:lnTo>
                  <a:lnTo>
                    <a:pt x="1989451" y="753049"/>
                  </a:lnTo>
                  <a:lnTo>
                    <a:pt x="2005740" y="707728"/>
                  </a:lnTo>
                  <a:lnTo>
                    <a:pt x="2021039" y="661936"/>
                  </a:lnTo>
                  <a:lnTo>
                    <a:pt x="2020303" y="661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1320" y="2930309"/>
              <a:ext cx="1871468" cy="188366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074195" y="3152213"/>
              <a:ext cx="1424940" cy="1435735"/>
            </a:xfrm>
            <a:custGeom>
              <a:avLst/>
              <a:gdLst/>
              <a:ahLst/>
              <a:cxnLst/>
              <a:rect l="l" t="t" r="r" b="b"/>
              <a:pathLst>
                <a:path w="1424939" h="1435735">
                  <a:moveTo>
                    <a:pt x="712165" y="0"/>
                  </a:moveTo>
                  <a:lnTo>
                    <a:pt x="663369" y="1654"/>
                  </a:lnTo>
                  <a:lnTo>
                    <a:pt x="615461" y="6547"/>
                  </a:lnTo>
                  <a:lnTo>
                    <a:pt x="568547" y="14571"/>
                  </a:lnTo>
                  <a:lnTo>
                    <a:pt x="522732" y="25620"/>
                  </a:lnTo>
                  <a:lnTo>
                    <a:pt x="478123" y="39588"/>
                  </a:lnTo>
                  <a:lnTo>
                    <a:pt x="434823" y="56368"/>
                  </a:lnTo>
                  <a:lnTo>
                    <a:pt x="392941" y="75854"/>
                  </a:lnTo>
                  <a:lnTo>
                    <a:pt x="352580" y="97939"/>
                  </a:lnTo>
                  <a:lnTo>
                    <a:pt x="313846" y="122516"/>
                  </a:lnTo>
                  <a:lnTo>
                    <a:pt x="276846" y="149479"/>
                  </a:lnTo>
                  <a:lnTo>
                    <a:pt x="241685" y="178722"/>
                  </a:lnTo>
                  <a:lnTo>
                    <a:pt x="208468" y="210138"/>
                  </a:lnTo>
                  <a:lnTo>
                    <a:pt x="177302" y="243621"/>
                  </a:lnTo>
                  <a:lnTo>
                    <a:pt x="148291" y="279064"/>
                  </a:lnTo>
                  <a:lnTo>
                    <a:pt x="121542" y="316360"/>
                  </a:lnTo>
                  <a:lnTo>
                    <a:pt x="97160" y="355404"/>
                  </a:lnTo>
                  <a:lnTo>
                    <a:pt x="75251" y="396088"/>
                  </a:lnTo>
                  <a:lnTo>
                    <a:pt x="55920" y="438306"/>
                  </a:lnTo>
                  <a:lnTo>
                    <a:pt x="39274" y="481952"/>
                  </a:lnTo>
                  <a:lnTo>
                    <a:pt x="25417" y="526919"/>
                  </a:lnTo>
                  <a:lnTo>
                    <a:pt x="14455" y="573100"/>
                  </a:lnTo>
                  <a:lnTo>
                    <a:pt x="6495" y="620390"/>
                  </a:lnTo>
                  <a:lnTo>
                    <a:pt x="1641" y="668681"/>
                  </a:lnTo>
                  <a:lnTo>
                    <a:pt x="0" y="717867"/>
                  </a:lnTo>
                  <a:lnTo>
                    <a:pt x="1641" y="767053"/>
                  </a:lnTo>
                  <a:lnTo>
                    <a:pt x="6495" y="815344"/>
                  </a:lnTo>
                  <a:lnTo>
                    <a:pt x="14455" y="862634"/>
                  </a:lnTo>
                  <a:lnTo>
                    <a:pt x="25417" y="908815"/>
                  </a:lnTo>
                  <a:lnTo>
                    <a:pt x="39274" y="953782"/>
                  </a:lnTo>
                  <a:lnTo>
                    <a:pt x="55920" y="997428"/>
                  </a:lnTo>
                  <a:lnTo>
                    <a:pt x="75251" y="1039646"/>
                  </a:lnTo>
                  <a:lnTo>
                    <a:pt x="97160" y="1080330"/>
                  </a:lnTo>
                  <a:lnTo>
                    <a:pt x="121542" y="1119374"/>
                  </a:lnTo>
                  <a:lnTo>
                    <a:pt x="148291" y="1156670"/>
                  </a:lnTo>
                  <a:lnTo>
                    <a:pt x="177302" y="1192113"/>
                  </a:lnTo>
                  <a:lnTo>
                    <a:pt x="208468" y="1225596"/>
                  </a:lnTo>
                  <a:lnTo>
                    <a:pt x="241685" y="1257012"/>
                  </a:lnTo>
                  <a:lnTo>
                    <a:pt x="276846" y="1286255"/>
                  </a:lnTo>
                  <a:lnTo>
                    <a:pt x="313846" y="1313218"/>
                  </a:lnTo>
                  <a:lnTo>
                    <a:pt x="352580" y="1337795"/>
                  </a:lnTo>
                  <a:lnTo>
                    <a:pt x="392941" y="1359880"/>
                  </a:lnTo>
                  <a:lnTo>
                    <a:pt x="434823" y="1379366"/>
                  </a:lnTo>
                  <a:lnTo>
                    <a:pt x="478123" y="1396146"/>
                  </a:lnTo>
                  <a:lnTo>
                    <a:pt x="522732" y="1410114"/>
                  </a:lnTo>
                  <a:lnTo>
                    <a:pt x="568547" y="1421163"/>
                  </a:lnTo>
                  <a:lnTo>
                    <a:pt x="615461" y="1429187"/>
                  </a:lnTo>
                  <a:lnTo>
                    <a:pt x="663369" y="1434080"/>
                  </a:lnTo>
                  <a:lnTo>
                    <a:pt x="712165" y="1435734"/>
                  </a:lnTo>
                  <a:lnTo>
                    <a:pt x="760959" y="1434080"/>
                  </a:lnTo>
                  <a:lnTo>
                    <a:pt x="808865" y="1429187"/>
                  </a:lnTo>
                  <a:lnTo>
                    <a:pt x="855778" y="1421163"/>
                  </a:lnTo>
                  <a:lnTo>
                    <a:pt x="901592" y="1410114"/>
                  </a:lnTo>
                  <a:lnTo>
                    <a:pt x="946200" y="1396146"/>
                  </a:lnTo>
                  <a:lnTo>
                    <a:pt x="989499" y="1379366"/>
                  </a:lnTo>
                  <a:lnTo>
                    <a:pt x="1031381" y="1359880"/>
                  </a:lnTo>
                  <a:lnTo>
                    <a:pt x="1071741" y="1337795"/>
                  </a:lnTo>
                  <a:lnTo>
                    <a:pt x="1110473" y="1313218"/>
                  </a:lnTo>
                  <a:lnTo>
                    <a:pt x="1147473" y="1286255"/>
                  </a:lnTo>
                  <a:lnTo>
                    <a:pt x="1182634" y="1257012"/>
                  </a:lnTo>
                  <a:lnTo>
                    <a:pt x="1215850" y="1225596"/>
                  </a:lnTo>
                  <a:lnTo>
                    <a:pt x="1247016" y="1192113"/>
                  </a:lnTo>
                  <a:lnTo>
                    <a:pt x="1276026" y="1156670"/>
                  </a:lnTo>
                  <a:lnTo>
                    <a:pt x="1302775" y="1119374"/>
                  </a:lnTo>
                  <a:lnTo>
                    <a:pt x="1327157" y="1080330"/>
                  </a:lnTo>
                  <a:lnTo>
                    <a:pt x="1349066" y="1039646"/>
                  </a:lnTo>
                  <a:lnTo>
                    <a:pt x="1368397" y="997428"/>
                  </a:lnTo>
                  <a:lnTo>
                    <a:pt x="1385043" y="953782"/>
                  </a:lnTo>
                  <a:lnTo>
                    <a:pt x="1398900" y="908815"/>
                  </a:lnTo>
                  <a:lnTo>
                    <a:pt x="1409862" y="862634"/>
                  </a:lnTo>
                  <a:lnTo>
                    <a:pt x="1417822" y="815344"/>
                  </a:lnTo>
                  <a:lnTo>
                    <a:pt x="1422676" y="767053"/>
                  </a:lnTo>
                  <a:lnTo>
                    <a:pt x="1424317" y="717867"/>
                  </a:lnTo>
                  <a:lnTo>
                    <a:pt x="1422676" y="668681"/>
                  </a:lnTo>
                  <a:lnTo>
                    <a:pt x="1417822" y="620390"/>
                  </a:lnTo>
                  <a:lnTo>
                    <a:pt x="1409862" y="573100"/>
                  </a:lnTo>
                  <a:lnTo>
                    <a:pt x="1398900" y="526919"/>
                  </a:lnTo>
                  <a:lnTo>
                    <a:pt x="1385043" y="481952"/>
                  </a:lnTo>
                  <a:lnTo>
                    <a:pt x="1368397" y="438306"/>
                  </a:lnTo>
                  <a:lnTo>
                    <a:pt x="1349066" y="396088"/>
                  </a:lnTo>
                  <a:lnTo>
                    <a:pt x="1327157" y="355404"/>
                  </a:lnTo>
                  <a:lnTo>
                    <a:pt x="1302775" y="316360"/>
                  </a:lnTo>
                  <a:lnTo>
                    <a:pt x="1276026" y="279064"/>
                  </a:lnTo>
                  <a:lnTo>
                    <a:pt x="1247016" y="243621"/>
                  </a:lnTo>
                  <a:lnTo>
                    <a:pt x="1215850" y="210138"/>
                  </a:lnTo>
                  <a:lnTo>
                    <a:pt x="1182634" y="178722"/>
                  </a:lnTo>
                  <a:lnTo>
                    <a:pt x="1147473" y="149479"/>
                  </a:lnTo>
                  <a:lnTo>
                    <a:pt x="1110473" y="122516"/>
                  </a:lnTo>
                  <a:lnTo>
                    <a:pt x="1071741" y="97939"/>
                  </a:lnTo>
                  <a:lnTo>
                    <a:pt x="1031381" y="75854"/>
                  </a:lnTo>
                  <a:lnTo>
                    <a:pt x="989499" y="56368"/>
                  </a:lnTo>
                  <a:lnTo>
                    <a:pt x="946200" y="39588"/>
                  </a:lnTo>
                  <a:lnTo>
                    <a:pt x="901592" y="25620"/>
                  </a:lnTo>
                  <a:lnTo>
                    <a:pt x="855778" y="14571"/>
                  </a:lnTo>
                  <a:lnTo>
                    <a:pt x="808865" y="6547"/>
                  </a:lnTo>
                  <a:lnTo>
                    <a:pt x="760959" y="1654"/>
                  </a:lnTo>
                  <a:lnTo>
                    <a:pt x="7121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66590" y="3601167"/>
            <a:ext cx="1240155" cy="48323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54000">
              <a:lnSpc>
                <a:spcPts val="1750"/>
              </a:lnSpc>
              <a:spcBef>
                <a:spcPts val="240"/>
              </a:spcBef>
            </a:pPr>
            <a:r>
              <a:rPr sz="1550" b="1" spc="-10" dirty="0">
                <a:solidFill>
                  <a:srgbClr val="202F3B"/>
                </a:solidFill>
                <a:latin typeface="Marine-Black"/>
                <a:cs typeface="Marine-Black"/>
              </a:rPr>
              <a:t>SHARED </a:t>
            </a:r>
            <a:r>
              <a:rPr sz="1550" b="1" spc="-25" dirty="0">
                <a:solidFill>
                  <a:srgbClr val="202F3B"/>
                </a:solidFill>
                <a:latin typeface="Marine-Black"/>
                <a:cs typeface="Marine-Black"/>
              </a:rPr>
              <a:t>GOVERNANCE</a:t>
            </a:r>
            <a:endParaRPr sz="1550">
              <a:latin typeface="Marine-Black"/>
              <a:cs typeface="Marine-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05179" y="2580445"/>
            <a:ext cx="1196340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-10" dirty="0">
                <a:solidFill>
                  <a:srgbClr val="202F3B"/>
                </a:solidFill>
                <a:latin typeface="Marine Bold"/>
                <a:cs typeface="Marine Bold"/>
              </a:rPr>
              <a:t>AMBASSADORS</a:t>
            </a:r>
            <a:endParaRPr sz="1350">
              <a:latin typeface="Marine Regular"/>
              <a:cs typeface="Marine Regular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611276" y="2061757"/>
            <a:ext cx="379730" cy="508634"/>
            <a:chOff x="2611276" y="2061757"/>
            <a:chExt cx="379730" cy="508634"/>
          </a:xfrm>
        </p:grpSpPr>
        <p:sp>
          <p:nvSpPr>
            <p:cNvPr id="17" name="object 17"/>
            <p:cNvSpPr/>
            <p:nvPr/>
          </p:nvSpPr>
          <p:spPr>
            <a:xfrm>
              <a:off x="2849537" y="2061768"/>
              <a:ext cx="141605" cy="480059"/>
            </a:xfrm>
            <a:custGeom>
              <a:avLst/>
              <a:gdLst/>
              <a:ahLst/>
              <a:cxnLst/>
              <a:rect l="l" t="t" r="r" b="b"/>
              <a:pathLst>
                <a:path w="141605" h="480060">
                  <a:moveTo>
                    <a:pt x="13995" y="227596"/>
                  </a:moveTo>
                  <a:lnTo>
                    <a:pt x="0" y="227634"/>
                  </a:lnTo>
                  <a:lnTo>
                    <a:pt x="0" y="480009"/>
                  </a:lnTo>
                  <a:lnTo>
                    <a:pt x="13995" y="480009"/>
                  </a:lnTo>
                  <a:lnTo>
                    <a:pt x="13995" y="227596"/>
                  </a:lnTo>
                  <a:close/>
                </a:path>
                <a:path w="141605" h="480060">
                  <a:moveTo>
                    <a:pt x="13995" y="3162"/>
                  </a:moveTo>
                  <a:lnTo>
                    <a:pt x="10858" y="0"/>
                  </a:lnTo>
                  <a:lnTo>
                    <a:pt x="3136" y="0"/>
                  </a:lnTo>
                  <a:lnTo>
                    <a:pt x="0" y="3162"/>
                  </a:lnTo>
                  <a:lnTo>
                    <a:pt x="0" y="147167"/>
                  </a:lnTo>
                  <a:lnTo>
                    <a:pt x="13995" y="147167"/>
                  </a:lnTo>
                  <a:lnTo>
                    <a:pt x="13995" y="107810"/>
                  </a:lnTo>
                  <a:lnTo>
                    <a:pt x="13995" y="3162"/>
                  </a:lnTo>
                  <a:close/>
                </a:path>
                <a:path w="141605" h="480060">
                  <a:moveTo>
                    <a:pt x="141033" y="66725"/>
                  </a:moveTo>
                  <a:lnTo>
                    <a:pt x="141020" y="56210"/>
                  </a:lnTo>
                  <a:lnTo>
                    <a:pt x="137668" y="51689"/>
                  </a:lnTo>
                  <a:lnTo>
                    <a:pt x="132664" y="50215"/>
                  </a:lnTo>
                  <a:lnTo>
                    <a:pt x="27990" y="19304"/>
                  </a:lnTo>
                  <a:lnTo>
                    <a:pt x="27990" y="34010"/>
                  </a:lnTo>
                  <a:lnTo>
                    <a:pt x="121018" y="61480"/>
                  </a:lnTo>
                  <a:lnTo>
                    <a:pt x="27990" y="88950"/>
                  </a:lnTo>
                  <a:lnTo>
                    <a:pt x="27990" y="103657"/>
                  </a:lnTo>
                  <a:lnTo>
                    <a:pt x="137680" y="71259"/>
                  </a:lnTo>
                  <a:lnTo>
                    <a:pt x="141033" y="66725"/>
                  </a:lnTo>
                  <a:close/>
                </a:path>
              </a:pathLst>
            </a:custGeom>
            <a:solidFill>
              <a:srgbClr val="202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8873" y="2122196"/>
              <a:ext cx="84772" cy="8545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11272" y="2223045"/>
              <a:ext cx="373380" cy="347345"/>
            </a:xfrm>
            <a:custGeom>
              <a:avLst/>
              <a:gdLst/>
              <a:ahLst/>
              <a:cxnLst/>
              <a:rect l="l" t="t" r="r" b="b"/>
              <a:pathLst>
                <a:path w="373380" h="347344">
                  <a:moveTo>
                    <a:pt x="292201" y="7734"/>
                  </a:moveTo>
                  <a:lnTo>
                    <a:pt x="292176" y="6057"/>
                  </a:lnTo>
                  <a:lnTo>
                    <a:pt x="290550" y="1803"/>
                  </a:lnTo>
                  <a:lnTo>
                    <a:pt x="287959" y="0"/>
                  </a:lnTo>
                  <a:lnTo>
                    <a:pt x="44348" y="0"/>
                  </a:lnTo>
                  <a:lnTo>
                    <a:pt x="27101" y="4025"/>
                  </a:lnTo>
                  <a:lnTo>
                    <a:pt x="12992" y="14249"/>
                  </a:lnTo>
                  <a:lnTo>
                    <a:pt x="3479" y="29197"/>
                  </a:lnTo>
                  <a:lnTo>
                    <a:pt x="0" y="47409"/>
                  </a:lnTo>
                  <a:lnTo>
                    <a:pt x="7988" y="153682"/>
                  </a:lnTo>
                  <a:lnTo>
                    <a:pt x="12204" y="169214"/>
                  </a:lnTo>
                  <a:lnTo>
                    <a:pt x="21488" y="180289"/>
                  </a:lnTo>
                  <a:lnTo>
                    <a:pt x="34175" y="187147"/>
                  </a:lnTo>
                  <a:lnTo>
                    <a:pt x="48577" y="190042"/>
                  </a:lnTo>
                  <a:lnTo>
                    <a:pt x="58013" y="318731"/>
                  </a:lnTo>
                  <a:lnTo>
                    <a:pt x="72059" y="318731"/>
                  </a:lnTo>
                  <a:lnTo>
                    <a:pt x="52844" y="57061"/>
                  </a:lnTo>
                  <a:lnTo>
                    <a:pt x="49301" y="54152"/>
                  </a:lnTo>
                  <a:lnTo>
                    <a:pt x="41783" y="54711"/>
                  </a:lnTo>
                  <a:lnTo>
                    <a:pt x="38887" y="58102"/>
                  </a:lnTo>
                  <a:lnTo>
                    <a:pt x="47510" y="175742"/>
                  </a:lnTo>
                  <a:lnTo>
                    <a:pt x="38950" y="173875"/>
                  </a:lnTo>
                  <a:lnTo>
                    <a:pt x="30911" y="169760"/>
                  </a:lnTo>
                  <a:lnTo>
                    <a:pt x="24790" y="162877"/>
                  </a:lnTo>
                  <a:lnTo>
                    <a:pt x="21958" y="152717"/>
                  </a:lnTo>
                  <a:lnTo>
                    <a:pt x="13982" y="46888"/>
                  </a:lnTo>
                  <a:lnTo>
                    <a:pt x="16395" y="34366"/>
                  </a:lnTo>
                  <a:lnTo>
                    <a:pt x="22961" y="24028"/>
                  </a:lnTo>
                  <a:lnTo>
                    <a:pt x="32677" y="16916"/>
                  </a:lnTo>
                  <a:lnTo>
                    <a:pt x="44526" y="14097"/>
                  </a:lnTo>
                  <a:lnTo>
                    <a:pt x="277025" y="14097"/>
                  </a:lnTo>
                  <a:lnTo>
                    <a:pt x="151396" y="38290"/>
                  </a:lnTo>
                  <a:lnTo>
                    <a:pt x="148361" y="41148"/>
                  </a:lnTo>
                  <a:lnTo>
                    <a:pt x="128054" y="318731"/>
                  </a:lnTo>
                  <a:lnTo>
                    <a:pt x="142100" y="318731"/>
                  </a:lnTo>
                  <a:lnTo>
                    <a:pt x="161569" y="52387"/>
                  </a:lnTo>
                  <a:lnTo>
                    <a:pt x="257810" y="52235"/>
                  </a:lnTo>
                  <a:lnTo>
                    <a:pt x="289598" y="21780"/>
                  </a:lnTo>
                  <a:lnTo>
                    <a:pt x="291706" y="9258"/>
                  </a:lnTo>
                  <a:lnTo>
                    <a:pt x="292201" y="7734"/>
                  </a:lnTo>
                  <a:close/>
                </a:path>
                <a:path w="373380" h="347344">
                  <a:moveTo>
                    <a:pt x="372770" y="336003"/>
                  </a:moveTo>
                  <a:lnTo>
                    <a:pt x="369633" y="332841"/>
                  </a:lnTo>
                  <a:lnTo>
                    <a:pt x="365772" y="332841"/>
                  </a:lnTo>
                  <a:lnTo>
                    <a:pt x="5194" y="332841"/>
                  </a:lnTo>
                  <a:lnTo>
                    <a:pt x="2057" y="336003"/>
                  </a:lnTo>
                  <a:lnTo>
                    <a:pt x="2057" y="343789"/>
                  </a:lnTo>
                  <a:lnTo>
                    <a:pt x="5194" y="346938"/>
                  </a:lnTo>
                  <a:lnTo>
                    <a:pt x="369633" y="346938"/>
                  </a:lnTo>
                  <a:lnTo>
                    <a:pt x="372770" y="343789"/>
                  </a:lnTo>
                  <a:lnTo>
                    <a:pt x="372770" y="336003"/>
                  </a:lnTo>
                  <a:close/>
                </a:path>
              </a:pathLst>
            </a:custGeom>
            <a:solidFill>
              <a:srgbClr val="202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113063" y="5084118"/>
            <a:ext cx="1068070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dirty="0">
                <a:solidFill>
                  <a:srgbClr val="202F3B"/>
                </a:solidFill>
                <a:latin typeface="Marine Bold"/>
                <a:cs typeface="Marine Bold"/>
              </a:rPr>
              <a:t>CO-</a:t>
            </a:r>
            <a:r>
              <a:rPr sz="1350" b="1" spc="-10" dirty="0">
                <a:solidFill>
                  <a:srgbClr val="202F3B"/>
                </a:solidFill>
                <a:latin typeface="Marine Bold"/>
                <a:cs typeface="Marine Bold"/>
              </a:rPr>
              <a:t>AUTHORS</a:t>
            </a:r>
            <a:endParaRPr sz="1350">
              <a:latin typeface="Marine Regular"/>
              <a:cs typeface="Marine Regular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409454" y="4608268"/>
            <a:ext cx="459740" cy="470534"/>
            <a:chOff x="3409454" y="4608268"/>
            <a:chExt cx="459740" cy="470534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9965" y="4608268"/>
              <a:ext cx="88404" cy="891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0019" y="4608268"/>
              <a:ext cx="88404" cy="8912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409454" y="4714290"/>
              <a:ext cx="459740" cy="364490"/>
            </a:xfrm>
            <a:custGeom>
              <a:avLst/>
              <a:gdLst/>
              <a:ahLst/>
              <a:cxnLst/>
              <a:rect l="l" t="t" r="r" b="b"/>
              <a:pathLst>
                <a:path w="459739" h="364489">
                  <a:moveTo>
                    <a:pt x="375577" y="103949"/>
                  </a:moveTo>
                  <a:lnTo>
                    <a:pt x="375412" y="99682"/>
                  </a:lnTo>
                  <a:lnTo>
                    <a:pt x="374370" y="97701"/>
                  </a:lnTo>
                  <a:lnTo>
                    <a:pt x="316407" y="54457"/>
                  </a:lnTo>
                  <a:lnTo>
                    <a:pt x="312026" y="55092"/>
                  </a:lnTo>
                  <a:lnTo>
                    <a:pt x="307403" y="61366"/>
                  </a:lnTo>
                  <a:lnTo>
                    <a:pt x="308063" y="65786"/>
                  </a:lnTo>
                  <a:lnTo>
                    <a:pt x="357339" y="102552"/>
                  </a:lnTo>
                  <a:lnTo>
                    <a:pt x="322338" y="133324"/>
                  </a:lnTo>
                  <a:lnTo>
                    <a:pt x="322338" y="112318"/>
                  </a:lnTo>
                  <a:lnTo>
                    <a:pt x="319201" y="109169"/>
                  </a:lnTo>
                  <a:lnTo>
                    <a:pt x="191008" y="109156"/>
                  </a:lnTo>
                  <a:lnTo>
                    <a:pt x="187172" y="160337"/>
                  </a:lnTo>
                  <a:lnTo>
                    <a:pt x="182956" y="173024"/>
                  </a:lnTo>
                  <a:lnTo>
                    <a:pt x="174028" y="180695"/>
                  </a:lnTo>
                  <a:lnTo>
                    <a:pt x="163017" y="184365"/>
                  </a:lnTo>
                  <a:lnTo>
                    <a:pt x="150660" y="185102"/>
                  </a:lnTo>
                  <a:lnTo>
                    <a:pt x="148615" y="185940"/>
                  </a:lnTo>
                  <a:lnTo>
                    <a:pt x="145923" y="188404"/>
                  </a:lnTo>
                  <a:lnTo>
                    <a:pt x="145110" y="190093"/>
                  </a:lnTo>
                  <a:lnTo>
                    <a:pt x="133540" y="349910"/>
                  </a:lnTo>
                  <a:lnTo>
                    <a:pt x="76161" y="349923"/>
                  </a:lnTo>
                  <a:lnTo>
                    <a:pt x="54851" y="59867"/>
                  </a:lnTo>
                  <a:lnTo>
                    <a:pt x="51168" y="56959"/>
                  </a:lnTo>
                  <a:lnTo>
                    <a:pt x="43789" y="57531"/>
                  </a:lnTo>
                  <a:lnTo>
                    <a:pt x="40894" y="60909"/>
                  </a:lnTo>
                  <a:lnTo>
                    <a:pt x="49999" y="184797"/>
                  </a:lnTo>
                  <a:lnTo>
                    <a:pt x="40741" y="182880"/>
                  </a:lnTo>
                  <a:lnTo>
                    <a:pt x="32067" y="178549"/>
                  </a:lnTo>
                  <a:lnTo>
                    <a:pt x="25438" y="171208"/>
                  </a:lnTo>
                  <a:lnTo>
                    <a:pt x="22364" y="160248"/>
                  </a:lnTo>
                  <a:lnTo>
                    <a:pt x="13982" y="48945"/>
                  </a:lnTo>
                  <a:lnTo>
                    <a:pt x="16548" y="35648"/>
                  </a:lnTo>
                  <a:lnTo>
                    <a:pt x="23533" y="24650"/>
                  </a:lnTo>
                  <a:lnTo>
                    <a:pt x="33858" y="17094"/>
                  </a:lnTo>
                  <a:lnTo>
                    <a:pt x="46456" y="14109"/>
                  </a:lnTo>
                  <a:lnTo>
                    <a:pt x="162890" y="14109"/>
                  </a:lnTo>
                  <a:lnTo>
                    <a:pt x="175590" y="17094"/>
                  </a:lnTo>
                  <a:lnTo>
                    <a:pt x="185966" y="24587"/>
                  </a:lnTo>
                  <a:lnTo>
                    <a:pt x="192976" y="35433"/>
                  </a:lnTo>
                  <a:lnTo>
                    <a:pt x="195567" y="48425"/>
                  </a:lnTo>
                  <a:lnTo>
                    <a:pt x="194792" y="58775"/>
                  </a:lnTo>
                  <a:lnTo>
                    <a:pt x="208813" y="58775"/>
                  </a:lnTo>
                  <a:lnTo>
                    <a:pt x="195935" y="14820"/>
                  </a:lnTo>
                  <a:lnTo>
                    <a:pt x="163068" y="12"/>
                  </a:lnTo>
                  <a:lnTo>
                    <a:pt x="46291" y="12"/>
                  </a:lnTo>
                  <a:lnTo>
                    <a:pt x="28282" y="4216"/>
                  </a:lnTo>
                  <a:lnTo>
                    <a:pt x="13563" y="14897"/>
                  </a:lnTo>
                  <a:lnTo>
                    <a:pt x="3632" y="30492"/>
                  </a:lnTo>
                  <a:lnTo>
                    <a:pt x="0" y="49479"/>
                  </a:lnTo>
                  <a:lnTo>
                    <a:pt x="8394" y="161226"/>
                  </a:lnTo>
                  <a:lnTo>
                    <a:pt x="12827" y="177482"/>
                  </a:lnTo>
                  <a:lnTo>
                    <a:pt x="22593" y="189052"/>
                  </a:lnTo>
                  <a:lnTo>
                    <a:pt x="35928" y="196176"/>
                  </a:lnTo>
                  <a:lnTo>
                    <a:pt x="51054" y="199136"/>
                  </a:lnTo>
                  <a:lnTo>
                    <a:pt x="62738" y="358317"/>
                  </a:lnTo>
                  <a:lnTo>
                    <a:pt x="68897" y="364096"/>
                  </a:lnTo>
                  <a:lnTo>
                    <a:pt x="140817" y="364096"/>
                  </a:lnTo>
                  <a:lnTo>
                    <a:pt x="146977" y="358317"/>
                  </a:lnTo>
                  <a:lnTo>
                    <a:pt x="158483" y="199136"/>
                  </a:lnTo>
                  <a:lnTo>
                    <a:pt x="173583" y="196176"/>
                  </a:lnTo>
                  <a:lnTo>
                    <a:pt x="186918" y="189052"/>
                  </a:lnTo>
                  <a:lnTo>
                    <a:pt x="196697" y="177520"/>
                  </a:lnTo>
                  <a:lnTo>
                    <a:pt x="201129" y="161315"/>
                  </a:lnTo>
                  <a:lnTo>
                    <a:pt x="203987" y="123266"/>
                  </a:lnTo>
                  <a:lnTo>
                    <a:pt x="308343" y="123266"/>
                  </a:lnTo>
                  <a:lnTo>
                    <a:pt x="308343" y="151612"/>
                  </a:lnTo>
                  <a:lnTo>
                    <a:pt x="309943" y="154127"/>
                  </a:lnTo>
                  <a:lnTo>
                    <a:pt x="313372" y="155676"/>
                  </a:lnTo>
                  <a:lnTo>
                    <a:pt x="317004" y="155892"/>
                  </a:lnTo>
                  <a:lnTo>
                    <a:pt x="318643" y="155308"/>
                  </a:lnTo>
                  <a:lnTo>
                    <a:pt x="374700" y="106019"/>
                  </a:lnTo>
                  <a:lnTo>
                    <a:pt x="375577" y="103949"/>
                  </a:lnTo>
                  <a:close/>
                </a:path>
                <a:path w="459739" h="364489">
                  <a:moveTo>
                    <a:pt x="459486" y="48945"/>
                  </a:moveTo>
                  <a:lnTo>
                    <a:pt x="455841" y="30276"/>
                  </a:lnTo>
                  <a:lnTo>
                    <a:pt x="445897" y="14833"/>
                  </a:lnTo>
                  <a:lnTo>
                    <a:pt x="431126" y="4216"/>
                  </a:lnTo>
                  <a:lnTo>
                    <a:pt x="413016" y="0"/>
                  </a:lnTo>
                  <a:lnTo>
                    <a:pt x="296240" y="0"/>
                  </a:lnTo>
                  <a:lnTo>
                    <a:pt x="278231" y="4216"/>
                  </a:lnTo>
                  <a:lnTo>
                    <a:pt x="263512" y="14897"/>
                  </a:lnTo>
                  <a:lnTo>
                    <a:pt x="253580" y="30492"/>
                  </a:lnTo>
                  <a:lnTo>
                    <a:pt x="249948" y="49466"/>
                  </a:lnTo>
                  <a:lnTo>
                    <a:pt x="251701" y="72885"/>
                  </a:lnTo>
                  <a:lnTo>
                    <a:pt x="151130" y="72885"/>
                  </a:lnTo>
                  <a:lnTo>
                    <a:pt x="151130" y="44538"/>
                  </a:lnTo>
                  <a:lnTo>
                    <a:pt x="149542" y="42024"/>
                  </a:lnTo>
                  <a:lnTo>
                    <a:pt x="144564" y="39751"/>
                  </a:lnTo>
                  <a:lnTo>
                    <a:pt x="141592" y="40182"/>
                  </a:lnTo>
                  <a:lnTo>
                    <a:pt x="84772" y="90131"/>
                  </a:lnTo>
                  <a:lnTo>
                    <a:pt x="83896" y="92202"/>
                  </a:lnTo>
                  <a:lnTo>
                    <a:pt x="84061" y="96456"/>
                  </a:lnTo>
                  <a:lnTo>
                    <a:pt x="85102" y="98437"/>
                  </a:lnTo>
                  <a:lnTo>
                    <a:pt x="141224" y="140335"/>
                  </a:lnTo>
                  <a:lnTo>
                    <a:pt x="142684" y="140779"/>
                  </a:lnTo>
                  <a:lnTo>
                    <a:pt x="146278" y="140779"/>
                  </a:lnTo>
                  <a:lnTo>
                    <a:pt x="148386" y="139788"/>
                  </a:lnTo>
                  <a:lnTo>
                    <a:pt x="152069" y="134797"/>
                  </a:lnTo>
                  <a:lnTo>
                    <a:pt x="151409" y="130378"/>
                  </a:lnTo>
                  <a:lnTo>
                    <a:pt x="102133" y="93599"/>
                  </a:lnTo>
                  <a:lnTo>
                    <a:pt x="137147" y="62826"/>
                  </a:lnTo>
                  <a:lnTo>
                    <a:pt x="137147" y="83820"/>
                  </a:lnTo>
                  <a:lnTo>
                    <a:pt x="140271" y="86982"/>
                  </a:lnTo>
                  <a:lnTo>
                    <a:pt x="266788" y="86995"/>
                  </a:lnTo>
                  <a:lnTo>
                    <a:pt x="263918" y="48945"/>
                  </a:lnTo>
                  <a:lnTo>
                    <a:pt x="266484" y="35648"/>
                  </a:lnTo>
                  <a:lnTo>
                    <a:pt x="273481" y="24650"/>
                  </a:lnTo>
                  <a:lnTo>
                    <a:pt x="283806" y="17094"/>
                  </a:lnTo>
                  <a:lnTo>
                    <a:pt x="296405" y="14097"/>
                  </a:lnTo>
                  <a:lnTo>
                    <a:pt x="412851" y="14097"/>
                  </a:lnTo>
                  <a:lnTo>
                    <a:pt x="425538" y="17094"/>
                  </a:lnTo>
                  <a:lnTo>
                    <a:pt x="435927" y="24587"/>
                  </a:lnTo>
                  <a:lnTo>
                    <a:pt x="442925" y="35420"/>
                  </a:lnTo>
                  <a:lnTo>
                    <a:pt x="445503" y="48412"/>
                  </a:lnTo>
                  <a:lnTo>
                    <a:pt x="437108" y="160324"/>
                  </a:lnTo>
                  <a:lnTo>
                    <a:pt x="434022" y="171246"/>
                  </a:lnTo>
                  <a:lnTo>
                    <a:pt x="427405" y="178549"/>
                  </a:lnTo>
                  <a:lnTo>
                    <a:pt x="418719" y="182867"/>
                  </a:lnTo>
                  <a:lnTo>
                    <a:pt x="409473" y="184785"/>
                  </a:lnTo>
                  <a:lnTo>
                    <a:pt x="418579" y="60909"/>
                  </a:lnTo>
                  <a:lnTo>
                    <a:pt x="415683" y="57518"/>
                  </a:lnTo>
                  <a:lnTo>
                    <a:pt x="408381" y="56984"/>
                  </a:lnTo>
                  <a:lnTo>
                    <a:pt x="404609" y="59855"/>
                  </a:lnTo>
                  <a:lnTo>
                    <a:pt x="383489" y="349897"/>
                  </a:lnTo>
                  <a:lnTo>
                    <a:pt x="390474" y="350418"/>
                  </a:lnTo>
                  <a:lnTo>
                    <a:pt x="326097" y="349910"/>
                  </a:lnTo>
                  <a:lnTo>
                    <a:pt x="314363" y="190093"/>
                  </a:lnTo>
                  <a:lnTo>
                    <a:pt x="296418" y="184378"/>
                  </a:lnTo>
                  <a:lnTo>
                    <a:pt x="285419" y="180695"/>
                  </a:lnTo>
                  <a:lnTo>
                    <a:pt x="276504" y="172999"/>
                  </a:lnTo>
                  <a:lnTo>
                    <a:pt x="272300" y="160248"/>
                  </a:lnTo>
                  <a:lnTo>
                    <a:pt x="270586" y="137375"/>
                  </a:lnTo>
                  <a:lnTo>
                    <a:pt x="256552" y="137375"/>
                  </a:lnTo>
                  <a:lnTo>
                    <a:pt x="262775" y="177482"/>
                  </a:lnTo>
                  <a:lnTo>
                    <a:pt x="300990" y="199123"/>
                  </a:lnTo>
                  <a:lnTo>
                    <a:pt x="312674" y="358317"/>
                  </a:lnTo>
                  <a:lnTo>
                    <a:pt x="318846" y="364096"/>
                  </a:lnTo>
                  <a:lnTo>
                    <a:pt x="390728" y="364096"/>
                  </a:lnTo>
                  <a:lnTo>
                    <a:pt x="396913" y="358317"/>
                  </a:lnTo>
                  <a:lnTo>
                    <a:pt x="408432" y="199123"/>
                  </a:lnTo>
                  <a:lnTo>
                    <a:pt x="423545" y="196176"/>
                  </a:lnTo>
                  <a:lnTo>
                    <a:pt x="436867" y="189064"/>
                  </a:lnTo>
                  <a:lnTo>
                    <a:pt x="446646" y="177520"/>
                  </a:lnTo>
                  <a:lnTo>
                    <a:pt x="451078" y="161302"/>
                  </a:lnTo>
                  <a:lnTo>
                    <a:pt x="459486" y="48945"/>
                  </a:lnTo>
                  <a:close/>
                </a:path>
              </a:pathLst>
            </a:custGeom>
            <a:solidFill>
              <a:srgbClr val="202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35402" y="3511241"/>
            <a:ext cx="925194" cy="4019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17780">
              <a:lnSpc>
                <a:spcPct val="80000"/>
              </a:lnSpc>
              <a:spcBef>
                <a:spcPts val="459"/>
              </a:spcBef>
            </a:pPr>
            <a:r>
              <a:rPr sz="1350" b="1" spc="-10" dirty="0">
                <a:solidFill>
                  <a:srgbClr val="202F3B"/>
                </a:solidFill>
                <a:latin typeface="Marine Bold"/>
                <a:cs typeface="Marine Bold"/>
              </a:rPr>
              <a:t>ADVANCED REPORTING</a:t>
            </a:r>
            <a:endParaRPr sz="1350">
              <a:latin typeface="Marine Regular"/>
              <a:cs typeface="Marine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18971" y="3048939"/>
            <a:ext cx="480059" cy="454659"/>
          </a:xfrm>
          <a:custGeom>
            <a:avLst/>
            <a:gdLst/>
            <a:ahLst/>
            <a:cxnLst/>
            <a:rect l="l" t="t" r="r" b="b"/>
            <a:pathLst>
              <a:path w="480060" h="454660">
                <a:moveTo>
                  <a:pt x="143624" y="346138"/>
                </a:moveTo>
                <a:lnTo>
                  <a:pt x="140500" y="342976"/>
                </a:lnTo>
                <a:lnTo>
                  <a:pt x="68135" y="342976"/>
                </a:lnTo>
                <a:lnTo>
                  <a:pt x="64274" y="342976"/>
                </a:lnTo>
                <a:lnTo>
                  <a:pt x="61137" y="346138"/>
                </a:lnTo>
                <a:lnTo>
                  <a:pt x="61137" y="353923"/>
                </a:lnTo>
                <a:lnTo>
                  <a:pt x="64274" y="357073"/>
                </a:lnTo>
                <a:lnTo>
                  <a:pt x="140500" y="357073"/>
                </a:lnTo>
                <a:lnTo>
                  <a:pt x="143624" y="353923"/>
                </a:lnTo>
                <a:lnTo>
                  <a:pt x="143624" y="346138"/>
                </a:lnTo>
                <a:close/>
              </a:path>
              <a:path w="480060" h="454660">
                <a:moveTo>
                  <a:pt x="185254" y="261010"/>
                </a:moveTo>
                <a:lnTo>
                  <a:pt x="63017" y="261010"/>
                </a:lnTo>
                <a:lnTo>
                  <a:pt x="63017" y="263550"/>
                </a:lnTo>
                <a:lnTo>
                  <a:pt x="61137" y="263550"/>
                </a:lnTo>
                <a:lnTo>
                  <a:pt x="61137" y="272440"/>
                </a:lnTo>
                <a:lnTo>
                  <a:pt x="62877" y="272440"/>
                </a:lnTo>
                <a:lnTo>
                  <a:pt x="62877" y="274980"/>
                </a:lnTo>
                <a:lnTo>
                  <a:pt x="180416" y="274980"/>
                </a:lnTo>
                <a:lnTo>
                  <a:pt x="180416" y="272440"/>
                </a:lnTo>
                <a:lnTo>
                  <a:pt x="182829" y="272440"/>
                </a:lnTo>
                <a:lnTo>
                  <a:pt x="182829" y="263550"/>
                </a:lnTo>
                <a:lnTo>
                  <a:pt x="185254" y="263550"/>
                </a:lnTo>
                <a:lnTo>
                  <a:pt x="185254" y="261010"/>
                </a:lnTo>
                <a:close/>
              </a:path>
              <a:path w="480060" h="454660">
                <a:moveTo>
                  <a:pt x="264045" y="179031"/>
                </a:moveTo>
                <a:lnTo>
                  <a:pt x="64274" y="179031"/>
                </a:lnTo>
                <a:lnTo>
                  <a:pt x="61137" y="182194"/>
                </a:lnTo>
                <a:lnTo>
                  <a:pt x="61137" y="189979"/>
                </a:lnTo>
                <a:lnTo>
                  <a:pt x="64274" y="193128"/>
                </a:lnTo>
                <a:lnTo>
                  <a:pt x="250050" y="193128"/>
                </a:lnTo>
                <a:lnTo>
                  <a:pt x="264045" y="179031"/>
                </a:lnTo>
                <a:close/>
              </a:path>
              <a:path w="480060" h="454660">
                <a:moveTo>
                  <a:pt x="283756" y="100203"/>
                </a:moveTo>
                <a:lnTo>
                  <a:pt x="280619" y="97053"/>
                </a:lnTo>
                <a:lnTo>
                  <a:pt x="64274" y="97053"/>
                </a:lnTo>
                <a:lnTo>
                  <a:pt x="61137" y="100203"/>
                </a:lnTo>
                <a:lnTo>
                  <a:pt x="61137" y="108000"/>
                </a:lnTo>
                <a:lnTo>
                  <a:pt x="64274" y="111150"/>
                </a:lnTo>
                <a:lnTo>
                  <a:pt x="280619" y="111150"/>
                </a:lnTo>
                <a:lnTo>
                  <a:pt x="283756" y="108000"/>
                </a:lnTo>
                <a:lnTo>
                  <a:pt x="283756" y="104101"/>
                </a:lnTo>
                <a:lnTo>
                  <a:pt x="283756" y="100203"/>
                </a:lnTo>
                <a:close/>
              </a:path>
              <a:path w="480060" h="454660">
                <a:moveTo>
                  <a:pt x="346583" y="7747"/>
                </a:moveTo>
                <a:lnTo>
                  <a:pt x="338899" y="0"/>
                </a:lnTo>
                <a:lnTo>
                  <a:pt x="7670" y="0"/>
                </a:lnTo>
                <a:lnTo>
                  <a:pt x="0" y="7747"/>
                </a:lnTo>
                <a:lnTo>
                  <a:pt x="0" y="446366"/>
                </a:lnTo>
                <a:lnTo>
                  <a:pt x="7670" y="454126"/>
                </a:lnTo>
                <a:lnTo>
                  <a:pt x="338899" y="454126"/>
                </a:lnTo>
                <a:lnTo>
                  <a:pt x="346583" y="446366"/>
                </a:lnTo>
                <a:lnTo>
                  <a:pt x="346583" y="254215"/>
                </a:lnTo>
                <a:lnTo>
                  <a:pt x="332587" y="268312"/>
                </a:lnTo>
                <a:lnTo>
                  <a:pt x="332587" y="438581"/>
                </a:lnTo>
                <a:lnTo>
                  <a:pt x="331177" y="440016"/>
                </a:lnTo>
                <a:lnTo>
                  <a:pt x="15392" y="440016"/>
                </a:lnTo>
                <a:lnTo>
                  <a:pt x="13982" y="438581"/>
                </a:lnTo>
                <a:lnTo>
                  <a:pt x="13982" y="15532"/>
                </a:lnTo>
                <a:lnTo>
                  <a:pt x="15392" y="14109"/>
                </a:lnTo>
                <a:lnTo>
                  <a:pt x="331177" y="14109"/>
                </a:lnTo>
                <a:lnTo>
                  <a:pt x="332587" y="15532"/>
                </a:lnTo>
                <a:lnTo>
                  <a:pt x="332587" y="109931"/>
                </a:lnTo>
                <a:lnTo>
                  <a:pt x="346583" y="95834"/>
                </a:lnTo>
                <a:lnTo>
                  <a:pt x="346583" y="7747"/>
                </a:lnTo>
                <a:close/>
              </a:path>
              <a:path w="480060" h="454660">
                <a:moveTo>
                  <a:pt x="479475" y="93662"/>
                </a:moveTo>
                <a:lnTo>
                  <a:pt x="461899" y="75933"/>
                </a:lnTo>
                <a:lnTo>
                  <a:pt x="461899" y="95885"/>
                </a:lnTo>
                <a:lnTo>
                  <a:pt x="436753" y="121234"/>
                </a:lnTo>
                <a:lnTo>
                  <a:pt x="426872" y="111277"/>
                </a:lnTo>
                <a:lnTo>
                  <a:pt x="426872" y="131191"/>
                </a:lnTo>
                <a:lnTo>
                  <a:pt x="249796" y="309689"/>
                </a:lnTo>
                <a:lnTo>
                  <a:pt x="185699" y="337185"/>
                </a:lnTo>
                <a:lnTo>
                  <a:pt x="212979" y="272580"/>
                </a:lnTo>
                <a:lnTo>
                  <a:pt x="390042" y="94081"/>
                </a:lnTo>
                <a:lnTo>
                  <a:pt x="426872" y="131191"/>
                </a:lnTo>
                <a:lnTo>
                  <a:pt x="426872" y="111277"/>
                </a:lnTo>
                <a:lnTo>
                  <a:pt x="409829" y="94081"/>
                </a:lnTo>
                <a:lnTo>
                  <a:pt x="399935" y="84112"/>
                </a:lnTo>
                <a:lnTo>
                  <a:pt x="425081" y="58762"/>
                </a:lnTo>
                <a:lnTo>
                  <a:pt x="461899" y="95885"/>
                </a:lnTo>
                <a:lnTo>
                  <a:pt x="444881" y="58762"/>
                </a:lnTo>
                <a:lnTo>
                  <a:pt x="426935" y="41732"/>
                </a:lnTo>
                <a:lnTo>
                  <a:pt x="423227" y="41732"/>
                </a:lnTo>
                <a:lnTo>
                  <a:pt x="421449" y="42468"/>
                </a:lnTo>
                <a:lnTo>
                  <a:pt x="201485" y="264210"/>
                </a:lnTo>
                <a:lnTo>
                  <a:pt x="200977" y="264960"/>
                </a:lnTo>
                <a:lnTo>
                  <a:pt x="164884" y="350431"/>
                </a:lnTo>
                <a:lnTo>
                  <a:pt x="165481" y="353491"/>
                </a:lnTo>
                <a:lnTo>
                  <a:pt x="168833" y="356882"/>
                </a:lnTo>
                <a:lnTo>
                  <a:pt x="170624" y="357593"/>
                </a:lnTo>
                <a:lnTo>
                  <a:pt x="173367" y="357593"/>
                </a:lnTo>
                <a:lnTo>
                  <a:pt x="221475" y="337185"/>
                </a:lnTo>
                <a:lnTo>
                  <a:pt x="257352" y="321792"/>
                </a:lnTo>
                <a:lnTo>
                  <a:pt x="456552" y="121234"/>
                </a:lnTo>
                <a:lnTo>
                  <a:pt x="479475" y="98120"/>
                </a:lnTo>
                <a:lnTo>
                  <a:pt x="479475" y="93662"/>
                </a:lnTo>
                <a:close/>
              </a:path>
            </a:pathLst>
          </a:custGeom>
          <a:solidFill>
            <a:srgbClr val="202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644661" y="3457055"/>
            <a:ext cx="1031240" cy="4019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154305">
              <a:lnSpc>
                <a:spcPct val="80000"/>
              </a:lnSpc>
              <a:spcBef>
                <a:spcPts val="459"/>
              </a:spcBef>
            </a:pPr>
            <a:r>
              <a:rPr sz="1350" b="1" spc="-10" dirty="0">
                <a:solidFill>
                  <a:srgbClr val="202F3B"/>
                </a:solidFill>
                <a:latin typeface="Marine Bold"/>
                <a:cs typeface="Marine Bold"/>
              </a:rPr>
              <a:t>PROCESS EXCELLENCE</a:t>
            </a:r>
            <a:endParaRPr sz="1350">
              <a:latin typeface="Marine Regular"/>
              <a:cs typeface="Marine Regular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867594" y="2976972"/>
            <a:ext cx="530225" cy="472440"/>
            <a:chOff x="3867594" y="2976972"/>
            <a:chExt cx="530225" cy="472440"/>
          </a:xfrm>
        </p:grpSpPr>
        <p:sp>
          <p:nvSpPr>
            <p:cNvPr id="29" name="object 29"/>
            <p:cNvSpPr/>
            <p:nvPr/>
          </p:nvSpPr>
          <p:spPr>
            <a:xfrm>
              <a:off x="4002307" y="2976972"/>
              <a:ext cx="302260" cy="249554"/>
            </a:xfrm>
            <a:custGeom>
              <a:avLst/>
              <a:gdLst/>
              <a:ahLst/>
              <a:cxnLst/>
              <a:rect l="l" t="t" r="r" b="b"/>
              <a:pathLst>
                <a:path w="302260" h="249555">
                  <a:moveTo>
                    <a:pt x="203365" y="0"/>
                  </a:moveTo>
                  <a:lnTo>
                    <a:pt x="196202" y="1206"/>
                  </a:lnTo>
                  <a:lnTo>
                    <a:pt x="167220" y="33820"/>
                  </a:lnTo>
                  <a:lnTo>
                    <a:pt x="165608" y="34277"/>
                  </a:lnTo>
                  <a:lnTo>
                    <a:pt x="137325" y="34404"/>
                  </a:lnTo>
                  <a:lnTo>
                    <a:pt x="136829" y="34632"/>
                  </a:lnTo>
                  <a:lnTo>
                    <a:pt x="135013" y="33794"/>
                  </a:lnTo>
                  <a:lnTo>
                    <a:pt x="105968" y="1206"/>
                  </a:lnTo>
                  <a:lnTo>
                    <a:pt x="98793" y="38"/>
                  </a:lnTo>
                  <a:lnTo>
                    <a:pt x="52311" y="27101"/>
                  </a:lnTo>
                  <a:lnTo>
                    <a:pt x="49758" y="33959"/>
                  </a:lnTo>
                  <a:lnTo>
                    <a:pt x="63220" y="75552"/>
                  </a:lnTo>
                  <a:lnTo>
                    <a:pt x="62979" y="77279"/>
                  </a:lnTo>
                  <a:lnTo>
                    <a:pt x="48463" y="102628"/>
                  </a:lnTo>
                  <a:lnTo>
                    <a:pt x="47091" y="103708"/>
                  </a:lnTo>
                  <a:lnTo>
                    <a:pt x="4610" y="112750"/>
                  </a:lnTo>
                  <a:lnTo>
                    <a:pt x="12" y="118402"/>
                  </a:lnTo>
                  <a:lnTo>
                    <a:pt x="0" y="172554"/>
                  </a:lnTo>
                  <a:lnTo>
                    <a:pt x="4597" y="178206"/>
                  </a:lnTo>
                  <a:lnTo>
                    <a:pt x="10617" y="179425"/>
                  </a:lnTo>
                  <a:lnTo>
                    <a:pt x="47091" y="187274"/>
                  </a:lnTo>
                  <a:lnTo>
                    <a:pt x="48475" y="188353"/>
                  </a:lnTo>
                  <a:lnTo>
                    <a:pt x="62979" y="213639"/>
                  </a:lnTo>
                  <a:lnTo>
                    <a:pt x="63233" y="215391"/>
                  </a:lnTo>
                  <a:lnTo>
                    <a:pt x="60617" y="223494"/>
                  </a:lnTo>
                  <a:lnTo>
                    <a:pt x="70205" y="224408"/>
                  </a:lnTo>
                  <a:lnTo>
                    <a:pt x="74790" y="225196"/>
                  </a:lnTo>
                  <a:lnTo>
                    <a:pt x="77914" y="215734"/>
                  </a:lnTo>
                  <a:lnTo>
                    <a:pt x="76987" y="209168"/>
                  </a:lnTo>
                  <a:lnTo>
                    <a:pt x="74396" y="205485"/>
                  </a:lnTo>
                  <a:lnTo>
                    <a:pt x="61468" y="182994"/>
                  </a:lnTo>
                  <a:lnTo>
                    <a:pt x="59321" y="178346"/>
                  </a:lnTo>
                  <a:lnTo>
                    <a:pt x="54127" y="174256"/>
                  </a:lnTo>
                  <a:lnTo>
                    <a:pt x="13995" y="166293"/>
                  </a:lnTo>
                  <a:lnTo>
                    <a:pt x="13538" y="125336"/>
                  </a:lnTo>
                  <a:lnTo>
                    <a:pt x="54140" y="116712"/>
                  </a:lnTo>
                  <a:lnTo>
                    <a:pt x="59334" y="112610"/>
                  </a:lnTo>
                  <a:lnTo>
                    <a:pt x="61188" y="108508"/>
                  </a:lnTo>
                  <a:lnTo>
                    <a:pt x="74041" y="86004"/>
                  </a:lnTo>
                  <a:lnTo>
                    <a:pt x="76962" y="81813"/>
                  </a:lnTo>
                  <a:lnTo>
                    <a:pt x="77901" y="75234"/>
                  </a:lnTo>
                  <a:lnTo>
                    <a:pt x="64706" y="36169"/>
                  </a:lnTo>
                  <a:lnTo>
                    <a:pt x="99606" y="15328"/>
                  </a:lnTo>
                  <a:lnTo>
                    <a:pt x="127317" y="46418"/>
                  </a:lnTo>
                  <a:lnTo>
                    <a:pt x="133426" y="48882"/>
                  </a:lnTo>
                  <a:lnTo>
                    <a:pt x="137934" y="48488"/>
                  </a:lnTo>
                  <a:lnTo>
                    <a:pt x="163715" y="48475"/>
                  </a:lnTo>
                  <a:lnTo>
                    <a:pt x="168808" y="49009"/>
                  </a:lnTo>
                  <a:lnTo>
                    <a:pt x="174904" y="46443"/>
                  </a:lnTo>
                  <a:lnTo>
                    <a:pt x="201764" y="15366"/>
                  </a:lnTo>
                  <a:lnTo>
                    <a:pt x="237248" y="35483"/>
                  </a:lnTo>
                  <a:lnTo>
                    <a:pt x="224320" y="75222"/>
                  </a:lnTo>
                  <a:lnTo>
                    <a:pt x="225247" y="81800"/>
                  </a:lnTo>
                  <a:lnTo>
                    <a:pt x="227850" y="85483"/>
                  </a:lnTo>
                  <a:lnTo>
                    <a:pt x="240766" y="107975"/>
                  </a:lnTo>
                  <a:lnTo>
                    <a:pt x="242925" y="112648"/>
                  </a:lnTo>
                  <a:lnTo>
                    <a:pt x="248132" y="116738"/>
                  </a:lnTo>
                  <a:lnTo>
                    <a:pt x="288251" y="124688"/>
                  </a:lnTo>
                  <a:lnTo>
                    <a:pt x="288683" y="165633"/>
                  </a:lnTo>
                  <a:lnTo>
                    <a:pt x="248056" y="174294"/>
                  </a:lnTo>
                  <a:lnTo>
                    <a:pt x="242887" y="178396"/>
                  </a:lnTo>
                  <a:lnTo>
                    <a:pt x="241046" y="182473"/>
                  </a:lnTo>
                  <a:lnTo>
                    <a:pt x="228180" y="204990"/>
                  </a:lnTo>
                  <a:lnTo>
                    <a:pt x="225259" y="209194"/>
                  </a:lnTo>
                  <a:lnTo>
                    <a:pt x="224320" y="215760"/>
                  </a:lnTo>
                  <a:lnTo>
                    <a:pt x="235305" y="249453"/>
                  </a:lnTo>
                  <a:lnTo>
                    <a:pt x="246989" y="240245"/>
                  </a:lnTo>
                  <a:lnTo>
                    <a:pt x="239014" y="215430"/>
                  </a:lnTo>
                  <a:lnTo>
                    <a:pt x="239255" y="213664"/>
                  </a:lnTo>
                  <a:lnTo>
                    <a:pt x="253771" y="188353"/>
                  </a:lnTo>
                  <a:lnTo>
                    <a:pt x="255155" y="187261"/>
                  </a:lnTo>
                  <a:lnTo>
                    <a:pt x="297599" y="178269"/>
                  </a:lnTo>
                  <a:lnTo>
                    <a:pt x="302209" y="172618"/>
                  </a:lnTo>
                  <a:lnTo>
                    <a:pt x="302247" y="118389"/>
                  </a:lnTo>
                  <a:lnTo>
                    <a:pt x="297637" y="112737"/>
                  </a:lnTo>
                  <a:lnTo>
                    <a:pt x="255130" y="103708"/>
                  </a:lnTo>
                  <a:lnTo>
                    <a:pt x="253758" y="102628"/>
                  </a:lnTo>
                  <a:lnTo>
                    <a:pt x="239255" y="77330"/>
                  </a:lnTo>
                  <a:lnTo>
                    <a:pt x="239026" y="75590"/>
                  </a:lnTo>
                  <a:lnTo>
                    <a:pt x="252526" y="34010"/>
                  </a:lnTo>
                  <a:lnTo>
                    <a:pt x="249986" y="27152"/>
                  </a:lnTo>
                  <a:lnTo>
                    <a:pt x="203365" y="0"/>
                  </a:lnTo>
                  <a:close/>
                </a:path>
              </a:pathLst>
            </a:custGeom>
            <a:solidFill>
              <a:srgbClr val="202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3613" y="3062173"/>
              <a:ext cx="119633" cy="12057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934585" y="3176596"/>
              <a:ext cx="462915" cy="198120"/>
            </a:xfrm>
            <a:custGeom>
              <a:avLst/>
              <a:gdLst/>
              <a:ahLst/>
              <a:cxnLst/>
              <a:rect l="l" t="t" r="r" b="b"/>
              <a:pathLst>
                <a:path w="462914" h="198120">
                  <a:moveTo>
                    <a:pt x="415399" y="0"/>
                  </a:moveTo>
                  <a:lnTo>
                    <a:pt x="391822" y="3282"/>
                  </a:lnTo>
                  <a:lnTo>
                    <a:pt x="367728" y="16954"/>
                  </a:lnTo>
                  <a:lnTo>
                    <a:pt x="287401" y="80137"/>
                  </a:lnTo>
                  <a:lnTo>
                    <a:pt x="284416" y="76098"/>
                  </a:lnTo>
                  <a:lnTo>
                    <a:pt x="249707" y="61302"/>
                  </a:lnTo>
                  <a:lnTo>
                    <a:pt x="190182" y="61302"/>
                  </a:lnTo>
                  <a:lnTo>
                    <a:pt x="176195" y="52592"/>
                  </a:lnTo>
                  <a:lnTo>
                    <a:pt x="138112" y="39192"/>
                  </a:lnTo>
                  <a:lnTo>
                    <a:pt x="107632" y="37249"/>
                  </a:lnTo>
                  <a:lnTo>
                    <a:pt x="79509" y="40769"/>
                  </a:lnTo>
                  <a:lnTo>
                    <a:pt x="52920" y="51784"/>
                  </a:lnTo>
                  <a:lnTo>
                    <a:pt x="26779" y="70971"/>
                  </a:lnTo>
                  <a:lnTo>
                    <a:pt x="0" y="99009"/>
                  </a:lnTo>
                  <a:lnTo>
                    <a:pt x="9791" y="109156"/>
                  </a:lnTo>
                  <a:lnTo>
                    <a:pt x="34609" y="82702"/>
                  </a:lnTo>
                  <a:lnTo>
                    <a:pt x="58378" y="64770"/>
                  </a:lnTo>
                  <a:lnTo>
                    <a:pt x="82315" y="54581"/>
                  </a:lnTo>
                  <a:lnTo>
                    <a:pt x="107632" y="51358"/>
                  </a:lnTo>
                  <a:lnTo>
                    <a:pt x="124536" y="51765"/>
                  </a:lnTo>
                  <a:lnTo>
                    <a:pt x="170488" y="65506"/>
                  </a:lnTo>
                  <a:lnTo>
                    <a:pt x="185229" y="74968"/>
                  </a:lnTo>
                  <a:lnTo>
                    <a:pt x="186613" y="75399"/>
                  </a:lnTo>
                  <a:lnTo>
                    <a:pt x="249707" y="75399"/>
                  </a:lnTo>
                  <a:lnTo>
                    <a:pt x="258169" y="76455"/>
                  </a:lnTo>
                  <a:lnTo>
                    <a:pt x="269305" y="81565"/>
                  </a:lnTo>
                  <a:lnTo>
                    <a:pt x="279480" y="93648"/>
                  </a:lnTo>
                  <a:lnTo>
                    <a:pt x="285064" y="115620"/>
                  </a:lnTo>
                  <a:lnTo>
                    <a:pt x="158610" y="115620"/>
                  </a:lnTo>
                  <a:lnTo>
                    <a:pt x="155486" y="118783"/>
                  </a:lnTo>
                  <a:lnTo>
                    <a:pt x="155486" y="126568"/>
                  </a:lnTo>
                  <a:lnTo>
                    <a:pt x="158610" y="129730"/>
                  </a:lnTo>
                  <a:lnTo>
                    <a:pt x="296189" y="129730"/>
                  </a:lnTo>
                  <a:lnTo>
                    <a:pt x="299313" y="126568"/>
                  </a:lnTo>
                  <a:lnTo>
                    <a:pt x="299313" y="116586"/>
                  </a:lnTo>
                  <a:lnTo>
                    <a:pt x="298805" y="111061"/>
                  </a:lnTo>
                  <a:lnTo>
                    <a:pt x="297040" y="101092"/>
                  </a:lnTo>
                  <a:lnTo>
                    <a:pt x="295795" y="96672"/>
                  </a:lnTo>
                  <a:lnTo>
                    <a:pt x="294233" y="92671"/>
                  </a:lnTo>
                  <a:lnTo>
                    <a:pt x="376275" y="28130"/>
                  </a:lnTo>
                  <a:lnTo>
                    <a:pt x="394515" y="17246"/>
                  </a:lnTo>
                  <a:lnTo>
                    <a:pt x="411870" y="13823"/>
                  </a:lnTo>
                  <a:lnTo>
                    <a:pt x="428753" y="17897"/>
                  </a:lnTo>
                  <a:lnTo>
                    <a:pt x="445579" y="29502"/>
                  </a:lnTo>
                  <a:lnTo>
                    <a:pt x="286842" y="183921"/>
                  </a:lnTo>
                  <a:lnTo>
                    <a:pt x="81953" y="183921"/>
                  </a:lnTo>
                  <a:lnTo>
                    <a:pt x="95567" y="198031"/>
                  </a:lnTo>
                  <a:lnTo>
                    <a:pt x="291477" y="198031"/>
                  </a:lnTo>
                  <a:lnTo>
                    <a:pt x="293217" y="197319"/>
                  </a:lnTo>
                  <a:lnTo>
                    <a:pt x="461860" y="33274"/>
                  </a:lnTo>
                  <a:lnTo>
                    <a:pt x="462635" y="31483"/>
                  </a:lnTo>
                  <a:lnTo>
                    <a:pt x="462699" y="27736"/>
                  </a:lnTo>
                  <a:lnTo>
                    <a:pt x="461975" y="25920"/>
                  </a:lnTo>
                  <a:lnTo>
                    <a:pt x="460679" y="24574"/>
                  </a:lnTo>
                  <a:lnTo>
                    <a:pt x="438378" y="7099"/>
                  </a:lnTo>
                  <a:lnTo>
                    <a:pt x="415399" y="0"/>
                  </a:lnTo>
                  <a:close/>
                </a:path>
              </a:pathLst>
            </a:custGeom>
            <a:solidFill>
              <a:srgbClr val="202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67594" y="3272237"/>
              <a:ext cx="171970" cy="17663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476759" y="5008737"/>
            <a:ext cx="1020444" cy="4019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53035" marR="5080" indent="-140970">
              <a:lnSpc>
                <a:spcPct val="80000"/>
              </a:lnSpc>
              <a:spcBef>
                <a:spcPts val="459"/>
              </a:spcBef>
            </a:pPr>
            <a:r>
              <a:rPr sz="1350" b="1" dirty="0">
                <a:solidFill>
                  <a:srgbClr val="202F3B"/>
                </a:solidFill>
                <a:latin typeface="Marine Bold"/>
                <a:cs typeface="Marine Bold"/>
              </a:rPr>
              <a:t>MEASURE</a:t>
            </a:r>
            <a:r>
              <a:rPr sz="1350" b="1" spc="90" dirty="0">
                <a:solidFill>
                  <a:srgbClr val="202F3B"/>
                </a:solidFill>
                <a:latin typeface="Marine Bold"/>
                <a:cs typeface="Marine Bold"/>
              </a:rPr>
              <a:t> </a:t>
            </a:r>
            <a:r>
              <a:rPr sz="1350" b="1" spc="-25" dirty="0">
                <a:solidFill>
                  <a:srgbClr val="202F3B"/>
                </a:solidFill>
                <a:latin typeface="Marine Bold"/>
                <a:cs typeface="Marine Bold"/>
              </a:rPr>
              <a:t>TO </a:t>
            </a:r>
            <a:r>
              <a:rPr sz="1350" b="1" spc="-10" dirty="0">
                <a:solidFill>
                  <a:srgbClr val="202F3B"/>
                </a:solidFill>
                <a:latin typeface="Marine Bold"/>
                <a:cs typeface="Marine Bold"/>
              </a:rPr>
              <a:t>IMPROVE</a:t>
            </a:r>
            <a:endParaRPr sz="1350">
              <a:latin typeface="Marine Regular"/>
              <a:cs typeface="Marine Regular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767072" y="4587834"/>
            <a:ext cx="440055" cy="422275"/>
            <a:chOff x="1767072" y="4587834"/>
            <a:chExt cx="440055" cy="422275"/>
          </a:xfrm>
        </p:grpSpPr>
        <p:sp>
          <p:nvSpPr>
            <p:cNvPr id="35" name="object 35"/>
            <p:cNvSpPr/>
            <p:nvPr/>
          </p:nvSpPr>
          <p:spPr>
            <a:xfrm>
              <a:off x="1823058" y="4594863"/>
              <a:ext cx="338455" cy="195580"/>
            </a:xfrm>
            <a:custGeom>
              <a:avLst/>
              <a:gdLst/>
              <a:ahLst/>
              <a:cxnLst/>
              <a:rect l="l" t="t" r="r" b="b"/>
              <a:pathLst>
                <a:path w="338455" h="195579">
                  <a:moveTo>
                    <a:pt x="0" y="195211"/>
                  </a:moveTo>
                  <a:lnTo>
                    <a:pt x="118211" y="72644"/>
                  </a:lnTo>
                  <a:lnTo>
                    <a:pt x="212686" y="155384"/>
                  </a:lnTo>
                  <a:lnTo>
                    <a:pt x="338391" y="0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23058" y="4844652"/>
              <a:ext cx="52705" cy="113030"/>
            </a:xfrm>
            <a:custGeom>
              <a:avLst/>
              <a:gdLst/>
              <a:ahLst/>
              <a:cxnLst/>
              <a:rect l="l" t="t" r="r" b="b"/>
              <a:pathLst>
                <a:path w="52705" h="113029">
                  <a:moveTo>
                    <a:pt x="0" y="0"/>
                  </a:moveTo>
                  <a:lnTo>
                    <a:pt x="52108" y="0"/>
                  </a:lnTo>
                  <a:lnTo>
                    <a:pt x="52108" y="112941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6692" y="4804751"/>
              <a:ext cx="52705" cy="153035"/>
            </a:xfrm>
            <a:custGeom>
              <a:avLst/>
              <a:gdLst/>
              <a:ahLst/>
              <a:cxnLst/>
              <a:rect l="l" t="t" r="r" b="b"/>
              <a:pathLst>
                <a:path w="52705" h="153035">
                  <a:moveTo>
                    <a:pt x="0" y="0"/>
                  </a:moveTo>
                  <a:lnTo>
                    <a:pt x="52108" y="0"/>
                  </a:lnTo>
                  <a:lnTo>
                    <a:pt x="52108" y="152844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19876" y="4764345"/>
              <a:ext cx="52705" cy="193675"/>
            </a:xfrm>
            <a:custGeom>
              <a:avLst/>
              <a:gdLst/>
              <a:ahLst/>
              <a:cxnLst/>
              <a:rect l="l" t="t" r="r" b="b"/>
              <a:pathLst>
                <a:path w="52705" h="193675">
                  <a:moveTo>
                    <a:pt x="0" y="0"/>
                  </a:moveTo>
                  <a:lnTo>
                    <a:pt x="52108" y="0"/>
                  </a:lnTo>
                  <a:lnTo>
                    <a:pt x="52108" y="193243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13511" y="4721204"/>
              <a:ext cx="52705" cy="243840"/>
            </a:xfrm>
            <a:custGeom>
              <a:avLst/>
              <a:gdLst/>
              <a:ahLst/>
              <a:cxnLst/>
              <a:rect l="l" t="t" r="r" b="b"/>
              <a:pathLst>
                <a:path w="52705" h="243839">
                  <a:moveTo>
                    <a:pt x="0" y="0"/>
                  </a:moveTo>
                  <a:lnTo>
                    <a:pt x="52108" y="0"/>
                  </a:lnTo>
                  <a:lnTo>
                    <a:pt x="52108" y="243446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74102" y="4625055"/>
              <a:ext cx="426084" cy="378460"/>
            </a:xfrm>
            <a:custGeom>
              <a:avLst/>
              <a:gdLst/>
              <a:ahLst/>
              <a:cxnLst/>
              <a:rect l="l" t="t" r="r" b="b"/>
              <a:pathLst>
                <a:path w="426085" h="378460">
                  <a:moveTo>
                    <a:pt x="0" y="0"/>
                  </a:moveTo>
                  <a:lnTo>
                    <a:pt x="0" y="377926"/>
                  </a:lnTo>
                  <a:lnTo>
                    <a:pt x="425462" y="377926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05728" y="4594868"/>
              <a:ext cx="60325" cy="60960"/>
            </a:xfrm>
            <a:custGeom>
              <a:avLst/>
              <a:gdLst/>
              <a:ahLst/>
              <a:cxnLst/>
              <a:rect l="l" t="t" r="r" b="b"/>
              <a:pathLst>
                <a:path w="60325" h="60960">
                  <a:moveTo>
                    <a:pt x="0" y="0"/>
                  </a:moveTo>
                  <a:lnTo>
                    <a:pt x="59893" y="0"/>
                  </a:lnTo>
                  <a:lnTo>
                    <a:pt x="59893" y="60375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75161" y="4957592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170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71979" y="4957592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170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068795" y="4957592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170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65614" y="4957592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170"/>
                  </a:lnTo>
                </a:path>
              </a:pathLst>
            </a:custGeom>
            <a:ln w="14058">
              <a:solidFill>
                <a:srgbClr val="202F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6780662" y="1775466"/>
            <a:ext cx="4680585" cy="4086225"/>
            <a:chOff x="6780662" y="1775466"/>
            <a:chExt cx="4680585" cy="4086225"/>
          </a:xfrm>
        </p:grpSpPr>
        <p:sp>
          <p:nvSpPr>
            <p:cNvPr id="47" name="object 47"/>
            <p:cNvSpPr/>
            <p:nvPr/>
          </p:nvSpPr>
          <p:spPr>
            <a:xfrm>
              <a:off x="7972520" y="1775466"/>
              <a:ext cx="2298700" cy="2282825"/>
            </a:xfrm>
            <a:custGeom>
              <a:avLst/>
              <a:gdLst/>
              <a:ahLst/>
              <a:cxnLst/>
              <a:rect l="l" t="t" r="r" b="b"/>
              <a:pathLst>
                <a:path w="2298700" h="2282825">
                  <a:moveTo>
                    <a:pt x="1148295" y="0"/>
                  </a:moveTo>
                  <a:lnTo>
                    <a:pt x="0" y="2004834"/>
                  </a:lnTo>
                  <a:lnTo>
                    <a:pt x="471703" y="2280373"/>
                  </a:lnTo>
                  <a:lnTo>
                    <a:pt x="496792" y="2239717"/>
                  </a:lnTo>
                  <a:lnTo>
                    <a:pt x="524209" y="2200756"/>
                  </a:lnTo>
                  <a:lnTo>
                    <a:pt x="553855" y="2163590"/>
                  </a:lnTo>
                  <a:lnTo>
                    <a:pt x="585633" y="2128317"/>
                  </a:lnTo>
                  <a:lnTo>
                    <a:pt x="619445" y="2095037"/>
                  </a:lnTo>
                  <a:lnTo>
                    <a:pt x="655194" y="2063849"/>
                  </a:lnTo>
                  <a:lnTo>
                    <a:pt x="692782" y="2034853"/>
                  </a:lnTo>
                  <a:lnTo>
                    <a:pt x="732110" y="2008147"/>
                  </a:lnTo>
                  <a:lnTo>
                    <a:pt x="773082" y="1983831"/>
                  </a:lnTo>
                  <a:lnTo>
                    <a:pt x="815600" y="1962004"/>
                  </a:lnTo>
                  <a:lnTo>
                    <a:pt x="859565" y="1942765"/>
                  </a:lnTo>
                  <a:lnTo>
                    <a:pt x="904881" y="1926214"/>
                  </a:lnTo>
                  <a:lnTo>
                    <a:pt x="951450" y="1912450"/>
                  </a:lnTo>
                  <a:lnTo>
                    <a:pt x="999173" y="1901572"/>
                  </a:lnTo>
                  <a:lnTo>
                    <a:pt x="1047953" y="1893678"/>
                  </a:lnTo>
                  <a:lnTo>
                    <a:pt x="1097694" y="1888870"/>
                  </a:lnTo>
                  <a:lnTo>
                    <a:pt x="1148295" y="1887245"/>
                  </a:lnTo>
                  <a:lnTo>
                    <a:pt x="1199041" y="1888879"/>
                  </a:lnTo>
                  <a:lnTo>
                    <a:pt x="1248919" y="1893715"/>
                  </a:lnTo>
                  <a:lnTo>
                    <a:pt x="1297832" y="1901653"/>
                  </a:lnTo>
                  <a:lnTo>
                    <a:pt x="1345681" y="1912592"/>
                  </a:lnTo>
                  <a:lnTo>
                    <a:pt x="1392367" y="1926433"/>
                  </a:lnTo>
                  <a:lnTo>
                    <a:pt x="1437792" y="1943075"/>
                  </a:lnTo>
                  <a:lnTo>
                    <a:pt x="1481858" y="1962418"/>
                  </a:lnTo>
                  <a:lnTo>
                    <a:pt x="1524465" y="1984363"/>
                  </a:lnTo>
                  <a:lnTo>
                    <a:pt x="1565515" y="2008808"/>
                  </a:lnTo>
                  <a:lnTo>
                    <a:pt x="1604910" y="2035654"/>
                  </a:lnTo>
                  <a:lnTo>
                    <a:pt x="1642551" y="2064801"/>
                  </a:lnTo>
                  <a:lnTo>
                    <a:pt x="1678340" y="2096149"/>
                  </a:lnTo>
                  <a:lnTo>
                    <a:pt x="1712177" y="2129597"/>
                  </a:lnTo>
                  <a:lnTo>
                    <a:pt x="1743965" y="2165046"/>
                  </a:lnTo>
                  <a:lnTo>
                    <a:pt x="1773604" y="2202395"/>
                  </a:lnTo>
                  <a:lnTo>
                    <a:pt x="1800996" y="2241544"/>
                  </a:lnTo>
                  <a:lnTo>
                    <a:pt x="1826044" y="2282393"/>
                  </a:lnTo>
                  <a:lnTo>
                    <a:pt x="2298560" y="2008263"/>
                  </a:lnTo>
                  <a:lnTo>
                    <a:pt x="1148295" y="0"/>
                  </a:lnTo>
                  <a:close/>
                </a:path>
              </a:pathLst>
            </a:custGeom>
            <a:solidFill>
              <a:srgbClr val="435C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780662" y="3780307"/>
              <a:ext cx="2340610" cy="2080895"/>
            </a:xfrm>
            <a:custGeom>
              <a:avLst/>
              <a:gdLst/>
              <a:ahLst/>
              <a:cxnLst/>
              <a:rect l="l" t="t" r="r" b="b"/>
              <a:pathLst>
                <a:path w="2340609" h="2080895">
                  <a:moveTo>
                    <a:pt x="1191856" y="0"/>
                  </a:moveTo>
                  <a:lnTo>
                    <a:pt x="0" y="2080882"/>
                  </a:lnTo>
                  <a:lnTo>
                    <a:pt x="2340152" y="2080882"/>
                  </a:lnTo>
                  <a:lnTo>
                    <a:pt x="2340152" y="1459077"/>
                  </a:lnTo>
                  <a:lnTo>
                    <a:pt x="2292511" y="1457638"/>
                  </a:lnTo>
                  <a:lnTo>
                    <a:pt x="2245624" y="1453377"/>
                  </a:lnTo>
                  <a:lnTo>
                    <a:pt x="2199574" y="1446376"/>
                  </a:lnTo>
                  <a:lnTo>
                    <a:pt x="2154443" y="1436717"/>
                  </a:lnTo>
                  <a:lnTo>
                    <a:pt x="2110311" y="1424484"/>
                  </a:lnTo>
                  <a:lnTo>
                    <a:pt x="2067263" y="1409757"/>
                  </a:lnTo>
                  <a:lnTo>
                    <a:pt x="2025378" y="1392621"/>
                  </a:lnTo>
                  <a:lnTo>
                    <a:pt x="1984738" y="1373156"/>
                  </a:lnTo>
                  <a:lnTo>
                    <a:pt x="1945427" y="1351447"/>
                  </a:lnTo>
                  <a:lnTo>
                    <a:pt x="1907525" y="1327575"/>
                  </a:lnTo>
                  <a:lnTo>
                    <a:pt x="1871114" y="1301622"/>
                  </a:lnTo>
                  <a:lnTo>
                    <a:pt x="1836276" y="1273671"/>
                  </a:lnTo>
                  <a:lnTo>
                    <a:pt x="1803092" y="1243805"/>
                  </a:lnTo>
                  <a:lnTo>
                    <a:pt x="1771645" y="1212107"/>
                  </a:lnTo>
                  <a:lnTo>
                    <a:pt x="1742017" y="1178657"/>
                  </a:lnTo>
                  <a:lnTo>
                    <a:pt x="1714289" y="1143540"/>
                  </a:lnTo>
                  <a:lnTo>
                    <a:pt x="1688543" y="1106836"/>
                  </a:lnTo>
                  <a:lnTo>
                    <a:pt x="1664860" y="1068630"/>
                  </a:lnTo>
                  <a:lnTo>
                    <a:pt x="1643324" y="1029003"/>
                  </a:lnTo>
                  <a:lnTo>
                    <a:pt x="1624014" y="988038"/>
                  </a:lnTo>
                  <a:lnTo>
                    <a:pt x="1607014" y="945817"/>
                  </a:lnTo>
                  <a:lnTo>
                    <a:pt x="1592405" y="902423"/>
                  </a:lnTo>
                  <a:lnTo>
                    <a:pt x="1580268" y="857938"/>
                  </a:lnTo>
                  <a:lnTo>
                    <a:pt x="1570686" y="812444"/>
                  </a:lnTo>
                  <a:lnTo>
                    <a:pt x="1563741" y="766024"/>
                  </a:lnTo>
                  <a:lnTo>
                    <a:pt x="1559514" y="718761"/>
                  </a:lnTo>
                  <a:lnTo>
                    <a:pt x="1558086" y="670737"/>
                  </a:lnTo>
                  <a:lnTo>
                    <a:pt x="1559872" y="617159"/>
                  </a:lnTo>
                  <a:lnTo>
                    <a:pt x="1565151" y="564550"/>
                  </a:lnTo>
                  <a:lnTo>
                    <a:pt x="1573805" y="513022"/>
                  </a:lnTo>
                  <a:lnTo>
                    <a:pt x="1585717" y="462687"/>
                  </a:lnTo>
                  <a:lnTo>
                    <a:pt x="1600767" y="413659"/>
                  </a:lnTo>
                  <a:lnTo>
                    <a:pt x="1618839" y="366047"/>
                  </a:lnTo>
                  <a:lnTo>
                    <a:pt x="1639813" y="319966"/>
                  </a:lnTo>
                  <a:lnTo>
                    <a:pt x="1663572" y="275526"/>
                  </a:lnTo>
                  <a:lnTo>
                    <a:pt x="1191856" y="0"/>
                  </a:lnTo>
                  <a:close/>
                </a:path>
              </a:pathLst>
            </a:custGeom>
            <a:solidFill>
              <a:srgbClr val="88A5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120820" y="3783732"/>
              <a:ext cx="2340610" cy="2077720"/>
            </a:xfrm>
            <a:custGeom>
              <a:avLst/>
              <a:gdLst/>
              <a:ahLst/>
              <a:cxnLst/>
              <a:rect l="l" t="t" r="r" b="b"/>
              <a:pathLst>
                <a:path w="2340609" h="2077720">
                  <a:moveTo>
                    <a:pt x="1150251" y="0"/>
                  </a:moveTo>
                  <a:lnTo>
                    <a:pt x="677735" y="274129"/>
                  </a:lnTo>
                  <a:lnTo>
                    <a:pt x="701237" y="318385"/>
                  </a:lnTo>
                  <a:lnTo>
                    <a:pt x="721983" y="364258"/>
                  </a:lnTo>
                  <a:lnTo>
                    <a:pt x="739857" y="411639"/>
                  </a:lnTo>
                  <a:lnTo>
                    <a:pt x="754741" y="460417"/>
                  </a:lnTo>
                  <a:lnTo>
                    <a:pt x="766521" y="510484"/>
                  </a:lnTo>
                  <a:lnTo>
                    <a:pt x="775079" y="561727"/>
                  </a:lnTo>
                  <a:lnTo>
                    <a:pt x="780300" y="614039"/>
                  </a:lnTo>
                  <a:lnTo>
                    <a:pt x="782065" y="667308"/>
                  </a:lnTo>
                  <a:lnTo>
                    <a:pt x="780638" y="715332"/>
                  </a:lnTo>
                  <a:lnTo>
                    <a:pt x="776411" y="762595"/>
                  </a:lnTo>
                  <a:lnTo>
                    <a:pt x="769465" y="809015"/>
                  </a:lnTo>
                  <a:lnTo>
                    <a:pt x="759884" y="854509"/>
                  </a:lnTo>
                  <a:lnTo>
                    <a:pt x="747747" y="898994"/>
                  </a:lnTo>
                  <a:lnTo>
                    <a:pt x="733138" y="942388"/>
                  </a:lnTo>
                  <a:lnTo>
                    <a:pt x="716138" y="984609"/>
                  </a:lnTo>
                  <a:lnTo>
                    <a:pt x="696828" y="1025574"/>
                  </a:lnTo>
                  <a:lnTo>
                    <a:pt x="675291" y="1065201"/>
                  </a:lnTo>
                  <a:lnTo>
                    <a:pt x="651609" y="1103407"/>
                  </a:lnTo>
                  <a:lnTo>
                    <a:pt x="625863" y="1140111"/>
                  </a:lnTo>
                  <a:lnTo>
                    <a:pt x="598135" y="1175228"/>
                  </a:lnTo>
                  <a:lnTo>
                    <a:pt x="568506" y="1208678"/>
                  </a:lnTo>
                  <a:lnTo>
                    <a:pt x="537060" y="1240376"/>
                  </a:lnTo>
                  <a:lnTo>
                    <a:pt x="503876" y="1270242"/>
                  </a:lnTo>
                  <a:lnTo>
                    <a:pt x="469038" y="1298193"/>
                  </a:lnTo>
                  <a:lnTo>
                    <a:pt x="432627" y="1324146"/>
                  </a:lnTo>
                  <a:lnTo>
                    <a:pt x="394725" y="1348018"/>
                  </a:lnTo>
                  <a:lnTo>
                    <a:pt x="355413" y="1369727"/>
                  </a:lnTo>
                  <a:lnTo>
                    <a:pt x="314774" y="1389192"/>
                  </a:lnTo>
                  <a:lnTo>
                    <a:pt x="272889" y="1406328"/>
                  </a:lnTo>
                  <a:lnTo>
                    <a:pt x="229840" y="1421055"/>
                  </a:lnTo>
                  <a:lnTo>
                    <a:pt x="185709" y="1433288"/>
                  </a:lnTo>
                  <a:lnTo>
                    <a:pt x="140578" y="1442947"/>
                  </a:lnTo>
                  <a:lnTo>
                    <a:pt x="94528" y="1449948"/>
                  </a:lnTo>
                  <a:lnTo>
                    <a:pt x="47641" y="1454209"/>
                  </a:lnTo>
                  <a:lnTo>
                    <a:pt x="0" y="1455648"/>
                  </a:lnTo>
                  <a:lnTo>
                    <a:pt x="0" y="2077466"/>
                  </a:lnTo>
                  <a:lnTo>
                    <a:pt x="2340140" y="2077466"/>
                  </a:lnTo>
                  <a:lnTo>
                    <a:pt x="1170076" y="34594"/>
                  </a:lnTo>
                  <a:lnTo>
                    <a:pt x="1150251" y="0"/>
                  </a:lnTo>
                  <a:close/>
                </a:path>
              </a:pathLst>
            </a:custGeom>
            <a:solidFill>
              <a:srgbClr val="577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9000" y="3453362"/>
              <a:ext cx="1981189" cy="199338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338745" y="3662708"/>
              <a:ext cx="1564640" cy="1576705"/>
            </a:xfrm>
            <a:custGeom>
              <a:avLst/>
              <a:gdLst/>
              <a:ahLst/>
              <a:cxnLst/>
              <a:rect l="l" t="t" r="r" b="b"/>
              <a:pathLst>
                <a:path w="1564640" h="1576704">
                  <a:moveTo>
                    <a:pt x="782066" y="0"/>
                  </a:moveTo>
                  <a:lnTo>
                    <a:pt x="731466" y="1625"/>
                  </a:lnTo>
                  <a:lnTo>
                    <a:pt x="681727" y="6434"/>
                  </a:lnTo>
                  <a:lnTo>
                    <a:pt x="632948" y="14327"/>
                  </a:lnTo>
                  <a:lnTo>
                    <a:pt x="585225" y="25206"/>
                  </a:lnTo>
                  <a:lnTo>
                    <a:pt x="538657" y="38971"/>
                  </a:lnTo>
                  <a:lnTo>
                    <a:pt x="493341" y="55523"/>
                  </a:lnTo>
                  <a:lnTo>
                    <a:pt x="449376" y="74762"/>
                  </a:lnTo>
                  <a:lnTo>
                    <a:pt x="406858" y="96590"/>
                  </a:lnTo>
                  <a:lnTo>
                    <a:pt x="365887" y="120906"/>
                  </a:lnTo>
                  <a:lnTo>
                    <a:pt x="326558" y="147613"/>
                  </a:lnTo>
                  <a:lnTo>
                    <a:pt x="288971" y="176609"/>
                  </a:lnTo>
                  <a:lnTo>
                    <a:pt x="253222" y="207797"/>
                  </a:lnTo>
                  <a:lnTo>
                    <a:pt x="219411" y="241077"/>
                  </a:lnTo>
                  <a:lnTo>
                    <a:pt x="187633" y="276349"/>
                  </a:lnTo>
                  <a:lnTo>
                    <a:pt x="157988" y="313514"/>
                  </a:lnTo>
                  <a:lnTo>
                    <a:pt x="130573" y="352474"/>
                  </a:lnTo>
                  <a:lnTo>
                    <a:pt x="105486" y="393128"/>
                  </a:lnTo>
                  <a:lnTo>
                    <a:pt x="81730" y="437568"/>
                  </a:lnTo>
                  <a:lnTo>
                    <a:pt x="60757" y="483649"/>
                  </a:lnTo>
                  <a:lnTo>
                    <a:pt x="42686" y="531261"/>
                  </a:lnTo>
                  <a:lnTo>
                    <a:pt x="27635" y="580289"/>
                  </a:lnTo>
                  <a:lnTo>
                    <a:pt x="15722" y="630624"/>
                  </a:lnTo>
                  <a:lnTo>
                    <a:pt x="7066" y="682152"/>
                  </a:lnTo>
                  <a:lnTo>
                    <a:pt x="1786" y="734761"/>
                  </a:lnTo>
                  <a:lnTo>
                    <a:pt x="0" y="788339"/>
                  </a:lnTo>
                  <a:lnTo>
                    <a:pt x="1427" y="836362"/>
                  </a:lnTo>
                  <a:lnTo>
                    <a:pt x="5654" y="883624"/>
                  </a:lnTo>
                  <a:lnTo>
                    <a:pt x="12600" y="930043"/>
                  </a:lnTo>
                  <a:lnTo>
                    <a:pt x="22182" y="975535"/>
                  </a:lnTo>
                  <a:lnTo>
                    <a:pt x="34319" y="1020020"/>
                  </a:lnTo>
                  <a:lnTo>
                    <a:pt x="48929" y="1063414"/>
                  </a:lnTo>
                  <a:lnTo>
                    <a:pt x="65929" y="1105635"/>
                  </a:lnTo>
                  <a:lnTo>
                    <a:pt x="85239" y="1146600"/>
                  </a:lnTo>
                  <a:lnTo>
                    <a:pt x="106776" y="1186227"/>
                  </a:lnTo>
                  <a:lnTo>
                    <a:pt x="130459" y="1224433"/>
                  </a:lnTo>
                  <a:lnTo>
                    <a:pt x="156206" y="1261136"/>
                  </a:lnTo>
                  <a:lnTo>
                    <a:pt x="183935" y="1296254"/>
                  </a:lnTo>
                  <a:lnTo>
                    <a:pt x="213563" y="1329704"/>
                  </a:lnTo>
                  <a:lnTo>
                    <a:pt x="245010" y="1361403"/>
                  </a:lnTo>
                  <a:lnTo>
                    <a:pt x="278194" y="1391269"/>
                  </a:lnTo>
                  <a:lnTo>
                    <a:pt x="313032" y="1419220"/>
                  </a:lnTo>
                  <a:lnTo>
                    <a:pt x="349443" y="1445173"/>
                  </a:lnTo>
                  <a:lnTo>
                    <a:pt x="387346" y="1469046"/>
                  </a:lnTo>
                  <a:lnTo>
                    <a:pt x="426657" y="1490756"/>
                  </a:lnTo>
                  <a:lnTo>
                    <a:pt x="467296" y="1510221"/>
                  </a:lnTo>
                  <a:lnTo>
                    <a:pt x="509181" y="1527358"/>
                  </a:lnTo>
                  <a:lnTo>
                    <a:pt x="552229" y="1542085"/>
                  </a:lnTo>
                  <a:lnTo>
                    <a:pt x="596360" y="1554319"/>
                  </a:lnTo>
                  <a:lnTo>
                    <a:pt x="641490" y="1563978"/>
                  </a:lnTo>
                  <a:lnTo>
                    <a:pt x="687540" y="1570979"/>
                  </a:lnTo>
                  <a:lnTo>
                    <a:pt x="734425" y="1575240"/>
                  </a:lnTo>
                  <a:lnTo>
                    <a:pt x="782066" y="1576679"/>
                  </a:lnTo>
                  <a:lnTo>
                    <a:pt x="829707" y="1575240"/>
                  </a:lnTo>
                  <a:lnTo>
                    <a:pt x="876594" y="1570979"/>
                  </a:lnTo>
                  <a:lnTo>
                    <a:pt x="922644" y="1563978"/>
                  </a:lnTo>
                  <a:lnTo>
                    <a:pt x="967776" y="1554319"/>
                  </a:lnTo>
                  <a:lnTo>
                    <a:pt x="1011907" y="1542085"/>
                  </a:lnTo>
                  <a:lnTo>
                    <a:pt x="1054957" y="1527358"/>
                  </a:lnTo>
                  <a:lnTo>
                    <a:pt x="1096842" y="1510221"/>
                  </a:lnTo>
                  <a:lnTo>
                    <a:pt x="1137482" y="1490756"/>
                  </a:lnTo>
                  <a:lnTo>
                    <a:pt x="1176794" y="1469046"/>
                  </a:lnTo>
                  <a:lnTo>
                    <a:pt x="1214697" y="1445173"/>
                  </a:lnTo>
                  <a:lnTo>
                    <a:pt x="1251109" y="1419220"/>
                  </a:lnTo>
                  <a:lnTo>
                    <a:pt x="1285948" y="1391269"/>
                  </a:lnTo>
                  <a:lnTo>
                    <a:pt x="1319132" y="1361403"/>
                  </a:lnTo>
                  <a:lnTo>
                    <a:pt x="1350579" y="1329704"/>
                  </a:lnTo>
                  <a:lnTo>
                    <a:pt x="1380208" y="1296254"/>
                  </a:lnTo>
                  <a:lnTo>
                    <a:pt x="1407937" y="1261136"/>
                  </a:lnTo>
                  <a:lnTo>
                    <a:pt x="1433684" y="1224433"/>
                  </a:lnTo>
                  <a:lnTo>
                    <a:pt x="1457367" y="1186227"/>
                  </a:lnTo>
                  <a:lnTo>
                    <a:pt x="1478904" y="1146600"/>
                  </a:lnTo>
                  <a:lnTo>
                    <a:pt x="1498214" y="1105635"/>
                  </a:lnTo>
                  <a:lnTo>
                    <a:pt x="1515215" y="1063414"/>
                  </a:lnTo>
                  <a:lnTo>
                    <a:pt x="1529825" y="1020020"/>
                  </a:lnTo>
                  <a:lnTo>
                    <a:pt x="1541962" y="975535"/>
                  </a:lnTo>
                  <a:lnTo>
                    <a:pt x="1551544" y="930043"/>
                  </a:lnTo>
                  <a:lnTo>
                    <a:pt x="1558489" y="883624"/>
                  </a:lnTo>
                  <a:lnTo>
                    <a:pt x="1562717" y="836362"/>
                  </a:lnTo>
                  <a:lnTo>
                    <a:pt x="1564144" y="788339"/>
                  </a:lnTo>
                  <a:lnTo>
                    <a:pt x="1562378" y="735066"/>
                  </a:lnTo>
                  <a:lnTo>
                    <a:pt x="1557158" y="682751"/>
                  </a:lnTo>
                  <a:lnTo>
                    <a:pt x="1548600" y="631505"/>
                  </a:lnTo>
                  <a:lnTo>
                    <a:pt x="1536820" y="581437"/>
                  </a:lnTo>
                  <a:lnTo>
                    <a:pt x="1521935" y="532658"/>
                  </a:lnTo>
                  <a:lnTo>
                    <a:pt x="1504062" y="485276"/>
                  </a:lnTo>
                  <a:lnTo>
                    <a:pt x="1483316" y="439403"/>
                  </a:lnTo>
                  <a:lnTo>
                    <a:pt x="1459814" y="395147"/>
                  </a:lnTo>
                  <a:lnTo>
                    <a:pt x="1434767" y="354298"/>
                  </a:lnTo>
                  <a:lnTo>
                    <a:pt x="1407374" y="315149"/>
                  </a:lnTo>
                  <a:lnTo>
                    <a:pt x="1377736" y="277800"/>
                  </a:lnTo>
                  <a:lnTo>
                    <a:pt x="1345949" y="242352"/>
                  </a:lnTo>
                  <a:lnTo>
                    <a:pt x="1312112" y="208904"/>
                  </a:lnTo>
                  <a:lnTo>
                    <a:pt x="1276324" y="177556"/>
                  </a:lnTo>
                  <a:lnTo>
                    <a:pt x="1238684" y="148409"/>
                  </a:lnTo>
                  <a:lnTo>
                    <a:pt x="1199290" y="121563"/>
                  </a:lnTo>
                  <a:lnTo>
                    <a:pt x="1158240" y="97117"/>
                  </a:lnTo>
                  <a:lnTo>
                    <a:pt x="1115633" y="75173"/>
                  </a:lnTo>
                  <a:lnTo>
                    <a:pt x="1071568" y="55830"/>
                  </a:lnTo>
                  <a:lnTo>
                    <a:pt x="1026143" y="39188"/>
                  </a:lnTo>
                  <a:lnTo>
                    <a:pt x="979456" y="25347"/>
                  </a:lnTo>
                  <a:lnTo>
                    <a:pt x="931607" y="14408"/>
                  </a:lnTo>
                  <a:lnTo>
                    <a:pt x="882693" y="6470"/>
                  </a:lnTo>
                  <a:lnTo>
                    <a:pt x="832813" y="1634"/>
                  </a:lnTo>
                  <a:lnTo>
                    <a:pt x="782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693231" y="4114773"/>
            <a:ext cx="855344" cy="7048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1750"/>
              </a:lnSpc>
              <a:spcBef>
                <a:spcPts val="240"/>
              </a:spcBef>
            </a:pPr>
            <a:r>
              <a:rPr sz="1550" b="1" spc="-25" dirty="0">
                <a:solidFill>
                  <a:srgbClr val="FF4800"/>
                </a:solidFill>
                <a:latin typeface="Marine-Black"/>
                <a:cs typeface="Marine-Black"/>
              </a:rPr>
              <a:t>DECISION </a:t>
            </a:r>
            <a:r>
              <a:rPr sz="1550" b="1" spc="-20" dirty="0">
                <a:solidFill>
                  <a:srgbClr val="FF4800"/>
                </a:solidFill>
                <a:latin typeface="Marine-Black"/>
                <a:cs typeface="Marine-Black"/>
              </a:rPr>
              <a:t>MAKER </a:t>
            </a:r>
            <a:r>
              <a:rPr sz="1550" b="1" spc="-10" dirty="0">
                <a:solidFill>
                  <a:srgbClr val="FF4800"/>
                </a:solidFill>
                <a:latin typeface="Marine-Black"/>
                <a:cs typeface="Marine-Black"/>
              </a:rPr>
              <a:t>(BOARD)</a:t>
            </a:r>
            <a:endParaRPr sz="1550">
              <a:latin typeface="Marine-Black"/>
              <a:cs typeface="Marine-Black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458075" y="2927723"/>
            <a:ext cx="1331595" cy="6051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 indent="-3810" algn="ctr">
              <a:lnSpc>
                <a:spcPts val="1450"/>
              </a:lnSpc>
              <a:spcBef>
                <a:spcPts val="325"/>
              </a:spcBef>
            </a:pPr>
            <a:r>
              <a:rPr sz="1350" b="1" dirty="0">
                <a:solidFill>
                  <a:srgbClr val="FFFFFF"/>
                </a:solidFill>
                <a:latin typeface="Marine Bold"/>
                <a:cs typeface="Marine Bold"/>
              </a:rPr>
              <a:t>SOCIAL</a:t>
            </a:r>
            <a:r>
              <a:rPr sz="1350" b="1" spc="5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1350" b="1" spc="-10" dirty="0">
                <a:solidFill>
                  <a:srgbClr val="FFFFFF"/>
                </a:solidFill>
                <a:latin typeface="Marine Bold"/>
                <a:cs typeface="Marine Bold"/>
              </a:rPr>
              <a:t>RETURN </a:t>
            </a:r>
            <a:r>
              <a:rPr sz="1350" b="1" dirty="0">
                <a:solidFill>
                  <a:srgbClr val="FFFFFF"/>
                </a:solidFill>
                <a:latin typeface="Marine Bold"/>
                <a:cs typeface="Marine Bold"/>
              </a:rPr>
              <a:t>ON</a:t>
            </a:r>
            <a:r>
              <a:rPr sz="1350" b="1" spc="40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1350" b="1" spc="-10" dirty="0">
                <a:solidFill>
                  <a:srgbClr val="FFFFFF"/>
                </a:solidFill>
                <a:latin typeface="Marine Bold"/>
                <a:cs typeface="Marine Bold"/>
              </a:rPr>
              <a:t>INVESTMENT (SROI)</a:t>
            </a:r>
            <a:endParaRPr sz="1350">
              <a:latin typeface="Marine Regular"/>
              <a:cs typeface="Marine Regular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558870" y="5091186"/>
            <a:ext cx="783590" cy="6051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ctr">
              <a:lnSpc>
                <a:spcPts val="1450"/>
              </a:lnSpc>
              <a:spcBef>
                <a:spcPts val="325"/>
              </a:spcBef>
            </a:pPr>
            <a:r>
              <a:rPr sz="1350" b="1" spc="-10" dirty="0">
                <a:solidFill>
                  <a:srgbClr val="FFFFFF"/>
                </a:solidFill>
                <a:latin typeface="Marine Bold"/>
                <a:cs typeface="Marine Bold"/>
              </a:rPr>
              <a:t>BUSINESS </a:t>
            </a:r>
            <a:r>
              <a:rPr sz="1350" b="1" dirty="0">
                <a:solidFill>
                  <a:srgbClr val="FFFFFF"/>
                </a:solidFill>
                <a:latin typeface="Marine Bold"/>
                <a:cs typeface="Marine Bold"/>
              </a:rPr>
              <a:t>AS</a:t>
            </a:r>
            <a:r>
              <a:rPr sz="1350" b="1" spc="35" dirty="0">
                <a:solidFill>
                  <a:srgbClr val="FFFFFF"/>
                </a:solidFill>
                <a:latin typeface="Marine Bold"/>
                <a:cs typeface="Marine Bold"/>
              </a:rPr>
              <a:t> </a:t>
            </a:r>
            <a:r>
              <a:rPr sz="1350" b="1" spc="-10" dirty="0">
                <a:solidFill>
                  <a:srgbClr val="FFFFFF"/>
                </a:solidFill>
                <a:latin typeface="Marine Bold"/>
                <a:cs typeface="Marine Bold"/>
              </a:rPr>
              <a:t>USUAL (BAU)</a:t>
            </a:r>
            <a:endParaRPr sz="1350">
              <a:latin typeface="Marine Regular"/>
              <a:cs typeface="Marine Regular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561976" y="5091186"/>
            <a:ext cx="1334770" cy="6051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60680" marR="30480" indent="-323215">
              <a:lnSpc>
                <a:spcPts val="1450"/>
              </a:lnSpc>
              <a:spcBef>
                <a:spcPts val="325"/>
              </a:spcBef>
            </a:pPr>
            <a:r>
              <a:rPr sz="1350" b="1" spc="-10" dirty="0">
                <a:solidFill>
                  <a:srgbClr val="FFFFFF"/>
                </a:solidFill>
                <a:latin typeface="Marine Bold"/>
                <a:cs typeface="Marine Bold"/>
              </a:rPr>
              <a:t>SUSTAINABILITY PLEDGE (C0</a:t>
            </a:r>
            <a:r>
              <a:rPr sz="1200" b="1" spc="-15" baseline="-31250" dirty="0">
                <a:solidFill>
                  <a:srgbClr val="FFFFFF"/>
                </a:solidFill>
                <a:latin typeface="Marine Bold"/>
                <a:cs typeface="Marine Bold"/>
              </a:rPr>
              <a:t>2</a:t>
            </a:r>
            <a:r>
              <a:rPr sz="1350" b="1" spc="-10" dirty="0">
                <a:solidFill>
                  <a:srgbClr val="FFFFFF"/>
                </a:solidFill>
                <a:latin typeface="Marine Bold"/>
                <a:cs typeface="Marine Bold"/>
              </a:rPr>
              <a:t>e)</a:t>
            </a:r>
            <a:endParaRPr sz="1350">
              <a:latin typeface="Marine Regular"/>
              <a:cs typeface="Marine Regular"/>
            </a:endParaRPr>
          </a:p>
        </p:txBody>
      </p:sp>
      <p:sp>
        <p:nvSpPr>
          <p:cNvPr id="56" name="object 56"/>
          <p:cNvSpPr txBox="1"/>
          <p:nvPr/>
        </p:nvSpPr>
        <p:spPr>
          <a:xfrm rot="3540000">
            <a:off x="8879034" y="2371433"/>
            <a:ext cx="1476312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1350" b="1" spc="-30" baseline="3086" dirty="0">
                <a:solidFill>
                  <a:srgbClr val="435C65"/>
                </a:solidFill>
                <a:latin typeface="Marine Bold"/>
                <a:cs typeface="Marine Bold"/>
              </a:rPr>
              <a:t>P</a:t>
            </a:r>
            <a:r>
              <a:rPr sz="1350" spc="-30" baseline="3086" dirty="0">
                <a:solidFill>
                  <a:srgbClr val="435C65"/>
                </a:solidFill>
                <a:latin typeface="Marine Regular"/>
                <a:cs typeface="Marine Regular"/>
              </a:rPr>
              <a:t>EOPLE,</a:t>
            </a:r>
            <a:r>
              <a:rPr sz="1350" spc="-7" baseline="3086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900" b="1" spc="-20" dirty="0">
                <a:solidFill>
                  <a:srgbClr val="435C65"/>
                </a:solidFill>
                <a:latin typeface="Marine Bold"/>
                <a:cs typeface="Marine Bold"/>
              </a:rPr>
              <a:t>P</a:t>
            </a:r>
            <a:r>
              <a:rPr sz="900" spc="-20" dirty="0">
                <a:solidFill>
                  <a:srgbClr val="435C65"/>
                </a:solidFill>
                <a:latin typeface="Marine Regular"/>
                <a:cs typeface="Marine Regular"/>
              </a:rPr>
              <a:t>LANET</a:t>
            </a:r>
            <a:r>
              <a:rPr sz="1350" spc="-30" baseline="-3086" dirty="0">
                <a:solidFill>
                  <a:srgbClr val="435C65"/>
                </a:solidFill>
                <a:latin typeface="Marine Regular"/>
                <a:cs typeface="Marine Regular"/>
              </a:rPr>
              <a:t>,</a:t>
            </a:r>
            <a:r>
              <a:rPr sz="1350" spc="44" baseline="-3086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350" b="1" spc="-30" baseline="-3086" dirty="0">
                <a:solidFill>
                  <a:srgbClr val="435C65"/>
                </a:solidFill>
                <a:latin typeface="Marine Bold"/>
                <a:cs typeface="Marine Bold"/>
              </a:rPr>
              <a:t>P</a:t>
            </a:r>
            <a:r>
              <a:rPr sz="1350" spc="-30" baseline="-3086" dirty="0">
                <a:solidFill>
                  <a:srgbClr val="435C65"/>
                </a:solidFill>
                <a:latin typeface="Marine Regular"/>
                <a:cs typeface="Marine Regular"/>
              </a:rPr>
              <a:t>ROFIT</a:t>
            </a:r>
            <a:r>
              <a:rPr sz="1350" baseline="-3086" dirty="0">
                <a:solidFill>
                  <a:srgbClr val="435C65"/>
                </a:solidFill>
                <a:latin typeface="Marine Regular"/>
                <a:cs typeface="Marine Regular"/>
              </a:rPr>
              <a:t> </a:t>
            </a:r>
            <a:r>
              <a:rPr sz="1350" spc="-15" baseline="-6172" dirty="0">
                <a:solidFill>
                  <a:srgbClr val="435C65"/>
                </a:solidFill>
                <a:latin typeface="Marine Regular"/>
                <a:cs typeface="Marine Regular"/>
              </a:rPr>
              <a:t>(3BL)</a:t>
            </a:r>
            <a:endParaRPr sz="1350" baseline="-6172">
              <a:latin typeface="Marine Regular"/>
              <a:cs typeface="Marine Regular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0677312" y="6350265"/>
            <a:ext cx="1219200" cy="318770"/>
            <a:chOff x="10677312" y="6350265"/>
            <a:chExt cx="1219200" cy="318770"/>
          </a:xfrm>
        </p:grpSpPr>
        <p:sp>
          <p:nvSpPr>
            <p:cNvPr id="58" name="object 58"/>
            <p:cNvSpPr/>
            <p:nvPr/>
          </p:nvSpPr>
          <p:spPr>
            <a:xfrm>
              <a:off x="10677312" y="6352564"/>
              <a:ext cx="353060" cy="94615"/>
            </a:xfrm>
            <a:custGeom>
              <a:avLst/>
              <a:gdLst/>
              <a:ahLst/>
              <a:cxnLst/>
              <a:rect l="l" t="t" r="r" b="b"/>
              <a:pathLst>
                <a:path w="353059" h="94614">
                  <a:moveTo>
                    <a:pt x="281432" y="0"/>
                  </a:moveTo>
                  <a:lnTo>
                    <a:pt x="7150" y="0"/>
                  </a:lnTo>
                  <a:lnTo>
                    <a:pt x="0" y="7213"/>
                  </a:lnTo>
                  <a:lnTo>
                    <a:pt x="0" y="87020"/>
                  </a:lnTo>
                  <a:lnTo>
                    <a:pt x="7150" y="94221"/>
                  </a:lnTo>
                  <a:lnTo>
                    <a:pt x="331089" y="94221"/>
                  </a:lnTo>
                  <a:lnTo>
                    <a:pt x="346160" y="90632"/>
                  </a:lnTo>
                  <a:lnTo>
                    <a:pt x="352439" y="82010"/>
                  </a:lnTo>
                  <a:lnTo>
                    <a:pt x="351614" y="71568"/>
                  </a:lnTo>
                  <a:lnTo>
                    <a:pt x="345376" y="62522"/>
                  </a:lnTo>
                  <a:lnTo>
                    <a:pt x="293154" y="11099"/>
                  </a:lnTo>
                  <a:lnTo>
                    <a:pt x="281432" y="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54058" y="6471904"/>
              <a:ext cx="96266" cy="19395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05897" y="6489437"/>
              <a:ext cx="96266" cy="17642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08771" y="6559556"/>
              <a:ext cx="142921" cy="10630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1072965" y="6350266"/>
              <a:ext cx="823594" cy="318770"/>
            </a:xfrm>
            <a:custGeom>
              <a:avLst/>
              <a:gdLst/>
              <a:ahLst/>
              <a:cxnLst/>
              <a:rect l="l" t="t" r="r" b="b"/>
              <a:pathLst>
                <a:path w="823595" h="318770">
                  <a:moveTo>
                    <a:pt x="405028" y="10452"/>
                  </a:moveTo>
                  <a:lnTo>
                    <a:pt x="397878" y="3238"/>
                  </a:lnTo>
                  <a:lnTo>
                    <a:pt x="293751" y="3238"/>
                  </a:lnTo>
                  <a:lnTo>
                    <a:pt x="288467" y="3479"/>
                  </a:lnTo>
                  <a:lnTo>
                    <a:pt x="284264" y="5156"/>
                  </a:lnTo>
                  <a:lnTo>
                    <a:pt x="278942" y="9702"/>
                  </a:lnTo>
                  <a:lnTo>
                    <a:pt x="270306" y="18542"/>
                  </a:lnTo>
                  <a:lnTo>
                    <a:pt x="200367" y="89395"/>
                  </a:lnTo>
                  <a:lnTo>
                    <a:pt x="195707" y="94869"/>
                  </a:lnTo>
                  <a:lnTo>
                    <a:pt x="189496" y="94869"/>
                  </a:lnTo>
                  <a:lnTo>
                    <a:pt x="186309" y="91046"/>
                  </a:lnTo>
                  <a:lnTo>
                    <a:pt x="111633" y="15773"/>
                  </a:lnTo>
                  <a:lnTo>
                    <a:pt x="102755" y="5981"/>
                  </a:lnTo>
                  <a:lnTo>
                    <a:pt x="96964" y="1181"/>
                  </a:lnTo>
                  <a:lnTo>
                    <a:pt x="91706" y="0"/>
                  </a:lnTo>
                  <a:lnTo>
                    <a:pt x="84416" y="1054"/>
                  </a:lnTo>
                  <a:lnTo>
                    <a:pt x="9042" y="1054"/>
                  </a:lnTo>
                  <a:lnTo>
                    <a:pt x="4635" y="4965"/>
                  </a:lnTo>
                  <a:lnTo>
                    <a:pt x="1155" y="10261"/>
                  </a:lnTo>
                  <a:lnTo>
                    <a:pt x="0" y="16294"/>
                  </a:lnTo>
                  <a:lnTo>
                    <a:pt x="1155" y="22326"/>
                  </a:lnTo>
                  <a:lnTo>
                    <a:pt x="4635" y="27609"/>
                  </a:lnTo>
                  <a:lnTo>
                    <a:pt x="181267" y="205651"/>
                  </a:lnTo>
                  <a:lnTo>
                    <a:pt x="186512" y="209169"/>
                  </a:lnTo>
                  <a:lnTo>
                    <a:pt x="192493" y="210337"/>
                  </a:lnTo>
                  <a:lnTo>
                    <a:pt x="198475" y="209169"/>
                  </a:lnTo>
                  <a:lnTo>
                    <a:pt x="203733" y="205651"/>
                  </a:lnTo>
                  <a:lnTo>
                    <a:pt x="287896" y="120802"/>
                  </a:lnTo>
                  <a:lnTo>
                    <a:pt x="295516" y="112547"/>
                  </a:lnTo>
                  <a:lnTo>
                    <a:pt x="309689" y="121907"/>
                  </a:lnTo>
                  <a:lnTo>
                    <a:pt x="308762" y="131711"/>
                  </a:lnTo>
                  <a:lnTo>
                    <a:pt x="308762" y="308394"/>
                  </a:lnTo>
                  <a:lnTo>
                    <a:pt x="313220" y="315328"/>
                  </a:lnTo>
                  <a:lnTo>
                    <a:pt x="324650" y="315595"/>
                  </a:lnTo>
                  <a:lnTo>
                    <a:pt x="329984" y="318719"/>
                  </a:lnTo>
                  <a:lnTo>
                    <a:pt x="341172" y="307873"/>
                  </a:lnTo>
                  <a:lnTo>
                    <a:pt x="348310" y="300888"/>
                  </a:lnTo>
                  <a:lnTo>
                    <a:pt x="356387" y="292633"/>
                  </a:lnTo>
                  <a:lnTo>
                    <a:pt x="395833" y="251104"/>
                  </a:lnTo>
                  <a:lnTo>
                    <a:pt x="397268" y="249656"/>
                  </a:lnTo>
                  <a:lnTo>
                    <a:pt x="400431" y="244843"/>
                  </a:lnTo>
                  <a:lnTo>
                    <a:pt x="403580" y="235966"/>
                  </a:lnTo>
                  <a:lnTo>
                    <a:pt x="405028" y="222300"/>
                  </a:lnTo>
                  <a:lnTo>
                    <a:pt x="405028" y="112547"/>
                  </a:lnTo>
                  <a:lnTo>
                    <a:pt x="405028" y="94869"/>
                  </a:lnTo>
                  <a:lnTo>
                    <a:pt x="405028" y="10452"/>
                  </a:lnTo>
                  <a:close/>
                </a:path>
                <a:path w="823595" h="318770">
                  <a:moveTo>
                    <a:pt x="823404" y="23190"/>
                  </a:moveTo>
                  <a:lnTo>
                    <a:pt x="819264" y="1892"/>
                  </a:lnTo>
                  <a:lnTo>
                    <a:pt x="807669" y="1689"/>
                  </a:lnTo>
                  <a:lnTo>
                    <a:pt x="742657" y="1270"/>
                  </a:lnTo>
                  <a:lnTo>
                    <a:pt x="730478" y="3479"/>
                  </a:lnTo>
                  <a:lnTo>
                    <a:pt x="720204" y="9080"/>
                  </a:lnTo>
                  <a:lnTo>
                    <a:pt x="712012" y="15900"/>
                  </a:lnTo>
                  <a:lnTo>
                    <a:pt x="705205" y="22720"/>
                  </a:lnTo>
                  <a:lnTo>
                    <a:pt x="636270" y="92214"/>
                  </a:lnTo>
                  <a:lnTo>
                    <a:pt x="632853" y="94564"/>
                  </a:lnTo>
                  <a:lnTo>
                    <a:pt x="626960" y="94881"/>
                  </a:lnTo>
                  <a:lnTo>
                    <a:pt x="624776" y="92379"/>
                  </a:lnTo>
                  <a:lnTo>
                    <a:pt x="566674" y="33807"/>
                  </a:lnTo>
                  <a:lnTo>
                    <a:pt x="565315" y="32613"/>
                  </a:lnTo>
                  <a:lnTo>
                    <a:pt x="561213" y="28930"/>
                  </a:lnTo>
                  <a:lnTo>
                    <a:pt x="554380" y="22593"/>
                  </a:lnTo>
                  <a:lnTo>
                    <a:pt x="544804" y="13474"/>
                  </a:lnTo>
                  <a:lnTo>
                    <a:pt x="536663" y="5803"/>
                  </a:lnTo>
                  <a:lnTo>
                    <a:pt x="531418" y="2044"/>
                  </a:lnTo>
                  <a:lnTo>
                    <a:pt x="526821" y="1104"/>
                  </a:lnTo>
                  <a:lnTo>
                    <a:pt x="520585" y="1892"/>
                  </a:lnTo>
                  <a:lnTo>
                    <a:pt x="444169" y="1892"/>
                  </a:lnTo>
                  <a:lnTo>
                    <a:pt x="441744" y="5245"/>
                  </a:lnTo>
                  <a:lnTo>
                    <a:pt x="437705" y="10909"/>
                  </a:lnTo>
                  <a:lnTo>
                    <a:pt x="436613" y="16891"/>
                  </a:lnTo>
                  <a:lnTo>
                    <a:pt x="438086" y="22720"/>
                  </a:lnTo>
                  <a:lnTo>
                    <a:pt x="710222" y="298513"/>
                  </a:lnTo>
                  <a:lnTo>
                    <a:pt x="750798" y="315633"/>
                  </a:lnTo>
                  <a:lnTo>
                    <a:pt x="790194" y="315150"/>
                  </a:lnTo>
                  <a:lnTo>
                    <a:pt x="802271" y="314655"/>
                  </a:lnTo>
                  <a:lnTo>
                    <a:pt x="809739" y="313512"/>
                  </a:lnTo>
                  <a:lnTo>
                    <a:pt x="817105" y="308025"/>
                  </a:lnTo>
                  <a:lnTo>
                    <a:pt x="820432" y="300304"/>
                  </a:lnTo>
                  <a:lnTo>
                    <a:pt x="820229" y="292328"/>
                  </a:lnTo>
                  <a:lnTo>
                    <a:pt x="816965" y="286105"/>
                  </a:lnTo>
                  <a:lnTo>
                    <a:pt x="695744" y="163918"/>
                  </a:lnTo>
                  <a:lnTo>
                    <a:pt x="692797" y="161874"/>
                  </a:lnTo>
                  <a:lnTo>
                    <a:pt x="692797" y="154673"/>
                  </a:lnTo>
                  <a:lnTo>
                    <a:pt x="695490" y="152527"/>
                  </a:lnTo>
                  <a:lnTo>
                    <a:pt x="752678" y="94881"/>
                  </a:lnTo>
                  <a:lnTo>
                    <a:pt x="817587" y="29451"/>
                  </a:lnTo>
                  <a:lnTo>
                    <a:pt x="823404" y="23190"/>
                  </a:lnTo>
                  <a:close/>
                </a:path>
              </a:pathLst>
            </a:custGeom>
            <a:solidFill>
              <a:srgbClr val="FF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" name="object 6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" y="0"/>
            <a:ext cx="12193181" cy="1102271"/>
          </a:xfrm>
          <a:prstGeom prst="rect">
            <a:avLst/>
          </a:prstGeom>
        </p:spPr>
      </p:pic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13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70" dirty="0">
                <a:solidFill>
                  <a:srgbClr val="FFFFFF"/>
                </a:solidFill>
              </a:rPr>
              <a:t>Governance</a:t>
            </a:r>
            <a:r>
              <a:rPr spc="3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spc="3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Ways</a:t>
            </a:r>
            <a:r>
              <a:rPr spc="38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of</a:t>
            </a:r>
            <a:r>
              <a:rPr spc="330" dirty="0">
                <a:solidFill>
                  <a:srgbClr val="FFFFFF"/>
                </a:solidFill>
              </a:rPr>
              <a:t> </a:t>
            </a:r>
            <a:r>
              <a:rPr spc="80" dirty="0">
                <a:solidFill>
                  <a:srgbClr val="FFFFFF"/>
                </a:solidFill>
              </a:rPr>
              <a:t>Working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113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TMX</a:t>
            </a:r>
            <a:r>
              <a:rPr spc="360" dirty="0"/>
              <a:t> </a:t>
            </a:r>
            <a:r>
              <a:rPr spc="85" dirty="0"/>
              <a:t>Digital</a:t>
            </a:r>
            <a:r>
              <a:rPr spc="330" dirty="0"/>
              <a:t> </a:t>
            </a:r>
            <a:r>
              <a:rPr dirty="0"/>
              <a:t>ESG</a:t>
            </a:r>
            <a:r>
              <a:rPr spc="295" dirty="0"/>
              <a:t> </a:t>
            </a:r>
            <a:r>
              <a:rPr spc="45" dirty="0"/>
              <a:t>Tools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2CD5870-A073-C5A5-44BB-AEEC79F26C94}"/>
              </a:ext>
            </a:extLst>
          </p:cNvPr>
          <p:cNvSpPr txBox="1"/>
          <p:nvPr/>
        </p:nvSpPr>
        <p:spPr>
          <a:xfrm>
            <a:off x="762000" y="2157755"/>
            <a:ext cx="5105400" cy="321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rtl="0" fontAlgn="base"/>
            <a:r>
              <a:rPr lang="en-US" sz="1600" b="1" i="0" u="none" strike="noStrike" dirty="0">
                <a:solidFill>
                  <a:srgbClr val="FF4800"/>
                </a:solidFill>
                <a:effectLst/>
                <a:latin typeface="Marine Regular" panose="02000503040000020004" pitchFamily="2" charset="0"/>
              </a:rPr>
              <a:t>TMX Simulation 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creates a digital version of the end-to-end supply chain. This allows every part of the physical system to be modelled and measured from vehicles and people to manufacturing.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​</a:t>
            </a:r>
            <a:r>
              <a:rPr lang="en-US" sz="1600" dirty="0">
                <a:latin typeface="Marine Regular" panose="02000503040000020004" pitchFamily="2" charset="0"/>
              </a:rPr>
              <a:t> 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If you can't measure something, you can't manage it. </a:t>
            </a:r>
          </a:p>
          <a:p>
            <a:pPr algn="l" rtl="0" fontAlgn="base"/>
            <a:r>
              <a:rPr lang="en-US" sz="1600" b="0" i="0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​</a:t>
            </a:r>
            <a:endParaRPr lang="en-US" sz="1600" b="0" i="0" dirty="0">
              <a:effectLst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Combining simulation with the immersive </a:t>
            </a:r>
            <a:r>
              <a:rPr lang="en-US" sz="1600" b="1" i="0" u="none" strike="noStrike" dirty="0">
                <a:solidFill>
                  <a:srgbClr val="FF4800"/>
                </a:solidFill>
                <a:effectLst/>
                <a:latin typeface="Marine Regular" panose="02000503040000020004" pitchFamily="2" charset="0"/>
              </a:rPr>
              <a:t>TMX Metaverse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, operations can pressure test the future state by experiencing practical solutions before implementation. 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​</a:t>
            </a:r>
            <a:endParaRPr lang="en-US" sz="1600" b="0" i="0" dirty="0">
              <a:effectLst/>
            </a:endParaRPr>
          </a:p>
          <a:p>
            <a:pPr algn="l" rtl="0" fontAlgn="base"/>
            <a:r>
              <a:rPr lang="en-US" sz="1600" b="0" i="0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​</a:t>
            </a:r>
            <a:endParaRPr lang="en-US" sz="1600" b="0" i="0" dirty="0">
              <a:effectLst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This promotes a “try before you buy” and a more efficient manufacturing operation, thus contribute towards sustainability objectives.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Marine Regular" panose="02000503040000020004" pitchFamily="2" charset="0"/>
              </a:rPr>
              <a:t>​</a:t>
            </a:r>
            <a:endParaRPr lang="en-US" sz="1600" b="0" i="0" dirty="0">
              <a:effectLst/>
            </a:endParaRPr>
          </a:p>
        </p:txBody>
      </p:sp>
      <p:pic>
        <p:nvPicPr>
          <p:cNvPr id="4" name="TRUCK.mp4">
            <a:hlinkClick r:id="" action="ppaction://media"/>
            <a:extLst>
              <a:ext uri="{FF2B5EF4-FFF2-40B4-BE49-F238E27FC236}">
                <a16:creationId xmlns:a16="http://schemas.microsoft.com/office/drawing/2014/main" id="{838352C2-AB6A-B60D-A110-9418B3C6C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1428618"/>
            <a:ext cx="4495800" cy="4495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iversified Document" ma:contentTypeID="0x01010073819C8729A6B244A74FF75370EE82A900FD7A2518D8420746B561274B6BB19E1F" ma:contentTypeVersion="41" ma:contentTypeDescription="Create a new document." ma:contentTypeScope="" ma:versionID="e5d49b8b1c630c380db95d4f5c14fa1c">
  <xsd:schema xmlns:xsd="http://www.w3.org/2001/XMLSchema" xmlns:xs="http://www.w3.org/2001/XMLSchema" xmlns:p="http://schemas.microsoft.com/office/2006/metadata/properties" xmlns:ns2="6679147d-f3e0-4428-9f88-abb34dc925f6" xmlns:ns3="484c8c59-755d-4516-b8d2-1621b38262b4" xmlns:ns4="9fb4f79b-aced-4475-9d75-51112827ba85" xmlns:ns5="77342a18-84af-4da7-9c4b-8f6747e69445" xmlns:ns6="e1d81198-c14a-4621-bead-5e94bd4e0f70" targetNamespace="http://schemas.microsoft.com/office/2006/metadata/properties" ma:root="true" ma:fieldsID="938542d5e9655c4f98450692553d1834" ns2:_="" ns3:_="" ns4:_="" ns5:_="" ns6:_="">
    <xsd:import namespace="6679147d-f3e0-4428-9f88-abb34dc925f6"/>
    <xsd:import namespace="484c8c59-755d-4516-b8d2-1621b38262b4"/>
    <xsd:import namespace="9fb4f79b-aced-4475-9d75-51112827ba85"/>
    <xsd:import namespace="77342a18-84af-4da7-9c4b-8f6747e69445"/>
    <xsd:import namespace="e1d81198-c14a-4621-bead-5e94bd4e0f70"/>
    <xsd:element name="properties">
      <xsd:complexType>
        <xsd:sequence>
          <xsd:element name="documentManagement">
            <xsd:complexType>
              <xsd:all>
                <xsd:element ref="ns2:i5aaf5fcc6894645b65c7a29c6476a19" minOccurs="0"/>
                <xsd:element ref="ns3:TaxCatchAll" minOccurs="0"/>
                <xsd:element ref="ns3:TaxCatchAllLabel" minOccurs="0"/>
                <xsd:element ref="ns5:a5dd2779d0f74165b3ee02b306aad3bb" minOccurs="0"/>
                <xsd:element ref="ns5:k0a51cf79e604745857a03ab6484fba4" minOccurs="0"/>
                <xsd:element ref="ns4:Contact" minOccurs="0"/>
                <xsd:element ref="ns6:MediaServiceMetadata" minOccurs="0"/>
                <xsd:element ref="ns6:MediaServiceFastMetadata" minOccurs="0"/>
                <xsd:element ref="ns6:MediaServiceDateTaken" minOccurs="0"/>
                <xsd:element ref="ns6:MediaLengthInSeconds" minOccurs="0"/>
                <xsd:element ref="ns4:SharedWithUsers" minOccurs="0"/>
                <xsd:element ref="ns4:SharedWithDetails" minOccurs="0"/>
                <xsd:element ref="ns6:MediaServiceAutoTags" minOccurs="0"/>
                <xsd:element ref="ns6:MediaServiceOCR" minOccurs="0"/>
                <xsd:element ref="ns6:MediaServiceGenerationTime" minOccurs="0"/>
                <xsd:element ref="ns6:MediaServiceEventHashCode" minOccurs="0"/>
                <xsd:element ref="ns6:MediaServiceAutoKeyPoints" minOccurs="0"/>
                <xsd:element ref="ns6:MediaServiceKeyPoints" minOccurs="0"/>
                <xsd:element ref="ns6:MediaServiceLocation" minOccurs="0"/>
                <xsd:element ref="ns6:lcf76f155ced4ddcb4097134ff3c332f" minOccurs="0"/>
                <xsd:element ref="ns6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9147d-f3e0-4428-9f88-abb34dc925f6" elementFormDefault="qualified">
    <xsd:import namespace="http://schemas.microsoft.com/office/2006/documentManagement/types"/>
    <xsd:import namespace="http://schemas.microsoft.com/office/infopath/2007/PartnerControls"/>
    <xsd:element name="i5aaf5fcc6894645b65c7a29c6476a19" ma:index="8" nillable="true" ma:taxonomy="true" ma:internalName="i5aaf5fcc6894645b65c7a29c6476a19" ma:taxonomyFieldName="Brand" ma:displayName="Brand" ma:readOnly="false" ma:default="" ma:fieldId="{25aaf5fc-c689-4645-b65c-7a29c6476a19}" ma:taxonomyMulti="true" ma:sspId="21816827-90af-4176-b580-c8d076dcbe51" ma:termSetId="7c654c6d-e322-4e75-8a8d-4f71d8428da7" ma:anchorId="d5f9dc94-0ec1-4665-8c2b-3b56d2f9355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b3156071-fcc7-4d29-971a-0337c0b44949}" ma:internalName="TaxCatchAll" ma:showField="CatchAllData" ma:web="9fb4f79b-aced-4475-9d75-51112827ba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b3156071-fcc7-4d29-971a-0337c0b44949}" ma:internalName="TaxCatchAllLabel" ma:readOnly="true" ma:showField="CatchAllDataLabel" ma:web="9fb4f79b-aced-4475-9d75-51112827ba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4f79b-aced-4475-9d75-51112827ba85" elementFormDefault="qualified">
    <xsd:import namespace="http://schemas.microsoft.com/office/2006/documentManagement/types"/>
    <xsd:import namespace="http://schemas.microsoft.com/office/infopath/2007/PartnerControls"/>
    <xsd:element name="Contact" ma:index="16" nillable="true" ma:displayName="Contact" ma:list="UserInfo" ma:SharePointGroup="0" ma:internalName="Contact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42a18-84af-4da7-9c4b-8f6747e69445" elementFormDefault="qualified">
    <xsd:import namespace="http://schemas.microsoft.com/office/2006/documentManagement/types"/>
    <xsd:import namespace="http://schemas.microsoft.com/office/infopath/2007/PartnerControls"/>
    <xsd:element name="a5dd2779d0f74165b3ee02b306aad3bb" ma:index="12" nillable="true" ma:taxonomy="true" ma:internalName="a5dd2779d0f74165b3ee02b306aad3bb" ma:taxonomyFieldName="OrganisationalStructure" ma:displayName="Organisational Structure" ma:readOnly="false" ma:default="" ma:fieldId="{a5dd2779-d0f7-4165-b3ee-02b306aad3bb}" ma:taxonomyMulti="true" ma:sspId="21816827-90af-4176-b580-c8d076dcbe51" ma:termSetId="0c1ca506-f094-4db0-885f-b72b4350c0ab" ma:anchorId="da7978d5-6df2-4861-9cf8-8b7cb2c6de12" ma:open="false" ma:isKeyword="false">
      <xsd:complexType>
        <xsd:sequence>
          <xsd:element ref="pc:Terms" minOccurs="0" maxOccurs="1"/>
        </xsd:sequence>
      </xsd:complexType>
    </xsd:element>
    <xsd:element name="k0a51cf79e604745857a03ab6484fba4" ma:index="14" nillable="true" ma:taxonomy="true" ma:internalName="k0a51cf79e604745857a03ab6484fba4" ma:taxonomyFieldName="Topics" ma:displayName="Topics" ma:readOnly="false" ma:default="" ma:fieldId="{40a51cf7-9e60-4745-857a-03ab6484fba4}" ma:taxonomyMulti="true" ma:sspId="21816827-90af-4176-b580-c8d076dcbe51" ma:termSetId="0f7400d8-9815-4b86-9061-782a112a3da8" ma:anchorId="6fc0f917-655d-443a-8df2-cf833bcdadce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81198-c14a-4621-bead-5e94bd4e0f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1816827-90af-4176-b580-c8d076dcbe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E8EF72-2DFF-4771-9A90-F2DD6F149648}"/>
</file>

<file path=customXml/itemProps2.xml><?xml version="1.0" encoding="utf-8"?>
<ds:datastoreItem xmlns:ds="http://schemas.openxmlformats.org/officeDocument/2006/customXml" ds:itemID="{417B3D16-3379-426F-B978-7AF5BE8140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604</Words>
  <Application>Microsoft Office PowerPoint</Application>
  <PresentationFormat>Widescreen</PresentationFormat>
  <Paragraphs>154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Marine Bold</vt:lpstr>
      <vt:lpstr>Marine Regular</vt:lpstr>
      <vt:lpstr>Marine-Black</vt:lpstr>
      <vt:lpstr>Office Theme</vt:lpstr>
      <vt:lpstr>PowerPoint Presentation</vt:lpstr>
      <vt:lpstr>ESG</vt:lpstr>
      <vt:lpstr>Eco-wakening</vt:lpstr>
      <vt:lpstr>Recognised Challenges To achieve these goals</vt:lpstr>
      <vt:lpstr>Roadmap To deliver Decarbonation promises</vt:lpstr>
      <vt:lpstr>Case Study - Coca-Cola Bottlers Japan Inc End-to-end packaging review &amp; development</vt:lpstr>
      <vt:lpstr>Diagnostic Phase – Common Findings</vt:lpstr>
      <vt:lpstr>Governance and Ways of Working</vt:lpstr>
      <vt:lpstr>TMX Digital ESG Tools</vt:lpstr>
      <vt:lpstr>So what?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Lily Martin</cp:lastModifiedBy>
  <cp:revision>9</cp:revision>
  <dcterms:created xsi:type="dcterms:W3CDTF">2023-07-20T07:26:45Z</dcterms:created>
  <dcterms:modified xsi:type="dcterms:W3CDTF">2023-07-20T10:43:40Z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2023-07-20T00:00:00Z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2023-07-20T00:00:00Z</vt:filetime>
  </property>
  <property fmtid="{D5CDD505-2E9C-101B-9397-08002B2CF9AE}" pid="5" name="Producer">
    <vt:lpwstr>Adobe PDF Library 17.0</vt:lpwstr>
  </property>
</Properties>
</file>