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13" r:id="rId2"/>
    <p:sldMasterId id="2147483707" r:id="rId3"/>
    <p:sldMasterId id="2147483710" r:id="rId4"/>
    <p:sldMasterId id="2147483698" r:id="rId5"/>
    <p:sldMasterId id="2147483695" r:id="rId6"/>
    <p:sldMasterId id="2147483674" r:id="rId7"/>
    <p:sldMasterId id="2147483715" r:id="rId8"/>
    <p:sldMasterId id="2147483702" r:id="rId9"/>
    <p:sldMasterId id="2147483680" r:id="rId10"/>
  </p:sldMasterIdLst>
  <p:notesMasterIdLst>
    <p:notesMasterId r:id="rId31"/>
  </p:notesMasterIdLst>
  <p:sldIdLst>
    <p:sldId id="416" r:id="rId11"/>
    <p:sldId id="413" r:id="rId12"/>
    <p:sldId id="425" r:id="rId13"/>
    <p:sldId id="2147471581" r:id="rId14"/>
    <p:sldId id="2147471629" r:id="rId15"/>
    <p:sldId id="503" r:id="rId16"/>
    <p:sldId id="412" r:id="rId17"/>
    <p:sldId id="457" r:id="rId18"/>
    <p:sldId id="2147471531" r:id="rId19"/>
    <p:sldId id="2147471534" r:id="rId20"/>
    <p:sldId id="2147471535" r:id="rId21"/>
    <p:sldId id="2147471533" r:id="rId22"/>
    <p:sldId id="2147471583" r:id="rId23"/>
    <p:sldId id="2147471625" r:id="rId24"/>
    <p:sldId id="2147471630" r:id="rId25"/>
    <p:sldId id="2147471631" r:id="rId26"/>
    <p:sldId id="2147471626" r:id="rId27"/>
    <p:sldId id="540" r:id="rId28"/>
    <p:sldId id="506" r:id="rId29"/>
    <p:sldId id="214747163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B2C61D-371B-412B-8984-94D41CC07438}" v="125" dt="2023-07-19T03:38:46.9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75323" autoAdjust="0"/>
  </p:normalViewPr>
  <p:slideViewPr>
    <p:cSldViewPr snapToGrid="0" snapToObjects="1">
      <p:cViewPr varScale="1">
        <p:scale>
          <a:sx n="82" d="100"/>
          <a:sy n="82" d="100"/>
        </p:scale>
        <p:origin x="834"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37"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microsoft.com/office/2015/10/relationships/revisionInfo" Target="revisionInfo.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tx2"/>
            </a:solidFill>
            <a:ln>
              <a:noFill/>
            </a:ln>
            <a:effectLst/>
          </c:spPr>
          <c:invertIfNegative val="0"/>
          <c:cat>
            <c:strRef>
              <c:f>Sheet1!$A$2:$A$6</c:f>
              <c:strCache>
                <c:ptCount val="5"/>
                <c:pt idx="0">
                  <c:v>Unable to find information they need</c:v>
                </c:pt>
                <c:pt idx="1">
                  <c:v>Too much information</c:v>
                </c:pt>
                <c:pt idx="2">
                  <c:v>Information is too difficult to understand</c:v>
                </c:pt>
                <c:pt idx="3">
                  <c:v>Information is in foreign language</c:v>
                </c:pt>
                <c:pt idx="4">
                  <c:v>Text is too small to read</c:v>
                </c:pt>
              </c:strCache>
            </c:strRef>
          </c:cat>
          <c:val>
            <c:numRef>
              <c:f>Sheet1!$B$2:$B$6</c:f>
              <c:numCache>
                <c:formatCode>0%</c:formatCode>
                <c:ptCount val="5"/>
                <c:pt idx="0">
                  <c:v>0.28000000000000003</c:v>
                </c:pt>
                <c:pt idx="1">
                  <c:v>0.31</c:v>
                </c:pt>
                <c:pt idx="2">
                  <c:v>0.35</c:v>
                </c:pt>
                <c:pt idx="3">
                  <c:v>0.44</c:v>
                </c:pt>
                <c:pt idx="4">
                  <c:v>0.53</c:v>
                </c:pt>
              </c:numCache>
            </c:numRef>
          </c:val>
          <c:extLst>
            <c:ext xmlns:c16="http://schemas.microsoft.com/office/drawing/2014/chart" uri="{C3380CC4-5D6E-409C-BE32-E72D297353CC}">
              <c16:uniqueId val="{00000000-BF66-449C-B039-38CE858D41DD}"/>
            </c:ext>
          </c:extLst>
        </c:ser>
        <c:dLbls>
          <c:showLegendKey val="0"/>
          <c:showVal val="0"/>
          <c:showCatName val="0"/>
          <c:showSerName val="0"/>
          <c:showPercent val="0"/>
          <c:showBubbleSize val="0"/>
        </c:dLbls>
        <c:gapWidth val="182"/>
        <c:axId val="326401128"/>
        <c:axId val="326401520"/>
      </c:barChart>
      <c:catAx>
        <c:axId val="3264011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828A91"/>
                </a:solidFill>
                <a:latin typeface="+mj-lt"/>
                <a:ea typeface="+mn-ea"/>
                <a:cs typeface="+mn-cs"/>
              </a:defRPr>
            </a:pPr>
            <a:endParaRPr lang="en-US"/>
          </a:p>
        </c:txPr>
        <c:crossAx val="326401520"/>
        <c:crosses val="autoZero"/>
        <c:auto val="1"/>
        <c:lblAlgn val="ctr"/>
        <c:lblOffset val="100"/>
        <c:noMultiLvlLbl val="0"/>
      </c:catAx>
      <c:valAx>
        <c:axId val="326401520"/>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j-lt"/>
                <a:ea typeface="+mn-ea"/>
                <a:cs typeface="+mn-cs"/>
              </a:defRPr>
            </a:pPr>
            <a:endParaRPr lang="en-US"/>
          </a:p>
        </c:txPr>
        <c:crossAx val="326401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40C24-D21C-498F-BEF9-8D4C3CBAB643}" type="datetimeFigureOut">
              <a:rPr lang="en-AU" smtClean="0"/>
              <a:t>19/07/2023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9486A-A58D-4BB9-A609-9AE51690A1E2}" type="slidenum">
              <a:rPr lang="en-AU" smtClean="0"/>
              <a:t>‹#›</a:t>
            </a:fld>
            <a:endParaRPr lang="en-AU"/>
          </a:p>
        </p:txBody>
      </p:sp>
    </p:spTree>
    <p:extLst>
      <p:ext uri="{BB962C8B-B14F-4D97-AF65-F5344CB8AC3E}">
        <p14:creationId xmlns:p14="http://schemas.microsoft.com/office/powerpoint/2010/main" val="2769516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CD9486A-A58D-4BB9-A609-9AE51690A1E2}" type="slidenum">
              <a:rPr lang="en-AU" smtClean="0"/>
              <a:t>1</a:t>
            </a:fld>
            <a:endParaRPr lang="en-AU"/>
          </a:p>
        </p:txBody>
      </p:sp>
    </p:spTree>
    <p:extLst>
      <p:ext uri="{BB962C8B-B14F-4D97-AF65-F5344CB8AC3E}">
        <p14:creationId xmlns:p14="http://schemas.microsoft.com/office/powerpoint/2010/main" val="214493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FE62D4-825F-43FB-B706-C664E5AEA75A}" type="slidenum">
              <a:rPr lang="en-AU" smtClean="0"/>
              <a:t>16</a:t>
            </a:fld>
            <a:endParaRPr lang="en-AU"/>
          </a:p>
        </p:txBody>
      </p:sp>
    </p:spTree>
    <p:extLst>
      <p:ext uri="{BB962C8B-B14F-4D97-AF65-F5344CB8AC3E}">
        <p14:creationId xmlns:p14="http://schemas.microsoft.com/office/powerpoint/2010/main" val="448773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CD9486A-A58D-4BB9-A609-9AE51690A1E2}" type="slidenum">
              <a:rPr lang="en-AU" smtClean="0"/>
              <a:t>18</a:t>
            </a:fld>
            <a:endParaRPr lang="en-AU"/>
          </a:p>
        </p:txBody>
      </p:sp>
    </p:spTree>
    <p:extLst>
      <p:ext uri="{BB962C8B-B14F-4D97-AF65-F5344CB8AC3E}">
        <p14:creationId xmlns:p14="http://schemas.microsoft.com/office/powerpoint/2010/main" val="1716678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CD9486A-A58D-4BB9-A609-9AE51690A1E2}" type="slidenum">
              <a:rPr lang="en-AU" smtClean="0"/>
              <a:t>19</a:t>
            </a:fld>
            <a:endParaRPr lang="en-AU"/>
          </a:p>
        </p:txBody>
      </p:sp>
    </p:spTree>
    <p:extLst>
      <p:ext uri="{BB962C8B-B14F-4D97-AF65-F5344CB8AC3E}">
        <p14:creationId xmlns:p14="http://schemas.microsoft.com/office/powerpoint/2010/main" val="1614620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CD9486A-A58D-4BB9-A609-9AE51690A1E2}" type="slidenum">
              <a:rPr lang="en-AU" smtClean="0"/>
              <a:t>2</a:t>
            </a:fld>
            <a:endParaRPr lang="en-AU"/>
          </a:p>
        </p:txBody>
      </p:sp>
    </p:spTree>
    <p:extLst>
      <p:ext uri="{BB962C8B-B14F-4D97-AF65-F5344CB8AC3E}">
        <p14:creationId xmlns:p14="http://schemas.microsoft.com/office/powerpoint/2010/main" val="3306641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CD9486A-A58D-4BB9-A609-9AE51690A1E2}" type="slidenum">
              <a:rPr lang="en-AU" smtClean="0"/>
              <a:t>3</a:t>
            </a:fld>
            <a:endParaRPr lang="en-AU"/>
          </a:p>
        </p:txBody>
      </p:sp>
    </p:spTree>
    <p:extLst>
      <p:ext uri="{BB962C8B-B14F-4D97-AF65-F5344CB8AC3E}">
        <p14:creationId xmlns:p14="http://schemas.microsoft.com/office/powerpoint/2010/main" val="3952016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CD9486A-A58D-4BB9-A609-9AE51690A1E2}" type="slidenum">
              <a:rPr lang="en-AU" smtClean="0"/>
              <a:t>4</a:t>
            </a:fld>
            <a:endParaRPr lang="en-AU"/>
          </a:p>
        </p:txBody>
      </p:sp>
    </p:spTree>
    <p:extLst>
      <p:ext uri="{BB962C8B-B14F-4D97-AF65-F5344CB8AC3E}">
        <p14:creationId xmlns:p14="http://schemas.microsoft.com/office/powerpoint/2010/main" val="3499516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CD9486A-A58D-4BB9-A609-9AE51690A1E2}" type="slidenum">
              <a:rPr lang="en-AU" smtClean="0"/>
              <a:t>5</a:t>
            </a:fld>
            <a:endParaRPr lang="en-AU"/>
          </a:p>
        </p:txBody>
      </p:sp>
    </p:spTree>
    <p:extLst>
      <p:ext uri="{BB962C8B-B14F-4D97-AF65-F5344CB8AC3E}">
        <p14:creationId xmlns:p14="http://schemas.microsoft.com/office/powerpoint/2010/main" val="2351861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FE62D4-825F-43FB-B706-C664E5AEA75A}" type="slidenum">
              <a:rPr lang="en-AU" smtClean="0"/>
              <a:t>7</a:t>
            </a:fld>
            <a:endParaRPr lang="en-AU"/>
          </a:p>
        </p:txBody>
      </p:sp>
    </p:spTree>
    <p:extLst>
      <p:ext uri="{BB962C8B-B14F-4D97-AF65-F5344CB8AC3E}">
        <p14:creationId xmlns:p14="http://schemas.microsoft.com/office/powerpoint/2010/main" val="253357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CD9486A-A58D-4BB9-A609-9AE51690A1E2}" type="slidenum">
              <a:rPr lang="en-AU" smtClean="0"/>
              <a:t>11</a:t>
            </a:fld>
            <a:endParaRPr lang="en-AU"/>
          </a:p>
        </p:txBody>
      </p:sp>
    </p:spTree>
    <p:extLst>
      <p:ext uri="{BB962C8B-B14F-4D97-AF65-F5344CB8AC3E}">
        <p14:creationId xmlns:p14="http://schemas.microsoft.com/office/powerpoint/2010/main" val="537257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0AFE62D4-825F-43FB-B706-C664E5AEA75A}" type="slidenum">
              <a:rPr lang="en-AU" smtClean="0"/>
              <a:t>13</a:t>
            </a:fld>
            <a:endParaRPr lang="en-AU"/>
          </a:p>
        </p:txBody>
      </p:sp>
    </p:spTree>
    <p:extLst>
      <p:ext uri="{BB962C8B-B14F-4D97-AF65-F5344CB8AC3E}">
        <p14:creationId xmlns:p14="http://schemas.microsoft.com/office/powerpoint/2010/main" val="3744073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FE62D4-825F-43FB-B706-C664E5AEA75A}" type="slidenum">
              <a:rPr lang="en-AU" smtClean="0"/>
              <a:t>14</a:t>
            </a:fld>
            <a:endParaRPr lang="en-AU"/>
          </a:p>
        </p:txBody>
      </p:sp>
    </p:spTree>
    <p:extLst>
      <p:ext uri="{BB962C8B-B14F-4D97-AF65-F5344CB8AC3E}">
        <p14:creationId xmlns:p14="http://schemas.microsoft.com/office/powerpoint/2010/main" val="2051174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6.xml"/><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0.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 Id="rId5" Type="http://schemas.openxmlformats.org/officeDocument/2006/relationships/image" Target="../media/image1.png"/><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769907-73CC-6C44-ABA5-EF56ABAADCD5}"/>
              </a:ext>
            </a:extLst>
          </p:cNvPr>
          <p:cNvSpPr>
            <a:spLocks noGrp="1"/>
          </p:cNvSpPr>
          <p:nvPr>
            <p:ph type="body" sz="quarter" idx="10" hasCustomPrompt="1"/>
          </p:nvPr>
        </p:nvSpPr>
        <p:spPr>
          <a:xfrm>
            <a:off x="189603" y="4179339"/>
            <a:ext cx="5624788" cy="551687"/>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Presentation Title</a:t>
            </a:r>
          </a:p>
        </p:txBody>
      </p:sp>
      <p:sp>
        <p:nvSpPr>
          <p:cNvPr id="10" name="Text Placeholder 9">
            <a:extLst>
              <a:ext uri="{FF2B5EF4-FFF2-40B4-BE49-F238E27FC236}">
                <a16:creationId xmlns:a16="http://schemas.microsoft.com/office/drawing/2014/main" id="{3A835337-9EB1-C742-8C74-A909C2AF5B9F}"/>
              </a:ext>
            </a:extLst>
          </p:cNvPr>
          <p:cNvSpPr>
            <a:spLocks noGrp="1"/>
          </p:cNvSpPr>
          <p:nvPr>
            <p:ph type="body" sz="quarter" idx="11" hasCustomPrompt="1"/>
          </p:nvPr>
        </p:nvSpPr>
        <p:spPr>
          <a:xfrm>
            <a:off x="189603" y="4959005"/>
            <a:ext cx="5983287" cy="547687"/>
          </a:xfrm>
          <a:prstGeom prst="rect">
            <a:avLst/>
          </a:prstGeom>
        </p:spPr>
        <p:txBody>
          <a:bodyPr/>
          <a:lstStyle>
            <a:lvl1pPr marL="0" indent="0">
              <a:buNone/>
              <a:defRPr sz="1400">
                <a:solidFill>
                  <a:schemeClr val="bg2">
                    <a:lumMod val="75000"/>
                  </a:schemeClr>
                </a:solidFill>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dirty="0"/>
              <a:t>Presenter Name, Title</a:t>
            </a:r>
          </a:p>
          <a:p>
            <a:pPr lvl="0"/>
            <a:r>
              <a:rPr lang="en-US" dirty="0"/>
              <a:t>Presenter Name, Title</a:t>
            </a:r>
          </a:p>
        </p:txBody>
      </p:sp>
      <p:sp>
        <p:nvSpPr>
          <p:cNvPr id="11" name="Line">
            <a:extLst>
              <a:ext uri="{FF2B5EF4-FFF2-40B4-BE49-F238E27FC236}">
                <a16:creationId xmlns:a16="http://schemas.microsoft.com/office/drawing/2014/main" id="{DEF64DB3-975B-4D4C-B4EC-A3CF8CC7DB8C}"/>
              </a:ext>
            </a:extLst>
          </p:cNvPr>
          <p:cNvSpPr/>
          <p:nvPr userDrawn="1"/>
        </p:nvSpPr>
        <p:spPr>
          <a:xfrm flipV="1">
            <a:off x="189603" y="4801089"/>
            <a:ext cx="8032884" cy="0"/>
          </a:xfrm>
          <a:prstGeom prst="line">
            <a:avLst/>
          </a:prstGeom>
          <a:ln w="63500">
            <a:gradFill flip="none" rotWithShape="1">
              <a:gsLst>
                <a:gs pos="0">
                  <a:srgbClr val="55FFF2"/>
                </a:gs>
                <a:gs pos="100000">
                  <a:srgbClr val="FCCD26"/>
                </a:gs>
              </a:gsLst>
              <a:lin ang="21594000" scaled="0"/>
              <a:tileRect/>
            </a:gradFill>
            <a:miter lim="400000"/>
          </a:ln>
        </p:spPr>
        <p:txBody>
          <a:bodyPr lIns="0" tIns="0" rIns="0" bIns="0" anchor="ctr"/>
          <a:lstStyle/>
          <a:p>
            <a:pPr algn="ctr" defTabSz="206329" eaLnBrk="0" fontAlgn="base" hangingPunct="0">
              <a:spcBef>
                <a:spcPct val="0"/>
              </a:spcBef>
              <a:spcAft>
                <a:spcPct val="0"/>
              </a:spcAft>
              <a:defRPr sz="3200" b="0">
                <a:solidFill>
                  <a:srgbClr val="FFFFFF"/>
                </a:solidFill>
                <a:latin typeface="+mn-lt"/>
                <a:ea typeface="+mn-ea"/>
                <a:cs typeface="+mn-cs"/>
                <a:sym typeface="Helvetica Neue Medium"/>
              </a:defRPr>
            </a:pPr>
            <a:endParaRPr sz="800" kern="0">
              <a:solidFill>
                <a:srgbClr val="FFFFFF"/>
              </a:solidFill>
              <a:latin typeface="Helvetica Neue Medium"/>
              <a:ea typeface="Helvetica Neue Medium"/>
              <a:cs typeface="Helvetica Neue Medium"/>
              <a:sym typeface="Helvetica Neue Medium"/>
            </a:endParaRPr>
          </a:p>
        </p:txBody>
      </p:sp>
      <p:pic>
        <p:nvPicPr>
          <p:cNvPr id="2" name="Picture 1">
            <a:extLst>
              <a:ext uri="{FF2B5EF4-FFF2-40B4-BE49-F238E27FC236}">
                <a16:creationId xmlns:a16="http://schemas.microsoft.com/office/drawing/2014/main" id="{6801F563-F7FC-9E45-B086-1846EA9679A7}"/>
              </a:ext>
            </a:extLst>
          </p:cNvPr>
          <p:cNvPicPr>
            <a:picLocks noChangeAspect="1"/>
          </p:cNvPicPr>
          <p:nvPr userDrawn="1"/>
        </p:nvPicPr>
        <p:blipFill>
          <a:blip r:embed="rId2"/>
          <a:stretch>
            <a:fillRect/>
          </a:stretch>
        </p:blipFill>
        <p:spPr>
          <a:xfrm flipH="1">
            <a:off x="9279263" y="4635498"/>
            <a:ext cx="327582" cy="331182"/>
          </a:xfrm>
          <a:prstGeom prst="rect">
            <a:avLst/>
          </a:prstGeom>
        </p:spPr>
      </p:pic>
      <p:pic>
        <p:nvPicPr>
          <p:cNvPr id="3" name="Picture 2">
            <a:extLst>
              <a:ext uri="{FF2B5EF4-FFF2-40B4-BE49-F238E27FC236}">
                <a16:creationId xmlns:a16="http://schemas.microsoft.com/office/drawing/2014/main" id="{FBC2BDA9-9344-C04C-9452-C32AB4C28A93}"/>
              </a:ext>
            </a:extLst>
          </p:cNvPr>
          <p:cNvPicPr>
            <a:picLocks noChangeAspect="1"/>
          </p:cNvPicPr>
          <p:nvPr userDrawn="1"/>
        </p:nvPicPr>
        <p:blipFill>
          <a:blip r:embed="rId3"/>
          <a:stretch>
            <a:fillRect/>
          </a:stretch>
        </p:blipFill>
        <p:spPr>
          <a:xfrm flipH="1">
            <a:off x="8811072" y="4635498"/>
            <a:ext cx="331182" cy="331182"/>
          </a:xfrm>
          <a:prstGeom prst="rect">
            <a:avLst/>
          </a:prstGeom>
        </p:spPr>
      </p:pic>
      <p:pic>
        <p:nvPicPr>
          <p:cNvPr id="4" name="Picture 3">
            <a:extLst>
              <a:ext uri="{FF2B5EF4-FFF2-40B4-BE49-F238E27FC236}">
                <a16:creationId xmlns:a16="http://schemas.microsoft.com/office/drawing/2014/main" id="{B5E4C10B-632E-5746-AF07-C55B3E87FC25}"/>
              </a:ext>
            </a:extLst>
          </p:cNvPr>
          <p:cNvPicPr>
            <a:picLocks noChangeAspect="1"/>
          </p:cNvPicPr>
          <p:nvPr userDrawn="1"/>
        </p:nvPicPr>
        <p:blipFill>
          <a:blip r:embed="rId4"/>
          <a:stretch>
            <a:fillRect/>
          </a:stretch>
        </p:blipFill>
        <p:spPr>
          <a:xfrm flipH="1">
            <a:off x="8346481" y="4611241"/>
            <a:ext cx="327582" cy="379697"/>
          </a:xfrm>
          <a:prstGeom prst="rect">
            <a:avLst/>
          </a:prstGeom>
        </p:spPr>
      </p:pic>
    </p:spTree>
    <p:extLst>
      <p:ext uri="{BB962C8B-B14F-4D97-AF65-F5344CB8AC3E}">
        <p14:creationId xmlns:p14="http://schemas.microsoft.com/office/powerpoint/2010/main" val="1266458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52EDE33-B3FC-B443-B39D-EBAAC2873E5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1BFE854-CA4D-2A4F-BCFE-9DDC2DBE13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DF0EB0-E22E-2A48-A2E8-625504CACD58}"/>
              </a:ext>
            </a:extLst>
          </p:cNvPr>
          <p:cNvSpPr>
            <a:spLocks noGrp="1"/>
          </p:cNvSpPr>
          <p:nvPr>
            <p:ph type="sldNum" sz="quarter" idx="12"/>
          </p:nvPr>
        </p:nvSpPr>
        <p:spPr>
          <a:xfrm>
            <a:off x="109331" y="6506956"/>
            <a:ext cx="3931343" cy="400739"/>
          </a:xfrm>
          <a:prstGeom prst="rect">
            <a:avLst/>
          </a:prstGeom>
        </p:spPr>
        <p:txBody>
          <a:bodyPr/>
          <a:lstStyle/>
          <a:p>
            <a:fld id="{4E97471D-7B5E-F64A-A334-9C22EF699CF6}" type="slidenum">
              <a:rPr lang="en-US" smtClean="0"/>
              <a:t>‹#›</a:t>
            </a:fld>
            <a:endParaRPr lang="en-US"/>
          </a:p>
        </p:txBody>
      </p:sp>
      <p:sp>
        <p:nvSpPr>
          <p:cNvPr id="13" name="Text Placeholder 12">
            <a:extLst>
              <a:ext uri="{FF2B5EF4-FFF2-40B4-BE49-F238E27FC236}">
                <a16:creationId xmlns:a16="http://schemas.microsoft.com/office/drawing/2014/main" id="{E247A2C3-8792-66C0-D910-44FEA3E32234}"/>
              </a:ext>
            </a:extLst>
          </p:cNvPr>
          <p:cNvSpPr>
            <a:spLocks noGrp="1"/>
          </p:cNvSpPr>
          <p:nvPr>
            <p:ph type="body" sz="quarter" idx="13"/>
          </p:nvPr>
        </p:nvSpPr>
        <p:spPr>
          <a:xfrm>
            <a:off x="764555" y="4661176"/>
            <a:ext cx="5049837" cy="627063"/>
          </a:xfrm>
          <a:prstGeom prst="rect">
            <a:avLst/>
          </a:prstGeom>
        </p:spPr>
        <p:txBody>
          <a:bodyPr/>
          <a:lstStyle>
            <a:lvl1pPr marL="0" indent="0">
              <a:buNone/>
              <a:defRPr sz="2400">
                <a:solidFill>
                  <a:schemeClr val="bg1">
                    <a:lumMod val="25000"/>
                    <a:lumOff val="75000"/>
                  </a:schemeClr>
                </a:solidFill>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endParaRPr lang="en-US" dirty="0"/>
          </a:p>
        </p:txBody>
      </p:sp>
      <p:cxnSp>
        <p:nvCxnSpPr>
          <p:cNvPr id="15" name="Straight Connector 14">
            <a:extLst>
              <a:ext uri="{FF2B5EF4-FFF2-40B4-BE49-F238E27FC236}">
                <a16:creationId xmlns:a16="http://schemas.microsoft.com/office/drawing/2014/main" id="{179B697A-3502-A343-0DB4-CAEE1DCDEE01}"/>
              </a:ext>
            </a:extLst>
          </p:cNvPr>
          <p:cNvCxnSpPr>
            <a:cxnSpLocks/>
          </p:cNvCxnSpPr>
          <p:nvPr userDrawn="1"/>
        </p:nvCxnSpPr>
        <p:spPr>
          <a:xfrm flipV="1">
            <a:off x="0" y="5078896"/>
            <a:ext cx="874643" cy="555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3D549C1-68F0-BEDD-4F84-0263357ADDC9}"/>
              </a:ext>
            </a:extLst>
          </p:cNvPr>
          <p:cNvCxnSpPr/>
          <p:nvPr userDrawn="1"/>
        </p:nvCxnSpPr>
        <p:spPr>
          <a:xfrm>
            <a:off x="864704" y="5078193"/>
            <a:ext cx="51285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391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769907-73CC-6C44-ABA5-EF56ABAADCD5}"/>
              </a:ext>
            </a:extLst>
          </p:cNvPr>
          <p:cNvSpPr>
            <a:spLocks noGrp="1"/>
          </p:cNvSpPr>
          <p:nvPr>
            <p:ph type="body" sz="quarter" idx="10" hasCustomPrompt="1"/>
          </p:nvPr>
        </p:nvSpPr>
        <p:spPr>
          <a:xfrm>
            <a:off x="189603" y="4179339"/>
            <a:ext cx="5624788" cy="551687"/>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Presentation Title</a:t>
            </a:r>
          </a:p>
        </p:txBody>
      </p:sp>
      <p:sp>
        <p:nvSpPr>
          <p:cNvPr id="10" name="Text Placeholder 9">
            <a:extLst>
              <a:ext uri="{FF2B5EF4-FFF2-40B4-BE49-F238E27FC236}">
                <a16:creationId xmlns:a16="http://schemas.microsoft.com/office/drawing/2014/main" id="{3A835337-9EB1-C742-8C74-A909C2AF5B9F}"/>
              </a:ext>
            </a:extLst>
          </p:cNvPr>
          <p:cNvSpPr>
            <a:spLocks noGrp="1"/>
          </p:cNvSpPr>
          <p:nvPr>
            <p:ph type="body" sz="quarter" idx="11" hasCustomPrompt="1"/>
          </p:nvPr>
        </p:nvSpPr>
        <p:spPr>
          <a:xfrm>
            <a:off x="189603" y="4959005"/>
            <a:ext cx="5983287" cy="547687"/>
          </a:xfrm>
          <a:prstGeom prst="rect">
            <a:avLst/>
          </a:prstGeom>
        </p:spPr>
        <p:txBody>
          <a:bodyPr/>
          <a:lstStyle>
            <a:lvl1pPr marL="0" indent="0">
              <a:buNone/>
              <a:defRPr sz="1400">
                <a:solidFill>
                  <a:schemeClr val="bg2">
                    <a:lumMod val="75000"/>
                  </a:schemeClr>
                </a:solidFill>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dirty="0"/>
              <a:t>Presenter Name, Title</a:t>
            </a:r>
          </a:p>
          <a:p>
            <a:pPr lvl="0"/>
            <a:r>
              <a:rPr lang="en-US" dirty="0"/>
              <a:t>Presenter Name, Title</a:t>
            </a:r>
          </a:p>
        </p:txBody>
      </p:sp>
      <p:sp>
        <p:nvSpPr>
          <p:cNvPr id="11" name="Line">
            <a:extLst>
              <a:ext uri="{FF2B5EF4-FFF2-40B4-BE49-F238E27FC236}">
                <a16:creationId xmlns:a16="http://schemas.microsoft.com/office/drawing/2014/main" id="{DEF64DB3-975B-4D4C-B4EC-A3CF8CC7DB8C}"/>
              </a:ext>
            </a:extLst>
          </p:cNvPr>
          <p:cNvSpPr/>
          <p:nvPr userDrawn="1"/>
        </p:nvSpPr>
        <p:spPr>
          <a:xfrm flipV="1">
            <a:off x="189603" y="4801089"/>
            <a:ext cx="8032884" cy="0"/>
          </a:xfrm>
          <a:prstGeom prst="line">
            <a:avLst/>
          </a:prstGeom>
          <a:ln w="63500">
            <a:gradFill flip="none" rotWithShape="1">
              <a:gsLst>
                <a:gs pos="0">
                  <a:srgbClr val="55FFF2"/>
                </a:gs>
                <a:gs pos="100000">
                  <a:srgbClr val="FCCD26"/>
                </a:gs>
              </a:gsLst>
              <a:lin ang="21594000" scaled="0"/>
              <a:tileRect/>
            </a:gradFill>
            <a:miter lim="400000"/>
          </a:ln>
        </p:spPr>
        <p:txBody>
          <a:bodyPr lIns="0" tIns="0" rIns="0" bIns="0" anchor="ctr"/>
          <a:lstStyle/>
          <a:p>
            <a:pPr algn="ctr" defTabSz="206329" eaLnBrk="0" fontAlgn="base" hangingPunct="0">
              <a:spcBef>
                <a:spcPct val="0"/>
              </a:spcBef>
              <a:spcAft>
                <a:spcPct val="0"/>
              </a:spcAft>
              <a:defRPr sz="3200" b="0">
                <a:solidFill>
                  <a:srgbClr val="FFFFFF"/>
                </a:solidFill>
                <a:latin typeface="+mn-lt"/>
                <a:ea typeface="+mn-ea"/>
                <a:cs typeface="+mn-cs"/>
                <a:sym typeface="Helvetica Neue Medium"/>
              </a:defRPr>
            </a:pPr>
            <a:endParaRPr sz="800" kern="0">
              <a:solidFill>
                <a:srgbClr val="FFFFFF"/>
              </a:solidFill>
              <a:latin typeface="Helvetica Neue Medium"/>
              <a:ea typeface="Helvetica Neue Medium"/>
              <a:cs typeface="Helvetica Neue Medium"/>
              <a:sym typeface="Helvetica Neue Medium"/>
            </a:endParaRPr>
          </a:p>
        </p:txBody>
      </p:sp>
      <p:pic>
        <p:nvPicPr>
          <p:cNvPr id="2" name="Picture 1">
            <a:extLst>
              <a:ext uri="{FF2B5EF4-FFF2-40B4-BE49-F238E27FC236}">
                <a16:creationId xmlns:a16="http://schemas.microsoft.com/office/drawing/2014/main" id="{6801F563-F7FC-9E45-B086-1846EA9679A7}"/>
              </a:ext>
            </a:extLst>
          </p:cNvPr>
          <p:cNvPicPr>
            <a:picLocks noChangeAspect="1"/>
          </p:cNvPicPr>
          <p:nvPr userDrawn="1"/>
        </p:nvPicPr>
        <p:blipFill>
          <a:blip r:embed="rId2"/>
          <a:stretch>
            <a:fillRect/>
          </a:stretch>
        </p:blipFill>
        <p:spPr>
          <a:xfrm flipH="1">
            <a:off x="9279263" y="4635498"/>
            <a:ext cx="327582" cy="331182"/>
          </a:xfrm>
          <a:prstGeom prst="rect">
            <a:avLst/>
          </a:prstGeom>
        </p:spPr>
      </p:pic>
      <p:pic>
        <p:nvPicPr>
          <p:cNvPr id="3" name="Picture 2">
            <a:extLst>
              <a:ext uri="{FF2B5EF4-FFF2-40B4-BE49-F238E27FC236}">
                <a16:creationId xmlns:a16="http://schemas.microsoft.com/office/drawing/2014/main" id="{FBC2BDA9-9344-C04C-9452-C32AB4C28A93}"/>
              </a:ext>
            </a:extLst>
          </p:cNvPr>
          <p:cNvPicPr>
            <a:picLocks noChangeAspect="1"/>
          </p:cNvPicPr>
          <p:nvPr userDrawn="1"/>
        </p:nvPicPr>
        <p:blipFill>
          <a:blip r:embed="rId3"/>
          <a:stretch>
            <a:fillRect/>
          </a:stretch>
        </p:blipFill>
        <p:spPr>
          <a:xfrm flipH="1">
            <a:off x="8811072" y="4635498"/>
            <a:ext cx="331182" cy="331182"/>
          </a:xfrm>
          <a:prstGeom prst="rect">
            <a:avLst/>
          </a:prstGeom>
        </p:spPr>
      </p:pic>
      <p:pic>
        <p:nvPicPr>
          <p:cNvPr id="4" name="Picture 3">
            <a:extLst>
              <a:ext uri="{FF2B5EF4-FFF2-40B4-BE49-F238E27FC236}">
                <a16:creationId xmlns:a16="http://schemas.microsoft.com/office/drawing/2014/main" id="{B5E4C10B-632E-5746-AF07-C55B3E87FC25}"/>
              </a:ext>
            </a:extLst>
          </p:cNvPr>
          <p:cNvPicPr>
            <a:picLocks noChangeAspect="1"/>
          </p:cNvPicPr>
          <p:nvPr userDrawn="1"/>
        </p:nvPicPr>
        <p:blipFill>
          <a:blip r:embed="rId4"/>
          <a:stretch>
            <a:fillRect/>
          </a:stretch>
        </p:blipFill>
        <p:spPr>
          <a:xfrm flipH="1">
            <a:off x="8346481" y="4611241"/>
            <a:ext cx="327582" cy="379697"/>
          </a:xfrm>
          <a:prstGeom prst="rect">
            <a:avLst/>
          </a:prstGeom>
        </p:spPr>
      </p:pic>
    </p:spTree>
    <p:extLst>
      <p:ext uri="{BB962C8B-B14F-4D97-AF65-F5344CB8AC3E}">
        <p14:creationId xmlns:p14="http://schemas.microsoft.com/office/powerpoint/2010/main" val="4248899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Body 4 Images">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0FB50E72-BC84-494D-8218-808B9F108645}"/>
              </a:ext>
            </a:extLst>
          </p:cNvPr>
          <p:cNvSpPr>
            <a:spLocks noGrp="1"/>
          </p:cNvSpPr>
          <p:nvPr>
            <p:ph type="body" sz="quarter" idx="10" hasCustomPrompt="1"/>
          </p:nvPr>
        </p:nvSpPr>
        <p:spPr>
          <a:xfrm>
            <a:off x="198438" y="168275"/>
            <a:ext cx="11439525" cy="428073"/>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Headline Text Here</a:t>
            </a:r>
          </a:p>
        </p:txBody>
      </p:sp>
      <p:sp>
        <p:nvSpPr>
          <p:cNvPr id="4" name="Text Placeholder 3">
            <a:extLst>
              <a:ext uri="{FF2B5EF4-FFF2-40B4-BE49-F238E27FC236}">
                <a16:creationId xmlns:a16="http://schemas.microsoft.com/office/drawing/2014/main" id="{1D89BA02-56D6-9345-A741-F2A6498937FE}"/>
              </a:ext>
            </a:extLst>
          </p:cNvPr>
          <p:cNvSpPr>
            <a:spLocks noGrp="1"/>
          </p:cNvSpPr>
          <p:nvPr>
            <p:ph type="body" sz="quarter" idx="11" hasCustomPrompt="1"/>
          </p:nvPr>
        </p:nvSpPr>
        <p:spPr>
          <a:xfrm>
            <a:off x="198438" y="714927"/>
            <a:ext cx="11439525" cy="428073"/>
          </a:xfrm>
          <a:prstGeom prst="rect">
            <a:avLst/>
          </a:prstGeom>
        </p:spPr>
        <p:txBody>
          <a:bodyPr/>
          <a:lstStyle>
            <a:lvl1pPr marL="0" indent="0">
              <a:buNone/>
              <a:defRPr sz="1600">
                <a:solidFill>
                  <a:schemeClr val="bg2">
                    <a:lumMod val="75000"/>
                  </a:schemeClr>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Subhead Text Here</a:t>
            </a:r>
          </a:p>
        </p:txBody>
      </p:sp>
      <p:sp>
        <p:nvSpPr>
          <p:cNvPr id="5" name="Picture Placeholder 24">
            <a:extLst>
              <a:ext uri="{FF2B5EF4-FFF2-40B4-BE49-F238E27FC236}">
                <a16:creationId xmlns:a16="http://schemas.microsoft.com/office/drawing/2014/main" id="{0C08DA01-B532-964A-9636-FE3C1FBC963B}"/>
              </a:ext>
            </a:extLst>
          </p:cNvPr>
          <p:cNvSpPr>
            <a:spLocks noGrp="1"/>
          </p:cNvSpPr>
          <p:nvPr>
            <p:ph type="pic" sz="quarter" idx="135" hasCustomPrompt="1"/>
          </p:nvPr>
        </p:nvSpPr>
        <p:spPr>
          <a:xfrm>
            <a:off x="215413" y="1854560"/>
            <a:ext cx="2796842" cy="2476500"/>
          </a:xfrm>
          <a:prstGeom prst="hexagon">
            <a:avLst/>
          </a:prstGeom>
          <a:solidFill>
            <a:schemeClr val="bg2"/>
          </a:solidFill>
        </p:spPr>
        <p:txBody>
          <a:bodyPr wrap="square" anchor="ctr">
            <a:noAutofit/>
          </a:bodyPr>
          <a:lstStyle>
            <a:lvl1pPr>
              <a:defRPr sz="1000" b="1">
                <a:solidFill>
                  <a:srgbClr val="FFFFFF"/>
                </a:solidFill>
              </a:defRPr>
            </a:lvl1pPr>
          </a:lstStyle>
          <a:p>
            <a:r>
              <a:rPr lang="en-US" dirty="0"/>
              <a:t>IMAGE</a:t>
            </a:r>
          </a:p>
        </p:txBody>
      </p:sp>
      <p:sp>
        <p:nvSpPr>
          <p:cNvPr id="6" name="Picture Placeholder 26">
            <a:extLst>
              <a:ext uri="{FF2B5EF4-FFF2-40B4-BE49-F238E27FC236}">
                <a16:creationId xmlns:a16="http://schemas.microsoft.com/office/drawing/2014/main" id="{68365AA0-CE72-274B-B5D7-BA5409D93880}"/>
              </a:ext>
            </a:extLst>
          </p:cNvPr>
          <p:cNvSpPr>
            <a:spLocks noGrp="1"/>
          </p:cNvSpPr>
          <p:nvPr>
            <p:ph type="pic" sz="quarter" idx="137" hasCustomPrompt="1"/>
          </p:nvPr>
        </p:nvSpPr>
        <p:spPr>
          <a:xfrm>
            <a:off x="6144790" y="1854560"/>
            <a:ext cx="2796842" cy="2476500"/>
          </a:xfrm>
          <a:prstGeom prst="hexagon">
            <a:avLst/>
          </a:prstGeom>
          <a:solidFill>
            <a:schemeClr val="bg2"/>
          </a:solidFill>
        </p:spPr>
        <p:txBody>
          <a:bodyPr wrap="square" anchor="ctr">
            <a:noAutofit/>
          </a:bodyPr>
          <a:lstStyle>
            <a:lvl1pPr>
              <a:defRPr sz="1000" b="1">
                <a:solidFill>
                  <a:srgbClr val="FFFFFF"/>
                </a:solidFill>
              </a:defRPr>
            </a:lvl1pPr>
          </a:lstStyle>
          <a:p>
            <a:r>
              <a:rPr lang="en-US" dirty="0"/>
              <a:t>IMAGE</a:t>
            </a:r>
          </a:p>
        </p:txBody>
      </p:sp>
      <p:sp>
        <p:nvSpPr>
          <p:cNvPr id="7" name="Picture Placeholder 25">
            <a:extLst>
              <a:ext uri="{FF2B5EF4-FFF2-40B4-BE49-F238E27FC236}">
                <a16:creationId xmlns:a16="http://schemas.microsoft.com/office/drawing/2014/main" id="{1D9EDA69-CE4C-7D49-9517-2018F55203C3}"/>
              </a:ext>
            </a:extLst>
          </p:cNvPr>
          <p:cNvSpPr>
            <a:spLocks noGrp="1"/>
          </p:cNvSpPr>
          <p:nvPr>
            <p:ph type="pic" sz="quarter" idx="138" hasCustomPrompt="1"/>
          </p:nvPr>
        </p:nvSpPr>
        <p:spPr>
          <a:xfrm>
            <a:off x="3180103" y="1854560"/>
            <a:ext cx="2796842" cy="2476500"/>
          </a:xfrm>
          <a:prstGeom prst="hexagon">
            <a:avLst/>
          </a:prstGeom>
          <a:solidFill>
            <a:schemeClr val="bg2"/>
          </a:solidFill>
        </p:spPr>
        <p:txBody>
          <a:bodyPr wrap="square" anchor="ctr">
            <a:noAutofit/>
          </a:bodyPr>
          <a:lstStyle>
            <a:lvl1pPr>
              <a:defRPr sz="1000" b="1">
                <a:solidFill>
                  <a:srgbClr val="FFFFFF"/>
                </a:solidFill>
              </a:defRPr>
            </a:lvl1pPr>
          </a:lstStyle>
          <a:p>
            <a:r>
              <a:rPr lang="en-US" dirty="0"/>
              <a:t>IMAGE</a:t>
            </a:r>
          </a:p>
        </p:txBody>
      </p:sp>
      <p:sp>
        <p:nvSpPr>
          <p:cNvPr id="8" name="Picture Placeholder 27">
            <a:extLst>
              <a:ext uri="{FF2B5EF4-FFF2-40B4-BE49-F238E27FC236}">
                <a16:creationId xmlns:a16="http://schemas.microsoft.com/office/drawing/2014/main" id="{CFD1BF43-28DF-0A48-8008-7EE123EFBD5E}"/>
              </a:ext>
            </a:extLst>
          </p:cNvPr>
          <p:cNvSpPr>
            <a:spLocks noGrp="1"/>
          </p:cNvSpPr>
          <p:nvPr>
            <p:ph type="pic" sz="quarter" idx="139" hasCustomPrompt="1"/>
          </p:nvPr>
        </p:nvSpPr>
        <p:spPr>
          <a:xfrm>
            <a:off x="9109477" y="1854560"/>
            <a:ext cx="2796842" cy="2476500"/>
          </a:xfrm>
          <a:prstGeom prst="hexagon">
            <a:avLst/>
          </a:prstGeom>
          <a:solidFill>
            <a:schemeClr val="bg2"/>
          </a:solidFill>
        </p:spPr>
        <p:txBody>
          <a:bodyPr wrap="square" anchor="ctr">
            <a:noAutofit/>
          </a:bodyPr>
          <a:lstStyle>
            <a:lvl1pPr>
              <a:defRPr sz="1000" b="1">
                <a:solidFill>
                  <a:srgbClr val="FFFFFF"/>
                </a:solidFill>
              </a:defRPr>
            </a:lvl1pPr>
          </a:lstStyle>
          <a:p>
            <a:r>
              <a:rPr lang="en-US" dirty="0"/>
              <a:t>IMAGE</a:t>
            </a:r>
          </a:p>
        </p:txBody>
      </p:sp>
      <p:sp>
        <p:nvSpPr>
          <p:cNvPr id="9" name="Text Placeholder 6">
            <a:extLst>
              <a:ext uri="{FF2B5EF4-FFF2-40B4-BE49-F238E27FC236}">
                <a16:creationId xmlns:a16="http://schemas.microsoft.com/office/drawing/2014/main" id="{3B42B028-F28C-244A-BC94-27EFA43C66A2}"/>
              </a:ext>
            </a:extLst>
          </p:cNvPr>
          <p:cNvSpPr>
            <a:spLocks noGrp="1"/>
          </p:cNvSpPr>
          <p:nvPr>
            <p:ph type="body" sz="quarter" idx="13" hasCustomPrompt="1"/>
          </p:nvPr>
        </p:nvSpPr>
        <p:spPr>
          <a:xfrm>
            <a:off x="312534" y="4553021"/>
            <a:ext cx="2460484" cy="1161980"/>
          </a:xfrm>
          <a:prstGeom prst="rect">
            <a:avLst/>
          </a:prstGeom>
        </p:spPr>
        <p:txBody>
          <a:bodyPr/>
          <a:lstStyle>
            <a:lvl1pPr marL="0" indent="0">
              <a:lnSpc>
                <a:spcPct val="100000"/>
              </a:lnSpc>
              <a:spcBef>
                <a:spcPts val="0"/>
              </a:spcBef>
              <a:buFont typeface="Arial" panose="020B0604020202020204" pitchFamily="34" charset="0"/>
              <a:buNone/>
              <a:defRPr sz="12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14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dirty="0"/>
              <a:t>This is where compelling, clear content would goes. Try not to add too much text on each slide or your audience will spend the whole presentation reading instead of listening to you.</a:t>
            </a:r>
          </a:p>
          <a:p>
            <a:pPr lvl="0"/>
            <a:endParaRPr lang="en-US" dirty="0"/>
          </a:p>
        </p:txBody>
      </p:sp>
      <p:sp>
        <p:nvSpPr>
          <p:cNvPr id="11" name="Text Placeholder 6">
            <a:extLst>
              <a:ext uri="{FF2B5EF4-FFF2-40B4-BE49-F238E27FC236}">
                <a16:creationId xmlns:a16="http://schemas.microsoft.com/office/drawing/2014/main" id="{9A4D3566-4996-FB4D-90D0-F17FDEA8BDEB}"/>
              </a:ext>
            </a:extLst>
          </p:cNvPr>
          <p:cNvSpPr>
            <a:spLocks noGrp="1"/>
          </p:cNvSpPr>
          <p:nvPr>
            <p:ph type="body" sz="quarter" idx="140" hasCustomPrompt="1"/>
          </p:nvPr>
        </p:nvSpPr>
        <p:spPr>
          <a:xfrm>
            <a:off x="3373786" y="4553021"/>
            <a:ext cx="2460484" cy="1161980"/>
          </a:xfrm>
          <a:prstGeom prst="rect">
            <a:avLst/>
          </a:prstGeom>
        </p:spPr>
        <p:txBody>
          <a:bodyPr/>
          <a:lstStyle>
            <a:lvl1pPr marL="0" indent="0">
              <a:lnSpc>
                <a:spcPct val="100000"/>
              </a:lnSpc>
              <a:spcBef>
                <a:spcPts val="0"/>
              </a:spcBef>
              <a:buFont typeface="Arial" panose="020B0604020202020204" pitchFamily="34" charset="0"/>
              <a:buNone/>
              <a:defRPr sz="12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14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dirty="0"/>
              <a:t>This is where compelling, clear content would goes. Try not to add too much text on each slide or your audience will spend the whole presentation reading instead of listening to you.</a:t>
            </a:r>
          </a:p>
          <a:p>
            <a:pPr lvl="0"/>
            <a:endParaRPr lang="en-US" dirty="0"/>
          </a:p>
        </p:txBody>
      </p:sp>
      <p:sp>
        <p:nvSpPr>
          <p:cNvPr id="12" name="Text Placeholder 6">
            <a:extLst>
              <a:ext uri="{FF2B5EF4-FFF2-40B4-BE49-F238E27FC236}">
                <a16:creationId xmlns:a16="http://schemas.microsoft.com/office/drawing/2014/main" id="{F6174AE8-19ED-0640-860E-0FE9EE21FCDB}"/>
              </a:ext>
            </a:extLst>
          </p:cNvPr>
          <p:cNvSpPr>
            <a:spLocks noGrp="1"/>
          </p:cNvSpPr>
          <p:nvPr>
            <p:ph type="body" sz="quarter" idx="141" hasCustomPrompt="1"/>
          </p:nvPr>
        </p:nvSpPr>
        <p:spPr>
          <a:xfrm>
            <a:off x="6345586" y="4553021"/>
            <a:ext cx="2460484" cy="1161980"/>
          </a:xfrm>
          <a:prstGeom prst="rect">
            <a:avLst/>
          </a:prstGeom>
        </p:spPr>
        <p:txBody>
          <a:bodyPr/>
          <a:lstStyle>
            <a:lvl1pPr marL="0" indent="0">
              <a:lnSpc>
                <a:spcPct val="100000"/>
              </a:lnSpc>
              <a:spcBef>
                <a:spcPts val="0"/>
              </a:spcBef>
              <a:buFont typeface="Arial" panose="020B0604020202020204" pitchFamily="34" charset="0"/>
              <a:buNone/>
              <a:defRPr sz="12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14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dirty="0"/>
              <a:t>This is where compelling, clear content would goes. Try not to add too much text on each slide or your audience will spend the whole presentation reading instead of listening to you.</a:t>
            </a:r>
          </a:p>
          <a:p>
            <a:pPr lvl="0"/>
            <a:endParaRPr lang="en-US" dirty="0"/>
          </a:p>
        </p:txBody>
      </p:sp>
      <p:sp>
        <p:nvSpPr>
          <p:cNvPr id="13" name="Text Placeholder 6">
            <a:extLst>
              <a:ext uri="{FF2B5EF4-FFF2-40B4-BE49-F238E27FC236}">
                <a16:creationId xmlns:a16="http://schemas.microsoft.com/office/drawing/2014/main" id="{8F3E1A9B-DDDB-634C-83B9-936B0DDAE19E}"/>
              </a:ext>
            </a:extLst>
          </p:cNvPr>
          <p:cNvSpPr>
            <a:spLocks noGrp="1"/>
          </p:cNvSpPr>
          <p:nvPr>
            <p:ph type="body" sz="quarter" idx="142" hasCustomPrompt="1"/>
          </p:nvPr>
        </p:nvSpPr>
        <p:spPr>
          <a:xfrm>
            <a:off x="9347204" y="4553021"/>
            <a:ext cx="2460484" cy="1161980"/>
          </a:xfrm>
          <a:prstGeom prst="rect">
            <a:avLst/>
          </a:prstGeom>
        </p:spPr>
        <p:txBody>
          <a:bodyPr/>
          <a:lstStyle>
            <a:lvl1pPr marL="0" indent="0">
              <a:lnSpc>
                <a:spcPct val="100000"/>
              </a:lnSpc>
              <a:spcBef>
                <a:spcPts val="0"/>
              </a:spcBef>
              <a:buFont typeface="Arial" panose="020B0604020202020204" pitchFamily="34" charset="0"/>
              <a:buNone/>
              <a:defRPr sz="12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14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marL="1371600" indent="0">
              <a:buNone/>
              <a:defRPr sz="1600">
                <a:latin typeface="Arial" panose="020B0604020202020204" pitchFamily="34" charset="0"/>
                <a:cs typeface="Arial" panose="020B0604020202020204" pitchFamily="34" charset="0"/>
              </a:defRPr>
            </a:lvl4pPr>
            <a:lvl5pPr marL="1828800" indent="0">
              <a:buNone/>
              <a:defRPr sz="1600">
                <a:latin typeface="Arial" panose="020B0604020202020204" pitchFamily="34" charset="0"/>
                <a:cs typeface="Arial" panose="020B0604020202020204" pitchFamily="34" charset="0"/>
              </a:defRPr>
            </a:lvl5pPr>
          </a:lstStyle>
          <a:p>
            <a:pPr lvl="0"/>
            <a:r>
              <a:rPr lang="en-US" dirty="0"/>
              <a:t>This is where compelling, clear content would goes. Try not to add too much text on each slide or your audience will spend the whole presentation reading instead of listening to you.</a:t>
            </a:r>
          </a:p>
          <a:p>
            <a:pPr lvl="0"/>
            <a:endParaRPr lang="en-US" dirty="0"/>
          </a:p>
        </p:txBody>
      </p:sp>
      <p:sp>
        <p:nvSpPr>
          <p:cNvPr id="14" name="Slide Number Placeholder 5">
            <a:extLst>
              <a:ext uri="{FF2B5EF4-FFF2-40B4-BE49-F238E27FC236}">
                <a16:creationId xmlns:a16="http://schemas.microsoft.com/office/drawing/2014/main" id="{0BC332DF-308C-1647-98EF-101A996578C4}"/>
              </a:ext>
            </a:extLst>
          </p:cNvPr>
          <p:cNvSpPr>
            <a:spLocks noGrp="1"/>
          </p:cNvSpPr>
          <p:nvPr>
            <p:ph type="sldNum" sz="quarter" idx="4"/>
          </p:nvPr>
        </p:nvSpPr>
        <p:spPr>
          <a:xfrm>
            <a:off x="-58615" y="6587292"/>
            <a:ext cx="973015" cy="400739"/>
          </a:xfrm>
          <a:prstGeom prst="rect">
            <a:avLst/>
          </a:prstGeom>
        </p:spPr>
        <p:txBody>
          <a:bodyPr/>
          <a:lstStyle>
            <a:lvl1pPr algn="r">
              <a:defRPr sz="1100">
                <a:solidFill>
                  <a:schemeClr val="accent3"/>
                </a:solidFill>
                <a:latin typeface="Arial" panose="020B0604020202020204" pitchFamily="34" charset="0"/>
                <a:cs typeface="Arial" panose="020B0604020202020204" pitchFamily="34" charset="0"/>
              </a:defRPr>
            </a:lvl1pPr>
          </a:lstStyle>
          <a:p>
            <a:pPr>
              <a:defRPr/>
            </a:pPr>
            <a:r>
              <a:rPr lang="en-US" dirty="0"/>
              <a:t>© SEE  </a:t>
            </a:r>
            <a:r>
              <a:rPr lang="en-US" altLang="en-US" dirty="0"/>
              <a:t>| </a:t>
            </a:r>
            <a:fld id="{3A58E257-EB6E-4C2D-B1F3-E1DA43064D96}" type="slidenum">
              <a:rPr lang="en-US" altLang="en-US" smtClean="0"/>
              <a:pPr>
                <a:defRPr/>
              </a:pPr>
              <a:t>‹#›</a:t>
            </a:fld>
            <a:endParaRPr lang="en-US" altLang="en-US" dirty="0"/>
          </a:p>
        </p:txBody>
      </p:sp>
    </p:spTree>
    <p:extLst>
      <p:ext uri="{BB962C8B-B14F-4D97-AF65-F5344CB8AC3E}">
        <p14:creationId xmlns:p14="http://schemas.microsoft.com/office/powerpoint/2010/main" val="224206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Body Clean">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0FB50E72-BC84-494D-8218-808B9F108645}"/>
              </a:ext>
            </a:extLst>
          </p:cNvPr>
          <p:cNvSpPr>
            <a:spLocks noGrp="1"/>
          </p:cNvSpPr>
          <p:nvPr>
            <p:ph type="body" sz="quarter" idx="10" hasCustomPrompt="1"/>
          </p:nvPr>
        </p:nvSpPr>
        <p:spPr>
          <a:xfrm>
            <a:off x="198438" y="168275"/>
            <a:ext cx="11439525" cy="428073"/>
          </a:xfrm>
          <a:prstGeom prst="rect">
            <a:avLst/>
          </a:prstGeom>
        </p:spPr>
        <p:txBody>
          <a:bodyPr/>
          <a:lstStyle>
            <a:lvl1pPr marL="0" indent="0">
              <a:lnSpc>
                <a:spcPct val="100000"/>
              </a:lnSpc>
              <a:spcBef>
                <a:spcPts val="0"/>
              </a:spcBef>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Headline Text Here</a:t>
            </a:r>
          </a:p>
        </p:txBody>
      </p:sp>
      <p:sp>
        <p:nvSpPr>
          <p:cNvPr id="4" name="Text Placeholder 3">
            <a:extLst>
              <a:ext uri="{FF2B5EF4-FFF2-40B4-BE49-F238E27FC236}">
                <a16:creationId xmlns:a16="http://schemas.microsoft.com/office/drawing/2014/main" id="{1D89BA02-56D6-9345-A741-F2A6498937FE}"/>
              </a:ext>
            </a:extLst>
          </p:cNvPr>
          <p:cNvSpPr>
            <a:spLocks noGrp="1"/>
          </p:cNvSpPr>
          <p:nvPr>
            <p:ph type="body" sz="quarter" idx="11" hasCustomPrompt="1"/>
          </p:nvPr>
        </p:nvSpPr>
        <p:spPr>
          <a:xfrm>
            <a:off x="198438" y="714927"/>
            <a:ext cx="11439525" cy="428073"/>
          </a:xfrm>
          <a:prstGeom prst="rect">
            <a:avLst/>
          </a:prstGeom>
        </p:spPr>
        <p:txBody>
          <a:bodyPr/>
          <a:lstStyle>
            <a:lvl1pPr marL="0" indent="0">
              <a:lnSpc>
                <a:spcPct val="100000"/>
              </a:lnSpc>
              <a:spcBef>
                <a:spcPts val="0"/>
              </a:spcBef>
              <a:buNone/>
              <a:defRPr sz="1600">
                <a:solidFill>
                  <a:schemeClr val="bg2">
                    <a:lumMod val="75000"/>
                  </a:schemeClr>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Subhead Text Here</a:t>
            </a:r>
          </a:p>
        </p:txBody>
      </p:sp>
      <p:sp>
        <p:nvSpPr>
          <p:cNvPr id="5" name="Slide Number Placeholder 5">
            <a:extLst>
              <a:ext uri="{FF2B5EF4-FFF2-40B4-BE49-F238E27FC236}">
                <a16:creationId xmlns:a16="http://schemas.microsoft.com/office/drawing/2014/main" id="{D581B240-FABD-3446-9162-41F736BE03CC}"/>
              </a:ext>
            </a:extLst>
          </p:cNvPr>
          <p:cNvSpPr>
            <a:spLocks noGrp="1"/>
          </p:cNvSpPr>
          <p:nvPr>
            <p:ph type="sldNum" sz="quarter" idx="4"/>
          </p:nvPr>
        </p:nvSpPr>
        <p:spPr>
          <a:xfrm>
            <a:off x="-58615" y="6587292"/>
            <a:ext cx="973015" cy="400739"/>
          </a:xfrm>
          <a:prstGeom prst="rect">
            <a:avLst/>
          </a:prstGeom>
        </p:spPr>
        <p:txBody>
          <a:bodyPr/>
          <a:lstStyle>
            <a:lvl1pPr algn="r">
              <a:defRPr sz="1100">
                <a:solidFill>
                  <a:schemeClr val="accent3"/>
                </a:solidFill>
                <a:latin typeface="Arial" panose="020B0604020202020204" pitchFamily="34" charset="0"/>
                <a:cs typeface="Arial" panose="020B0604020202020204" pitchFamily="34" charset="0"/>
              </a:defRPr>
            </a:lvl1pPr>
          </a:lstStyle>
          <a:p>
            <a:pPr>
              <a:defRPr/>
            </a:pPr>
            <a:r>
              <a:rPr lang="en-US" dirty="0"/>
              <a:t>© SEE  </a:t>
            </a:r>
            <a:r>
              <a:rPr lang="en-US" altLang="en-US" dirty="0"/>
              <a:t>| </a:t>
            </a:r>
            <a:fld id="{3A58E257-EB6E-4C2D-B1F3-E1DA43064D96}" type="slidenum">
              <a:rPr lang="en-US" altLang="en-US" smtClean="0"/>
              <a:pPr>
                <a:defRPr/>
              </a:pPr>
              <a:t>‹#›</a:t>
            </a:fld>
            <a:endParaRPr lang="en-US" altLang="en-US" dirty="0"/>
          </a:p>
        </p:txBody>
      </p:sp>
      <p:sp>
        <p:nvSpPr>
          <p:cNvPr id="2" name="Text Placeholder 6">
            <a:extLst>
              <a:ext uri="{FF2B5EF4-FFF2-40B4-BE49-F238E27FC236}">
                <a16:creationId xmlns:a16="http://schemas.microsoft.com/office/drawing/2014/main" id="{EEB71295-EF20-1EC2-747A-BDC20EDA6A21}"/>
              </a:ext>
            </a:extLst>
          </p:cNvPr>
          <p:cNvSpPr>
            <a:spLocks noGrp="1"/>
          </p:cNvSpPr>
          <p:nvPr>
            <p:ph type="body" sz="quarter" idx="12" hasCustomPrompt="1"/>
          </p:nvPr>
        </p:nvSpPr>
        <p:spPr>
          <a:xfrm>
            <a:off x="487017" y="1441661"/>
            <a:ext cx="11150946" cy="3130339"/>
          </a:xfrm>
          <a:prstGeom prst="rect">
            <a:avLst/>
          </a:prstGeom>
        </p:spPr>
        <p:txBody>
          <a:bodyPr/>
          <a:lstStyle>
            <a:lvl1pPr marL="0" indent="0">
              <a:buNone/>
              <a:defRPr sz="1200">
                <a:solidFill>
                  <a:schemeClr val="bg2">
                    <a:lumMod val="75000"/>
                  </a:schemeClr>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pharetra </a:t>
            </a:r>
            <a:r>
              <a:rPr lang="en-US" dirty="0" err="1"/>
              <a:t>erat</a:t>
            </a:r>
            <a:r>
              <a:rPr lang="en-US" dirty="0"/>
              <a:t> ac ex vestibulum pharetra. In </a:t>
            </a:r>
            <a:r>
              <a:rPr lang="en-US" dirty="0" err="1"/>
              <a:t>dapibus</a:t>
            </a:r>
            <a:r>
              <a:rPr lang="en-US" dirty="0"/>
              <a:t> </a:t>
            </a:r>
            <a:r>
              <a:rPr lang="en-US" dirty="0" err="1"/>
              <a:t>sodales</a:t>
            </a:r>
            <a:r>
              <a:rPr lang="en-US" dirty="0"/>
              <a:t> magna, a </a:t>
            </a:r>
            <a:r>
              <a:rPr lang="en-US" dirty="0" err="1"/>
              <a:t>ultrices</a:t>
            </a:r>
            <a:r>
              <a:rPr lang="en-US" dirty="0"/>
              <a:t> </a:t>
            </a:r>
            <a:r>
              <a:rPr lang="en-US" dirty="0" err="1"/>
              <a:t>enim</a:t>
            </a:r>
            <a:r>
              <a:rPr lang="en-US" dirty="0"/>
              <a:t> </a:t>
            </a:r>
            <a:r>
              <a:rPr lang="en-US" dirty="0" err="1"/>
              <a:t>scelerisque</a:t>
            </a:r>
            <a:r>
              <a:rPr lang="en-US" dirty="0"/>
              <a:t> vel. Donec sit </a:t>
            </a:r>
            <a:r>
              <a:rPr lang="en-US" dirty="0" err="1"/>
              <a:t>amet</a:t>
            </a:r>
            <a:r>
              <a:rPr lang="en-US" dirty="0"/>
              <a:t> libero at </a:t>
            </a:r>
            <a:r>
              <a:rPr lang="en-US" dirty="0" err="1"/>
              <a:t>mauris</a:t>
            </a:r>
            <a:r>
              <a:rPr lang="en-US" dirty="0"/>
              <a:t> </a:t>
            </a:r>
            <a:r>
              <a:rPr lang="en-US" dirty="0" err="1"/>
              <a:t>elementum</a:t>
            </a:r>
            <a:r>
              <a:rPr lang="en-US" dirty="0"/>
              <a:t> </a:t>
            </a:r>
            <a:r>
              <a:rPr lang="en-US" dirty="0" err="1"/>
              <a:t>molestie</a:t>
            </a:r>
            <a:r>
              <a:rPr lang="en-US" dirty="0"/>
              <a:t>. </a:t>
            </a:r>
            <a:r>
              <a:rPr lang="en-US" dirty="0" err="1"/>
              <a:t>Nullam</a:t>
            </a:r>
            <a:r>
              <a:rPr lang="en-US" dirty="0"/>
              <a:t> </a:t>
            </a:r>
            <a:r>
              <a:rPr lang="en-US" dirty="0" err="1"/>
              <a:t>eu</a:t>
            </a:r>
            <a:r>
              <a:rPr lang="en-US" dirty="0"/>
              <a:t> </a:t>
            </a:r>
            <a:r>
              <a:rPr lang="en-US" dirty="0" err="1"/>
              <a:t>volutpat</a:t>
            </a:r>
            <a:r>
              <a:rPr lang="en-US" dirty="0"/>
              <a:t> sem. </a:t>
            </a:r>
            <a:r>
              <a:rPr lang="en-US" dirty="0" err="1"/>
              <a:t>Pellentesque</a:t>
            </a:r>
            <a:r>
              <a:rPr lang="en-US" dirty="0"/>
              <a:t> sit </a:t>
            </a:r>
            <a:r>
              <a:rPr lang="en-US" dirty="0" err="1"/>
              <a:t>amet</a:t>
            </a:r>
            <a:r>
              <a:rPr lang="en-US" dirty="0"/>
              <a:t> dolor </a:t>
            </a:r>
            <a:r>
              <a:rPr lang="en-US" dirty="0" err="1"/>
              <a:t>eleifend</a:t>
            </a:r>
            <a:r>
              <a:rPr lang="en-US" dirty="0"/>
              <a:t> </a:t>
            </a:r>
            <a:r>
              <a:rPr lang="en-US" dirty="0" err="1"/>
              <a:t>orci</a:t>
            </a:r>
            <a:r>
              <a:rPr lang="en-US" dirty="0"/>
              <a:t> </a:t>
            </a:r>
            <a:r>
              <a:rPr lang="en-US" dirty="0" err="1"/>
              <a:t>eleifend</a:t>
            </a:r>
            <a:r>
              <a:rPr lang="en-US" dirty="0"/>
              <a:t> </a:t>
            </a:r>
            <a:r>
              <a:rPr lang="en-US" dirty="0" err="1"/>
              <a:t>sollicitudin</a:t>
            </a:r>
            <a:r>
              <a:rPr lang="en-US" dirty="0"/>
              <a:t>. Integer </a:t>
            </a:r>
            <a:r>
              <a:rPr lang="en-US" dirty="0" err="1"/>
              <a:t>sollicitudin</a:t>
            </a:r>
            <a:r>
              <a:rPr lang="en-US" dirty="0"/>
              <a:t>, </a:t>
            </a:r>
            <a:r>
              <a:rPr lang="en-US" dirty="0" err="1"/>
              <a:t>felis</a:t>
            </a:r>
            <a:r>
              <a:rPr lang="en-US" dirty="0"/>
              <a:t> vitae </a:t>
            </a:r>
            <a:r>
              <a:rPr lang="en-US" dirty="0" err="1"/>
              <a:t>ultricies</a:t>
            </a:r>
            <a:r>
              <a:rPr lang="en-US" dirty="0"/>
              <a:t> </a:t>
            </a:r>
            <a:r>
              <a:rPr lang="en-US" dirty="0" err="1"/>
              <a:t>iaculis</a:t>
            </a:r>
            <a:r>
              <a:rPr lang="en-US" dirty="0"/>
              <a:t>, </a:t>
            </a:r>
            <a:r>
              <a:rPr lang="en-US" dirty="0" err="1"/>
              <a:t>odio</a:t>
            </a:r>
            <a:r>
              <a:rPr lang="en-US" dirty="0"/>
              <a:t> </a:t>
            </a:r>
            <a:r>
              <a:rPr lang="en-US" dirty="0" err="1"/>
              <a:t>mauris</a:t>
            </a:r>
            <a:r>
              <a:rPr lang="en-US" dirty="0"/>
              <a:t> dictum ex, </a:t>
            </a:r>
            <a:r>
              <a:rPr lang="en-US" dirty="0" err="1"/>
              <a:t>nec</a:t>
            </a:r>
            <a:r>
              <a:rPr lang="en-US" dirty="0"/>
              <a:t> </a:t>
            </a:r>
            <a:r>
              <a:rPr lang="en-US" dirty="0" err="1"/>
              <a:t>mollis</a:t>
            </a:r>
            <a:r>
              <a:rPr lang="en-US" dirty="0"/>
              <a:t> </a:t>
            </a:r>
            <a:r>
              <a:rPr lang="en-US" dirty="0" err="1"/>
              <a:t>elit</a:t>
            </a:r>
            <a:r>
              <a:rPr lang="en-US" dirty="0"/>
              <a:t> dui vel lorem. Donec a </a:t>
            </a:r>
            <a:r>
              <a:rPr lang="en-US" dirty="0" err="1"/>
              <a:t>viverra</a:t>
            </a:r>
            <a:r>
              <a:rPr lang="en-US" dirty="0"/>
              <a:t> </a:t>
            </a:r>
            <a:r>
              <a:rPr lang="en-US" dirty="0" err="1"/>
              <a:t>urna</a:t>
            </a:r>
            <a:r>
              <a:rPr lang="en-US" dirty="0"/>
              <a:t>. </a:t>
            </a:r>
            <a:r>
              <a:rPr lang="en-US" dirty="0" err="1"/>
              <a:t>Suspendisse</a:t>
            </a:r>
            <a:r>
              <a:rPr lang="en-US" dirty="0"/>
              <a:t> </a:t>
            </a:r>
            <a:r>
              <a:rPr lang="en-US" dirty="0" err="1"/>
              <a:t>mauris</a:t>
            </a:r>
            <a:r>
              <a:rPr lang="en-US" dirty="0"/>
              <a:t> </a:t>
            </a:r>
            <a:r>
              <a:rPr lang="en-US" dirty="0" err="1"/>
              <a:t>turpis</a:t>
            </a:r>
            <a:r>
              <a:rPr lang="en-US" dirty="0"/>
              <a:t>, </a:t>
            </a:r>
            <a:r>
              <a:rPr lang="en-US" dirty="0" err="1"/>
              <a:t>pretium</a:t>
            </a:r>
            <a:r>
              <a:rPr lang="en-US" dirty="0"/>
              <a:t> </a:t>
            </a:r>
            <a:r>
              <a:rPr lang="en-US" dirty="0" err="1"/>
              <a:t>eget</a:t>
            </a:r>
            <a:r>
              <a:rPr lang="en-US" dirty="0"/>
              <a:t> lorem </a:t>
            </a:r>
            <a:r>
              <a:rPr lang="en-US" dirty="0" err="1"/>
              <a:t>quis</a:t>
            </a:r>
            <a:r>
              <a:rPr lang="en-US" dirty="0"/>
              <a:t>, </a:t>
            </a:r>
            <a:r>
              <a:rPr lang="en-US" dirty="0" err="1"/>
              <a:t>laoreet</a:t>
            </a:r>
            <a:r>
              <a:rPr lang="en-US" dirty="0"/>
              <a:t> </a:t>
            </a:r>
            <a:r>
              <a:rPr lang="en-US" dirty="0" err="1"/>
              <a:t>volutpat</a:t>
            </a:r>
            <a:r>
              <a:rPr lang="en-US" dirty="0"/>
              <a:t> </a:t>
            </a:r>
            <a:r>
              <a:rPr lang="en-US" dirty="0" err="1"/>
              <a:t>risus</a:t>
            </a:r>
            <a:r>
              <a:rPr lang="en-US" dirty="0"/>
              <a:t>. Ut </a:t>
            </a:r>
            <a:r>
              <a:rPr lang="en-US" dirty="0" err="1"/>
              <a:t>nec</a:t>
            </a:r>
            <a:r>
              <a:rPr lang="en-US" dirty="0"/>
              <a:t> </a:t>
            </a:r>
            <a:r>
              <a:rPr lang="en-US" dirty="0" err="1"/>
              <a:t>tortor</a:t>
            </a:r>
            <a:r>
              <a:rPr lang="en-US" dirty="0"/>
              <a:t> </a:t>
            </a:r>
            <a:r>
              <a:rPr lang="en-US" dirty="0" err="1"/>
              <a:t>metus</a:t>
            </a:r>
            <a:r>
              <a:rPr lang="en-US" dirty="0"/>
              <a:t>. </a:t>
            </a:r>
            <a:r>
              <a:rPr lang="en-US" dirty="0" err="1"/>
              <a:t>Aliquam</a:t>
            </a:r>
            <a:r>
              <a:rPr lang="en-US" dirty="0"/>
              <a:t> </a:t>
            </a:r>
            <a:r>
              <a:rPr lang="en-US" dirty="0" err="1"/>
              <a:t>hendrerit</a:t>
            </a:r>
            <a:r>
              <a:rPr lang="en-US" dirty="0"/>
              <a:t> eros gravida, </a:t>
            </a:r>
            <a:r>
              <a:rPr lang="en-US" dirty="0" err="1"/>
              <a:t>euismod</a:t>
            </a:r>
            <a:r>
              <a:rPr lang="en-US" dirty="0"/>
              <a:t> </a:t>
            </a:r>
            <a:r>
              <a:rPr lang="en-US" dirty="0" err="1"/>
              <a:t>odio</a:t>
            </a:r>
            <a:r>
              <a:rPr lang="en-US" dirty="0"/>
              <a:t> sit </a:t>
            </a:r>
            <a:r>
              <a:rPr lang="en-US" dirty="0" err="1"/>
              <a:t>amet</a:t>
            </a:r>
            <a:r>
              <a:rPr lang="en-US" dirty="0"/>
              <a:t>, </a:t>
            </a:r>
            <a:r>
              <a:rPr lang="en-US" dirty="0" err="1"/>
              <a:t>iaculis</a:t>
            </a:r>
            <a:r>
              <a:rPr lang="en-US" dirty="0"/>
              <a:t> </a:t>
            </a:r>
            <a:r>
              <a:rPr lang="en-US" dirty="0" err="1"/>
              <a:t>sapien</a:t>
            </a:r>
            <a:r>
              <a:rPr lang="en-US" dirty="0"/>
              <a:t>. </a:t>
            </a:r>
            <a:r>
              <a:rPr lang="en-US" dirty="0" err="1"/>
              <a:t>Vivamus</a:t>
            </a:r>
            <a:r>
              <a:rPr lang="en-US" dirty="0"/>
              <a:t> </a:t>
            </a:r>
            <a:r>
              <a:rPr lang="en-US" dirty="0" err="1"/>
              <a:t>porttitor</a:t>
            </a:r>
            <a:r>
              <a:rPr lang="en-US" dirty="0"/>
              <a:t> </a:t>
            </a:r>
            <a:r>
              <a:rPr lang="en-US" dirty="0" err="1"/>
              <a:t>turpis</a:t>
            </a:r>
            <a:r>
              <a:rPr lang="en-US" dirty="0"/>
              <a:t> ac </a:t>
            </a:r>
            <a:r>
              <a:rPr lang="en-US" dirty="0" err="1"/>
              <a:t>augue</a:t>
            </a:r>
            <a:r>
              <a:rPr lang="en-US" dirty="0"/>
              <a:t> </a:t>
            </a:r>
            <a:r>
              <a:rPr lang="en-US" dirty="0" err="1"/>
              <a:t>bibendum</a:t>
            </a:r>
            <a:r>
              <a:rPr lang="en-US" dirty="0"/>
              <a:t>, </a:t>
            </a:r>
            <a:r>
              <a:rPr lang="en-US" dirty="0" err="1"/>
              <a:t>sollicitudin</a:t>
            </a:r>
            <a:r>
              <a:rPr lang="en-US" dirty="0"/>
              <a:t> auctor </a:t>
            </a:r>
            <a:r>
              <a:rPr lang="en-US" dirty="0" err="1"/>
              <a:t>tellus</a:t>
            </a:r>
            <a:r>
              <a:rPr lang="en-US" dirty="0"/>
              <a:t> </a:t>
            </a:r>
            <a:r>
              <a:rPr lang="en-US" dirty="0" err="1"/>
              <a:t>accumsan</a:t>
            </a:r>
            <a:r>
              <a:rPr lang="en-US" dirty="0"/>
              <a:t>. </a:t>
            </a:r>
            <a:r>
              <a:rPr lang="en-US" dirty="0" err="1"/>
              <a:t>Praesent</a:t>
            </a:r>
            <a:r>
              <a:rPr lang="en-US" dirty="0"/>
              <a:t> </a:t>
            </a:r>
            <a:r>
              <a:rPr lang="en-US" dirty="0" err="1"/>
              <a:t>nec</a:t>
            </a:r>
            <a:r>
              <a:rPr lang="en-US" dirty="0"/>
              <a:t> </a:t>
            </a:r>
            <a:r>
              <a:rPr lang="en-US" dirty="0" err="1"/>
              <a:t>tellus</a:t>
            </a:r>
            <a:r>
              <a:rPr lang="en-US" dirty="0"/>
              <a:t> ac ipsum </a:t>
            </a:r>
            <a:r>
              <a:rPr lang="en-US" dirty="0" err="1"/>
              <a:t>mollis</a:t>
            </a:r>
            <a:r>
              <a:rPr lang="en-US" dirty="0"/>
              <a:t> </a:t>
            </a:r>
            <a:r>
              <a:rPr lang="en-US" dirty="0" err="1"/>
              <a:t>suscipit</a:t>
            </a:r>
            <a:r>
              <a:rPr lang="en-US" dirty="0"/>
              <a:t> et a </a:t>
            </a:r>
            <a:r>
              <a:rPr lang="en-US" dirty="0" err="1"/>
              <a:t>odio</a:t>
            </a:r>
            <a:r>
              <a:rPr lang="en-US" dirty="0"/>
              <a:t>. </a:t>
            </a:r>
            <a:r>
              <a:rPr lang="en-US" dirty="0" err="1"/>
              <a:t>Aliquam</a:t>
            </a:r>
            <a:r>
              <a:rPr lang="en-US" dirty="0"/>
              <a:t> </a:t>
            </a:r>
            <a:r>
              <a:rPr lang="en-US" dirty="0" err="1"/>
              <a:t>ullamcorper</a:t>
            </a:r>
            <a:r>
              <a:rPr lang="en-US" dirty="0"/>
              <a:t>, lorem a </a:t>
            </a:r>
            <a:r>
              <a:rPr lang="en-US" dirty="0" err="1"/>
              <a:t>aliquet</a:t>
            </a:r>
            <a:r>
              <a:rPr lang="en-US" dirty="0"/>
              <a:t> </a:t>
            </a:r>
            <a:r>
              <a:rPr lang="en-US" dirty="0" err="1"/>
              <a:t>faucibus</a:t>
            </a:r>
            <a:r>
              <a:rPr lang="en-US" dirty="0"/>
              <a:t>, </a:t>
            </a:r>
            <a:r>
              <a:rPr lang="en-US" dirty="0" err="1"/>
              <a:t>lacus</a:t>
            </a:r>
            <a:r>
              <a:rPr lang="en-US" dirty="0"/>
              <a:t> </a:t>
            </a:r>
            <a:r>
              <a:rPr lang="en-US" dirty="0" err="1"/>
              <a:t>justo</a:t>
            </a:r>
            <a:r>
              <a:rPr lang="en-US" dirty="0"/>
              <a:t> </a:t>
            </a:r>
            <a:r>
              <a:rPr lang="en-US" dirty="0" err="1"/>
              <a:t>hendrerit</a:t>
            </a:r>
            <a:r>
              <a:rPr lang="en-US" dirty="0"/>
              <a:t> </a:t>
            </a:r>
            <a:r>
              <a:rPr lang="en-US" dirty="0" err="1"/>
              <a:t>sem</a:t>
            </a:r>
            <a:r>
              <a:rPr lang="en-US" dirty="0"/>
              <a:t>, sed </a:t>
            </a:r>
            <a:r>
              <a:rPr lang="en-US" dirty="0" err="1"/>
              <a:t>lobortis</a:t>
            </a:r>
            <a:r>
              <a:rPr lang="en-US" dirty="0"/>
              <a:t> </a:t>
            </a:r>
            <a:r>
              <a:rPr lang="en-US" dirty="0" err="1"/>
              <a:t>felis</a:t>
            </a:r>
            <a:r>
              <a:rPr lang="en-US" dirty="0"/>
              <a:t> ipsum </a:t>
            </a:r>
            <a:r>
              <a:rPr lang="en-US" dirty="0" err="1"/>
              <a:t>eget</a:t>
            </a:r>
            <a:r>
              <a:rPr lang="en-US" dirty="0"/>
              <a:t> </a:t>
            </a:r>
            <a:r>
              <a:rPr lang="en-US" dirty="0" err="1"/>
              <a:t>lectus</a:t>
            </a:r>
            <a:r>
              <a:rPr lang="en-US" dirty="0"/>
              <a:t>. </a:t>
            </a:r>
            <a:r>
              <a:rPr lang="en-US" dirty="0" err="1"/>
              <a:t>Aliquam</a:t>
            </a:r>
            <a:r>
              <a:rPr lang="en-US" dirty="0"/>
              <a:t> sed </a:t>
            </a:r>
            <a:r>
              <a:rPr lang="en-US" dirty="0" err="1"/>
              <a:t>egestas</a:t>
            </a:r>
            <a:r>
              <a:rPr lang="en-US" dirty="0"/>
              <a:t> </a:t>
            </a:r>
            <a:r>
              <a:rPr lang="en-US" dirty="0" err="1"/>
              <a:t>nibh</a:t>
            </a:r>
            <a:r>
              <a:rPr lang="en-US" dirty="0"/>
              <a:t>. </a:t>
            </a:r>
            <a:r>
              <a:rPr lang="en-US" dirty="0" err="1"/>
              <a:t>Fusce</a:t>
            </a:r>
            <a:r>
              <a:rPr lang="en-US" dirty="0"/>
              <a:t> et diam sit </a:t>
            </a:r>
            <a:r>
              <a:rPr lang="en-US" dirty="0" err="1"/>
              <a:t>amet</a:t>
            </a:r>
            <a:r>
              <a:rPr lang="en-US" dirty="0"/>
              <a:t> </a:t>
            </a:r>
            <a:r>
              <a:rPr lang="en-US" dirty="0" err="1"/>
              <a:t>erat</a:t>
            </a:r>
            <a:r>
              <a:rPr lang="en-US" dirty="0"/>
              <a:t> </a:t>
            </a:r>
            <a:r>
              <a:rPr lang="en-US" dirty="0" err="1"/>
              <a:t>luctus</a:t>
            </a:r>
            <a:r>
              <a:rPr lang="en-US" dirty="0"/>
              <a:t> </a:t>
            </a:r>
            <a:r>
              <a:rPr lang="en-US" dirty="0" err="1"/>
              <a:t>sodales</a:t>
            </a:r>
            <a:r>
              <a:rPr lang="en-US" dirty="0"/>
              <a:t>.</a:t>
            </a:r>
          </a:p>
        </p:txBody>
      </p:sp>
    </p:spTree>
    <p:extLst>
      <p:ext uri="{BB962C8B-B14F-4D97-AF65-F5344CB8AC3E}">
        <p14:creationId xmlns:p14="http://schemas.microsoft.com/office/powerpoint/2010/main" val="2700812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n Body Photo Coll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0FB50E72-BC84-494D-8218-808B9F108645}"/>
              </a:ext>
            </a:extLst>
          </p:cNvPr>
          <p:cNvSpPr>
            <a:spLocks noGrp="1"/>
          </p:cNvSpPr>
          <p:nvPr>
            <p:ph type="body" sz="quarter" idx="10" hasCustomPrompt="1"/>
          </p:nvPr>
        </p:nvSpPr>
        <p:spPr>
          <a:xfrm>
            <a:off x="191813" y="168275"/>
            <a:ext cx="7782684" cy="428073"/>
          </a:xfrm>
          <a:prstGeom prst="rect">
            <a:avLst/>
          </a:prstGeom>
        </p:spPr>
        <p:txBody>
          <a:bodyPr/>
          <a:lstStyle>
            <a:lvl1pPr marL="0" indent="0">
              <a:lnSpc>
                <a:spcPct val="100000"/>
              </a:lnSpc>
              <a:spcBef>
                <a:spcPts val="0"/>
              </a:spcBef>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Headline Text Here</a:t>
            </a:r>
          </a:p>
        </p:txBody>
      </p:sp>
      <p:sp>
        <p:nvSpPr>
          <p:cNvPr id="4" name="Text Placeholder 3">
            <a:extLst>
              <a:ext uri="{FF2B5EF4-FFF2-40B4-BE49-F238E27FC236}">
                <a16:creationId xmlns:a16="http://schemas.microsoft.com/office/drawing/2014/main" id="{1D89BA02-56D6-9345-A741-F2A6498937FE}"/>
              </a:ext>
            </a:extLst>
          </p:cNvPr>
          <p:cNvSpPr>
            <a:spLocks noGrp="1"/>
          </p:cNvSpPr>
          <p:nvPr>
            <p:ph type="body" sz="quarter" idx="11" hasCustomPrompt="1"/>
          </p:nvPr>
        </p:nvSpPr>
        <p:spPr>
          <a:xfrm>
            <a:off x="191811" y="714927"/>
            <a:ext cx="7782685" cy="428073"/>
          </a:xfrm>
          <a:prstGeom prst="rect">
            <a:avLst/>
          </a:prstGeom>
        </p:spPr>
        <p:txBody>
          <a:bodyPr/>
          <a:lstStyle>
            <a:lvl1pPr marL="0" indent="0">
              <a:lnSpc>
                <a:spcPct val="100000"/>
              </a:lnSpc>
              <a:spcBef>
                <a:spcPts val="0"/>
              </a:spcBef>
              <a:buNone/>
              <a:defRPr sz="1600">
                <a:solidFill>
                  <a:schemeClr val="bg2">
                    <a:lumMod val="75000"/>
                  </a:schemeClr>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Subhead Text Here</a:t>
            </a:r>
          </a:p>
        </p:txBody>
      </p:sp>
      <p:sp>
        <p:nvSpPr>
          <p:cNvPr id="19" name="Picture Placeholder 18">
            <a:extLst>
              <a:ext uri="{FF2B5EF4-FFF2-40B4-BE49-F238E27FC236}">
                <a16:creationId xmlns:a16="http://schemas.microsoft.com/office/drawing/2014/main" id="{92B97037-90C1-B34A-801B-C3B8F6B29DFD}"/>
              </a:ext>
            </a:extLst>
          </p:cNvPr>
          <p:cNvSpPr>
            <a:spLocks noGrp="1"/>
          </p:cNvSpPr>
          <p:nvPr>
            <p:ph type="pic" sz="quarter" idx="12"/>
          </p:nvPr>
        </p:nvSpPr>
        <p:spPr>
          <a:xfrm>
            <a:off x="10861631" y="715448"/>
            <a:ext cx="1852613" cy="1588049"/>
          </a:xfrm>
          <a:prstGeom prst="hexagon">
            <a:avLst/>
          </a:prstGeom>
          <a:solidFill>
            <a:schemeClr val="bg2">
              <a:alpha val="50000"/>
            </a:schemeClr>
          </a:solidFill>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20" name="Picture Placeholder 18">
            <a:extLst>
              <a:ext uri="{FF2B5EF4-FFF2-40B4-BE49-F238E27FC236}">
                <a16:creationId xmlns:a16="http://schemas.microsoft.com/office/drawing/2014/main" id="{DD8C96E6-1EC1-9442-A796-036035724EC5}"/>
              </a:ext>
            </a:extLst>
          </p:cNvPr>
          <p:cNvSpPr>
            <a:spLocks noGrp="1" noChangeAspect="1"/>
          </p:cNvSpPr>
          <p:nvPr>
            <p:ph type="pic" sz="quarter" idx="13"/>
          </p:nvPr>
        </p:nvSpPr>
        <p:spPr>
          <a:xfrm>
            <a:off x="8954693" y="1617035"/>
            <a:ext cx="1852613" cy="1588049"/>
          </a:xfrm>
          <a:prstGeom prst="hexagon">
            <a:avLst/>
          </a:prstGeom>
          <a:solidFill>
            <a:schemeClr val="bg2">
              <a:alpha val="50000"/>
            </a:schemeClr>
          </a:solidFill>
        </p:spPr>
        <p:txBody>
          <a:bodyPr/>
          <a:lstStyle>
            <a:lvl1pPr marL="0" indent="0">
              <a:buNone/>
              <a:defRPr sz="1600">
                <a:latin typeface="Arial" panose="020B0604020202020204" pitchFamily="34" charset="0"/>
                <a:cs typeface="Arial" panose="020B0604020202020204" pitchFamily="34" charset="0"/>
              </a:defRPr>
            </a:lvl1pPr>
          </a:lstStyle>
          <a:p>
            <a:endParaRPr lang="en-US"/>
          </a:p>
        </p:txBody>
      </p:sp>
      <p:sp>
        <p:nvSpPr>
          <p:cNvPr id="21" name="Picture Placeholder 18">
            <a:extLst>
              <a:ext uri="{FF2B5EF4-FFF2-40B4-BE49-F238E27FC236}">
                <a16:creationId xmlns:a16="http://schemas.microsoft.com/office/drawing/2014/main" id="{8353D913-A880-AA40-983F-00DABAF4458C}"/>
              </a:ext>
            </a:extLst>
          </p:cNvPr>
          <p:cNvSpPr>
            <a:spLocks noGrp="1"/>
          </p:cNvSpPr>
          <p:nvPr>
            <p:ph type="pic" sz="quarter" idx="14"/>
          </p:nvPr>
        </p:nvSpPr>
        <p:spPr>
          <a:xfrm>
            <a:off x="10659115" y="2666987"/>
            <a:ext cx="1852613" cy="1588049"/>
          </a:xfrm>
          <a:prstGeom prst="hexagon">
            <a:avLst/>
          </a:prstGeom>
          <a:solidFill>
            <a:schemeClr val="bg2">
              <a:alpha val="50000"/>
            </a:schemeClr>
          </a:solidFill>
        </p:spPr>
        <p:txBody>
          <a:bodyPr/>
          <a:lstStyle>
            <a:lvl1pPr marL="0" indent="0">
              <a:buNone/>
              <a:defRPr sz="1600">
                <a:latin typeface="Arial" panose="020B0604020202020204" pitchFamily="34" charset="0"/>
                <a:cs typeface="Arial" panose="020B0604020202020204" pitchFamily="34" charset="0"/>
              </a:defRPr>
            </a:lvl1pPr>
          </a:lstStyle>
          <a:p>
            <a:endParaRPr lang="en-US"/>
          </a:p>
        </p:txBody>
      </p:sp>
      <p:sp>
        <p:nvSpPr>
          <p:cNvPr id="22" name="Picture Placeholder 18">
            <a:extLst>
              <a:ext uri="{FF2B5EF4-FFF2-40B4-BE49-F238E27FC236}">
                <a16:creationId xmlns:a16="http://schemas.microsoft.com/office/drawing/2014/main" id="{F334B2A2-CF66-2B4A-87A9-247837D9C910}"/>
              </a:ext>
            </a:extLst>
          </p:cNvPr>
          <p:cNvSpPr>
            <a:spLocks noGrp="1"/>
          </p:cNvSpPr>
          <p:nvPr>
            <p:ph type="pic" sz="quarter" idx="15"/>
          </p:nvPr>
        </p:nvSpPr>
        <p:spPr>
          <a:xfrm>
            <a:off x="10886263" y="4510963"/>
            <a:ext cx="1852613" cy="1588049"/>
          </a:xfrm>
          <a:prstGeom prst="hexagon">
            <a:avLst/>
          </a:prstGeom>
          <a:solidFill>
            <a:schemeClr val="bg2">
              <a:alpha val="50000"/>
            </a:schemeClr>
          </a:solidFill>
        </p:spPr>
        <p:txBody>
          <a:bodyPr/>
          <a:lstStyle>
            <a:lvl1pPr marL="0" indent="0">
              <a:buNone/>
              <a:defRPr sz="1600">
                <a:latin typeface="Arial" panose="020B0604020202020204" pitchFamily="34" charset="0"/>
                <a:cs typeface="Arial" panose="020B0604020202020204" pitchFamily="34" charset="0"/>
              </a:defRPr>
            </a:lvl1pPr>
          </a:lstStyle>
          <a:p>
            <a:endParaRPr lang="en-US"/>
          </a:p>
        </p:txBody>
      </p:sp>
      <p:sp>
        <p:nvSpPr>
          <p:cNvPr id="23" name="Picture Placeholder 18">
            <a:extLst>
              <a:ext uri="{FF2B5EF4-FFF2-40B4-BE49-F238E27FC236}">
                <a16:creationId xmlns:a16="http://schemas.microsoft.com/office/drawing/2014/main" id="{3F77AEAE-6C85-7C43-BD1A-FA0F5BFA02D7}"/>
              </a:ext>
            </a:extLst>
          </p:cNvPr>
          <p:cNvSpPr>
            <a:spLocks noGrp="1"/>
          </p:cNvSpPr>
          <p:nvPr>
            <p:ph type="pic" sz="quarter" idx="16"/>
          </p:nvPr>
        </p:nvSpPr>
        <p:spPr>
          <a:xfrm>
            <a:off x="8954694" y="3847571"/>
            <a:ext cx="1852613" cy="1588049"/>
          </a:xfrm>
          <a:prstGeom prst="hexagon">
            <a:avLst/>
          </a:prstGeom>
          <a:solidFill>
            <a:schemeClr val="bg2">
              <a:alpha val="50000"/>
            </a:schemeClr>
          </a:solidFill>
        </p:spPr>
        <p:txBody>
          <a:bodyPr/>
          <a:lstStyle>
            <a:lvl1pPr marL="0" indent="0">
              <a:buNone/>
              <a:defRPr sz="1600">
                <a:latin typeface="Arial" panose="020B0604020202020204" pitchFamily="34" charset="0"/>
                <a:cs typeface="Arial" panose="020B0604020202020204" pitchFamily="34" charset="0"/>
              </a:defRPr>
            </a:lvl1pPr>
          </a:lstStyle>
          <a:p>
            <a:endParaRPr lang="en-US"/>
          </a:p>
        </p:txBody>
      </p:sp>
      <p:sp>
        <p:nvSpPr>
          <p:cNvPr id="24" name="Picture Placeholder 18">
            <a:extLst>
              <a:ext uri="{FF2B5EF4-FFF2-40B4-BE49-F238E27FC236}">
                <a16:creationId xmlns:a16="http://schemas.microsoft.com/office/drawing/2014/main" id="{36DFD8CB-3F1F-B941-99E3-0E4F3D2F791B}"/>
              </a:ext>
            </a:extLst>
          </p:cNvPr>
          <p:cNvSpPr>
            <a:spLocks noGrp="1"/>
          </p:cNvSpPr>
          <p:nvPr>
            <p:ph type="pic" sz="quarter" idx="17"/>
          </p:nvPr>
        </p:nvSpPr>
        <p:spPr>
          <a:xfrm>
            <a:off x="9059934" y="-305378"/>
            <a:ext cx="1852613" cy="1588049"/>
          </a:xfrm>
          <a:prstGeom prst="hexagon">
            <a:avLst/>
          </a:prstGeom>
          <a:solidFill>
            <a:schemeClr val="bg2">
              <a:alpha val="50000"/>
            </a:schemeClr>
          </a:solidFill>
        </p:spPr>
        <p:txBody>
          <a:bodyPr/>
          <a:lstStyle>
            <a:lvl1pPr marL="0" indent="0">
              <a:buNone/>
              <a:defRPr sz="1600">
                <a:latin typeface="Arial" panose="020B0604020202020204" pitchFamily="34" charset="0"/>
                <a:cs typeface="Arial" panose="020B0604020202020204" pitchFamily="34" charset="0"/>
              </a:defRPr>
            </a:lvl1pPr>
          </a:lstStyle>
          <a:p>
            <a:endParaRPr lang="en-US" dirty="0"/>
          </a:p>
        </p:txBody>
      </p:sp>
      <p:sp>
        <p:nvSpPr>
          <p:cNvPr id="30" name="Hexagon 29">
            <a:extLst>
              <a:ext uri="{FF2B5EF4-FFF2-40B4-BE49-F238E27FC236}">
                <a16:creationId xmlns:a16="http://schemas.microsoft.com/office/drawing/2014/main" id="{6714AA63-3EEC-D14D-9EE9-1E97720B1064}"/>
              </a:ext>
            </a:extLst>
          </p:cNvPr>
          <p:cNvSpPr/>
          <p:nvPr userDrawn="1"/>
        </p:nvSpPr>
        <p:spPr>
          <a:xfrm rot="18743186">
            <a:off x="9694059" y="3043597"/>
            <a:ext cx="1217944" cy="1049952"/>
          </a:xfrm>
          <a:prstGeom prst="hexagon">
            <a:avLst/>
          </a:prstGeom>
          <a:solidFill>
            <a:schemeClr val="accent4">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19602F31-6DE9-E849-8903-1513A9C937B4}"/>
              </a:ext>
            </a:extLst>
          </p:cNvPr>
          <p:cNvSpPr/>
          <p:nvPr userDrawn="1"/>
        </p:nvSpPr>
        <p:spPr>
          <a:xfrm rot="15088851">
            <a:off x="10617250" y="1988821"/>
            <a:ext cx="763304" cy="658021"/>
          </a:xfrm>
          <a:prstGeom prst="hexagon">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a:extLst>
              <a:ext uri="{FF2B5EF4-FFF2-40B4-BE49-F238E27FC236}">
                <a16:creationId xmlns:a16="http://schemas.microsoft.com/office/drawing/2014/main" id="{1EBE035D-BFA9-2B4F-B39D-5C68C620CA4B}"/>
              </a:ext>
            </a:extLst>
          </p:cNvPr>
          <p:cNvSpPr/>
          <p:nvPr userDrawn="1"/>
        </p:nvSpPr>
        <p:spPr>
          <a:xfrm rot="15088851">
            <a:off x="10514928" y="-120907"/>
            <a:ext cx="1410216" cy="1215704"/>
          </a:xfrm>
          <a:prstGeom prst="hexagon">
            <a:avLst/>
          </a:prstGeom>
          <a:solidFill>
            <a:schemeClr val="tx1">
              <a:alpha val="840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FB1B5D80-6BA9-8840-A65B-4D1028977C2C}"/>
              </a:ext>
            </a:extLst>
          </p:cNvPr>
          <p:cNvSpPr/>
          <p:nvPr userDrawn="1"/>
        </p:nvSpPr>
        <p:spPr>
          <a:xfrm rot="15088851">
            <a:off x="10251383" y="4804906"/>
            <a:ext cx="907382" cy="782226"/>
          </a:xfrm>
          <a:prstGeom prst="hexagon">
            <a:avLst/>
          </a:prstGeom>
          <a:solidFill>
            <a:schemeClr val="accent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59A56EC1-ABE1-1940-97A5-489751C653DE}"/>
              </a:ext>
            </a:extLst>
          </p:cNvPr>
          <p:cNvSpPr/>
          <p:nvPr userDrawn="1"/>
        </p:nvSpPr>
        <p:spPr>
          <a:xfrm rot="15088851">
            <a:off x="8917404" y="1050975"/>
            <a:ext cx="763304" cy="658021"/>
          </a:xfrm>
          <a:prstGeom prst="hexagon">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3A7C7BB4-A3A4-C441-B2AC-529F8B12974E}"/>
              </a:ext>
            </a:extLst>
          </p:cNvPr>
          <p:cNvSpPr/>
          <p:nvPr userDrawn="1"/>
        </p:nvSpPr>
        <p:spPr>
          <a:xfrm rot="3484943">
            <a:off x="11789150" y="3990183"/>
            <a:ext cx="886442" cy="764174"/>
          </a:xfrm>
          <a:prstGeom prst="hexagon">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5">
            <a:extLst>
              <a:ext uri="{FF2B5EF4-FFF2-40B4-BE49-F238E27FC236}">
                <a16:creationId xmlns:a16="http://schemas.microsoft.com/office/drawing/2014/main" id="{BBB701C9-1CD3-BB40-A0C7-52371BC01CAA}"/>
              </a:ext>
            </a:extLst>
          </p:cNvPr>
          <p:cNvSpPr>
            <a:spLocks noGrp="1"/>
          </p:cNvSpPr>
          <p:nvPr>
            <p:ph type="sldNum" sz="quarter" idx="4"/>
          </p:nvPr>
        </p:nvSpPr>
        <p:spPr>
          <a:xfrm>
            <a:off x="-82061" y="6599015"/>
            <a:ext cx="973015" cy="400739"/>
          </a:xfrm>
          <a:prstGeom prst="rect">
            <a:avLst/>
          </a:prstGeom>
        </p:spPr>
        <p:txBody>
          <a:bodyPr/>
          <a:lstStyle>
            <a:lvl1pPr algn="r">
              <a:defRPr sz="1100">
                <a:solidFill>
                  <a:schemeClr val="accent3"/>
                </a:solidFill>
                <a:latin typeface="Arial" panose="020B0604020202020204" pitchFamily="34" charset="0"/>
                <a:cs typeface="Arial" panose="020B0604020202020204" pitchFamily="34" charset="0"/>
              </a:defRPr>
            </a:lvl1pPr>
          </a:lstStyle>
          <a:p>
            <a:pPr>
              <a:defRPr/>
            </a:pPr>
            <a:r>
              <a:rPr lang="en-US" dirty="0"/>
              <a:t>© SEE  </a:t>
            </a:r>
            <a:r>
              <a:rPr lang="en-US" altLang="en-US" dirty="0"/>
              <a:t>| </a:t>
            </a:r>
            <a:fld id="{3A58E257-EB6E-4C2D-B1F3-E1DA43064D96}" type="slidenum">
              <a:rPr lang="en-US" altLang="en-US" smtClean="0"/>
              <a:pPr>
                <a:defRPr/>
              </a:pPr>
              <a:t>‹#›</a:t>
            </a:fld>
            <a:endParaRPr lang="en-US" altLang="en-US" dirty="0"/>
          </a:p>
        </p:txBody>
      </p:sp>
    </p:spTree>
    <p:extLst>
      <p:ext uri="{BB962C8B-B14F-4D97-AF65-F5344CB8AC3E}">
        <p14:creationId xmlns:p14="http://schemas.microsoft.com/office/powerpoint/2010/main" val="3316557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 Body Timelin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122614" y="3318038"/>
            <a:ext cx="614365" cy="614365"/>
          </a:xfrm>
          <a:prstGeom prst="rect">
            <a:avLst/>
          </a:prstGeom>
        </p:spPr>
        <p:txBody>
          <a:bodyPr/>
          <a:lstStyle>
            <a:lvl1pPr>
              <a:defRPr sz="900">
                <a:latin typeface="+mj-lt"/>
              </a:defRPr>
            </a:lvl1pPr>
          </a:lstStyle>
          <a:p>
            <a:endParaRPr lang="en-US" dirty="0"/>
          </a:p>
        </p:txBody>
      </p:sp>
      <p:sp>
        <p:nvSpPr>
          <p:cNvPr id="10" name="Picture Placeholder 4"/>
          <p:cNvSpPr>
            <a:spLocks noGrp="1"/>
          </p:cNvSpPr>
          <p:nvPr>
            <p:ph type="pic" sz="quarter" idx="11"/>
          </p:nvPr>
        </p:nvSpPr>
        <p:spPr>
          <a:xfrm>
            <a:off x="3819075" y="2703673"/>
            <a:ext cx="614365" cy="614365"/>
          </a:xfrm>
          <a:prstGeom prst="rect">
            <a:avLst/>
          </a:prstGeom>
        </p:spPr>
        <p:txBody>
          <a:bodyPr/>
          <a:lstStyle>
            <a:lvl1pPr>
              <a:defRPr sz="900">
                <a:latin typeface="+mj-lt"/>
              </a:defRPr>
            </a:lvl1pPr>
          </a:lstStyle>
          <a:p>
            <a:endParaRPr lang="en-US" dirty="0"/>
          </a:p>
        </p:txBody>
      </p:sp>
      <p:sp>
        <p:nvSpPr>
          <p:cNvPr id="11" name="Picture Placeholder 4"/>
          <p:cNvSpPr>
            <a:spLocks noGrp="1"/>
          </p:cNvSpPr>
          <p:nvPr>
            <p:ph type="pic" sz="quarter" idx="12"/>
          </p:nvPr>
        </p:nvSpPr>
        <p:spPr>
          <a:xfrm>
            <a:off x="6535134" y="3298172"/>
            <a:ext cx="614365" cy="614365"/>
          </a:xfrm>
          <a:prstGeom prst="rect">
            <a:avLst/>
          </a:prstGeom>
        </p:spPr>
        <p:txBody>
          <a:bodyPr/>
          <a:lstStyle>
            <a:lvl1pPr>
              <a:defRPr sz="900">
                <a:latin typeface="+mj-lt"/>
              </a:defRPr>
            </a:lvl1pPr>
          </a:lstStyle>
          <a:p>
            <a:endParaRPr lang="en-US" dirty="0"/>
          </a:p>
        </p:txBody>
      </p:sp>
      <p:sp>
        <p:nvSpPr>
          <p:cNvPr id="12" name="Picture Placeholder 4"/>
          <p:cNvSpPr>
            <a:spLocks noGrp="1"/>
          </p:cNvSpPr>
          <p:nvPr>
            <p:ph type="pic" sz="quarter" idx="13"/>
          </p:nvPr>
        </p:nvSpPr>
        <p:spPr>
          <a:xfrm>
            <a:off x="9118190" y="2683806"/>
            <a:ext cx="614365" cy="614365"/>
          </a:xfrm>
          <a:prstGeom prst="rect">
            <a:avLst/>
          </a:prstGeom>
        </p:spPr>
        <p:txBody>
          <a:bodyPr/>
          <a:lstStyle>
            <a:lvl1pPr>
              <a:defRPr sz="900">
                <a:latin typeface="+mj-lt"/>
              </a:defRPr>
            </a:lvl1pPr>
          </a:lstStyle>
          <a:p>
            <a:endParaRPr lang="en-US" dirty="0"/>
          </a:p>
        </p:txBody>
      </p:sp>
      <p:sp>
        <p:nvSpPr>
          <p:cNvPr id="6" name="Text Placeholder 3">
            <a:extLst>
              <a:ext uri="{FF2B5EF4-FFF2-40B4-BE49-F238E27FC236}">
                <a16:creationId xmlns:a16="http://schemas.microsoft.com/office/drawing/2014/main" id="{C441C1B5-D790-ED49-A709-01E710174F97}"/>
              </a:ext>
            </a:extLst>
          </p:cNvPr>
          <p:cNvSpPr>
            <a:spLocks noGrp="1"/>
          </p:cNvSpPr>
          <p:nvPr>
            <p:ph type="body" sz="quarter" idx="14" hasCustomPrompt="1"/>
          </p:nvPr>
        </p:nvSpPr>
        <p:spPr>
          <a:xfrm>
            <a:off x="198438" y="168275"/>
            <a:ext cx="11439525" cy="428073"/>
          </a:xfrm>
          <a:prstGeom prst="rect">
            <a:avLst/>
          </a:prstGeom>
        </p:spPr>
        <p:txBody>
          <a:bodyPr/>
          <a:lstStyle>
            <a:lvl1pPr marL="0" indent="0">
              <a:lnSpc>
                <a:spcPct val="100000"/>
              </a:lnSpc>
              <a:spcBef>
                <a:spcPts val="0"/>
              </a:spcBef>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Headline Text Here</a:t>
            </a:r>
          </a:p>
        </p:txBody>
      </p:sp>
      <p:sp>
        <p:nvSpPr>
          <p:cNvPr id="7" name="Text Placeholder 3">
            <a:extLst>
              <a:ext uri="{FF2B5EF4-FFF2-40B4-BE49-F238E27FC236}">
                <a16:creationId xmlns:a16="http://schemas.microsoft.com/office/drawing/2014/main" id="{4952FC21-6A2D-854D-9FBE-9722B98F52D2}"/>
              </a:ext>
            </a:extLst>
          </p:cNvPr>
          <p:cNvSpPr>
            <a:spLocks noGrp="1"/>
          </p:cNvSpPr>
          <p:nvPr>
            <p:ph type="body" sz="quarter" idx="15" hasCustomPrompt="1"/>
          </p:nvPr>
        </p:nvSpPr>
        <p:spPr>
          <a:xfrm>
            <a:off x="198438" y="714927"/>
            <a:ext cx="11439525" cy="428073"/>
          </a:xfrm>
          <a:prstGeom prst="rect">
            <a:avLst/>
          </a:prstGeom>
        </p:spPr>
        <p:txBody>
          <a:bodyPr/>
          <a:lstStyle>
            <a:lvl1pPr marL="0" indent="0">
              <a:lnSpc>
                <a:spcPct val="100000"/>
              </a:lnSpc>
              <a:spcBef>
                <a:spcPts val="0"/>
              </a:spcBef>
              <a:buNone/>
              <a:defRPr sz="1600">
                <a:solidFill>
                  <a:schemeClr val="bg2">
                    <a:lumMod val="75000"/>
                  </a:schemeClr>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Subhead Text Here</a:t>
            </a:r>
          </a:p>
        </p:txBody>
      </p:sp>
      <p:sp>
        <p:nvSpPr>
          <p:cNvPr id="8" name="Slide Number Placeholder 5">
            <a:extLst>
              <a:ext uri="{FF2B5EF4-FFF2-40B4-BE49-F238E27FC236}">
                <a16:creationId xmlns:a16="http://schemas.microsoft.com/office/drawing/2014/main" id="{512D89E0-7229-4043-8AA5-11268470C2E6}"/>
              </a:ext>
            </a:extLst>
          </p:cNvPr>
          <p:cNvSpPr>
            <a:spLocks noGrp="1"/>
          </p:cNvSpPr>
          <p:nvPr>
            <p:ph type="sldNum" sz="quarter" idx="4"/>
          </p:nvPr>
        </p:nvSpPr>
        <p:spPr>
          <a:xfrm>
            <a:off x="-58615" y="6587292"/>
            <a:ext cx="973015" cy="400739"/>
          </a:xfrm>
          <a:prstGeom prst="rect">
            <a:avLst/>
          </a:prstGeom>
        </p:spPr>
        <p:txBody>
          <a:bodyPr/>
          <a:lstStyle>
            <a:lvl1pPr algn="r">
              <a:defRPr sz="1100">
                <a:solidFill>
                  <a:schemeClr val="accent3"/>
                </a:solidFill>
                <a:latin typeface="Arial" panose="020B0604020202020204" pitchFamily="34" charset="0"/>
                <a:cs typeface="Arial" panose="020B0604020202020204" pitchFamily="34" charset="0"/>
              </a:defRPr>
            </a:lvl1pPr>
          </a:lstStyle>
          <a:p>
            <a:pPr>
              <a:defRPr/>
            </a:pPr>
            <a:r>
              <a:rPr lang="en-US" dirty="0"/>
              <a:t>© SEE  </a:t>
            </a:r>
            <a:r>
              <a:rPr lang="en-US" altLang="en-US" dirty="0"/>
              <a:t>| </a:t>
            </a:r>
            <a:fld id="{3A58E257-EB6E-4C2D-B1F3-E1DA43064D96}" type="slidenum">
              <a:rPr lang="en-US" altLang="en-US" smtClean="0"/>
              <a:pPr>
                <a:defRPr/>
              </a:pPr>
              <a:t>‹#›</a:t>
            </a:fld>
            <a:endParaRPr lang="en-US" altLang="en-US" dirty="0"/>
          </a:p>
        </p:txBody>
      </p:sp>
    </p:spTree>
    <p:extLst>
      <p:ext uri="{BB962C8B-B14F-4D97-AF65-F5344CB8AC3E}">
        <p14:creationId xmlns:p14="http://schemas.microsoft.com/office/powerpoint/2010/main" val="3075578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933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2043707-4D56-B0D9-4E23-499B81F04A1C}"/>
              </a:ext>
            </a:extLst>
          </p:cNvPr>
          <p:cNvSpPr>
            <a:spLocks noGrp="1"/>
          </p:cNvSpPr>
          <p:nvPr>
            <p:ph type="pic" sz="quarter" idx="10"/>
          </p:nvPr>
        </p:nvSpPr>
        <p:spPr>
          <a:xfrm>
            <a:off x="0" y="0"/>
            <a:ext cx="6096000" cy="6858000"/>
          </a:xfrm>
          <a:prstGeom prst="rect">
            <a:avLst/>
          </a:prstGeom>
          <a:solidFill>
            <a:schemeClr val="bg2"/>
          </a:solidFill>
        </p:spPr>
        <p:txBody>
          <a:bodyPr/>
          <a:lstStyle>
            <a:lvl1pPr marL="0" indent="0" algn="ctr">
              <a:buNone/>
              <a:defRPr sz="1800"/>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 name="Picture 2" descr="Shape, rectangle&#10;&#10;Description automatically generated">
            <a:extLst>
              <a:ext uri="{FF2B5EF4-FFF2-40B4-BE49-F238E27FC236}">
                <a16:creationId xmlns:a16="http://schemas.microsoft.com/office/drawing/2014/main" id="{BACE9679-CC28-B0A6-4D12-7A298452BCCF}"/>
              </a:ext>
            </a:extLst>
          </p:cNvPr>
          <p:cNvPicPr>
            <a:picLocks noChangeAspect="1"/>
          </p:cNvPicPr>
          <p:nvPr userDrawn="1"/>
        </p:nvPicPr>
        <p:blipFill rotWithShape="1">
          <a:blip r:embed="rId2"/>
          <a:srcRect t="90000"/>
          <a:stretch/>
        </p:blipFill>
        <p:spPr>
          <a:xfrm>
            <a:off x="0" y="6172200"/>
            <a:ext cx="12192000" cy="685800"/>
          </a:xfrm>
          <a:prstGeom prst="rect">
            <a:avLst/>
          </a:prstGeom>
        </p:spPr>
      </p:pic>
      <p:sp>
        <p:nvSpPr>
          <p:cNvPr id="7" name="Text Placeholder 6">
            <a:extLst>
              <a:ext uri="{FF2B5EF4-FFF2-40B4-BE49-F238E27FC236}">
                <a16:creationId xmlns:a16="http://schemas.microsoft.com/office/drawing/2014/main" id="{10E10E0E-B229-9613-3FC3-C77A3585A02A}"/>
              </a:ext>
            </a:extLst>
          </p:cNvPr>
          <p:cNvSpPr>
            <a:spLocks noGrp="1"/>
          </p:cNvSpPr>
          <p:nvPr>
            <p:ph type="body" sz="quarter" idx="11" hasCustomPrompt="1"/>
          </p:nvPr>
        </p:nvSpPr>
        <p:spPr>
          <a:xfrm>
            <a:off x="6640858" y="1518117"/>
            <a:ext cx="5107194" cy="855296"/>
          </a:xfrm>
          <a:prstGeom prst="rect">
            <a:avLst/>
          </a:prstGeom>
        </p:spPr>
        <p:txBody>
          <a:bodyPr/>
          <a:lstStyle>
            <a:lvl1pPr marL="0" indent="0">
              <a:buNone/>
              <a:defRPr>
                <a:latin typeface="+mj-lt"/>
              </a:defRPr>
            </a:lvl1pPr>
          </a:lstStyle>
          <a:p>
            <a:pPr lvl="0"/>
            <a:r>
              <a:rPr lang="en-US" dirty="0"/>
              <a:t>Make things as simple as possible but no </a:t>
            </a:r>
            <a:r>
              <a:rPr lang="en-US" dirty="0" err="1"/>
              <a:t>simplier</a:t>
            </a:r>
            <a:endParaRPr lang="en-US" dirty="0"/>
          </a:p>
        </p:txBody>
      </p:sp>
      <p:sp>
        <p:nvSpPr>
          <p:cNvPr id="8" name="Text Placeholder 6">
            <a:extLst>
              <a:ext uri="{FF2B5EF4-FFF2-40B4-BE49-F238E27FC236}">
                <a16:creationId xmlns:a16="http://schemas.microsoft.com/office/drawing/2014/main" id="{808EAB8E-AFCD-BED8-5265-6D1EF3A19A6A}"/>
              </a:ext>
            </a:extLst>
          </p:cNvPr>
          <p:cNvSpPr>
            <a:spLocks noGrp="1"/>
          </p:cNvSpPr>
          <p:nvPr>
            <p:ph type="body" sz="quarter" idx="12" hasCustomPrompt="1"/>
          </p:nvPr>
        </p:nvSpPr>
        <p:spPr>
          <a:xfrm>
            <a:off x="6640858" y="2713870"/>
            <a:ext cx="5107194" cy="3130339"/>
          </a:xfrm>
          <a:prstGeom prst="rect">
            <a:avLst/>
          </a:prstGeom>
        </p:spPr>
        <p:txBody>
          <a:bodyPr/>
          <a:lstStyle>
            <a:lvl1pPr marL="0" indent="0">
              <a:buNone/>
              <a:defRPr sz="1200">
                <a:solidFill>
                  <a:schemeClr val="bg2">
                    <a:lumMod val="75000"/>
                  </a:schemeClr>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pharetra </a:t>
            </a:r>
            <a:r>
              <a:rPr lang="en-US" dirty="0" err="1"/>
              <a:t>erat</a:t>
            </a:r>
            <a:r>
              <a:rPr lang="en-US" dirty="0"/>
              <a:t> ac ex vestibulum pharetra. In </a:t>
            </a:r>
            <a:r>
              <a:rPr lang="en-US" dirty="0" err="1"/>
              <a:t>dapibus</a:t>
            </a:r>
            <a:r>
              <a:rPr lang="en-US" dirty="0"/>
              <a:t> </a:t>
            </a:r>
            <a:r>
              <a:rPr lang="en-US" dirty="0" err="1"/>
              <a:t>sodales</a:t>
            </a:r>
            <a:r>
              <a:rPr lang="en-US" dirty="0"/>
              <a:t> magna, a </a:t>
            </a:r>
            <a:r>
              <a:rPr lang="en-US" dirty="0" err="1"/>
              <a:t>ultrices</a:t>
            </a:r>
            <a:r>
              <a:rPr lang="en-US" dirty="0"/>
              <a:t> </a:t>
            </a:r>
            <a:r>
              <a:rPr lang="en-US" dirty="0" err="1"/>
              <a:t>enim</a:t>
            </a:r>
            <a:r>
              <a:rPr lang="en-US" dirty="0"/>
              <a:t> </a:t>
            </a:r>
            <a:r>
              <a:rPr lang="en-US" dirty="0" err="1"/>
              <a:t>scelerisque</a:t>
            </a:r>
            <a:r>
              <a:rPr lang="en-US" dirty="0"/>
              <a:t> vel. Donec sit </a:t>
            </a:r>
            <a:r>
              <a:rPr lang="en-US" dirty="0" err="1"/>
              <a:t>amet</a:t>
            </a:r>
            <a:r>
              <a:rPr lang="en-US" dirty="0"/>
              <a:t> libero at </a:t>
            </a:r>
            <a:r>
              <a:rPr lang="en-US" dirty="0" err="1"/>
              <a:t>mauris</a:t>
            </a:r>
            <a:r>
              <a:rPr lang="en-US" dirty="0"/>
              <a:t> </a:t>
            </a:r>
            <a:r>
              <a:rPr lang="en-US" dirty="0" err="1"/>
              <a:t>elementum</a:t>
            </a:r>
            <a:r>
              <a:rPr lang="en-US" dirty="0"/>
              <a:t> </a:t>
            </a:r>
            <a:r>
              <a:rPr lang="en-US" dirty="0" err="1"/>
              <a:t>molestie</a:t>
            </a:r>
            <a:r>
              <a:rPr lang="en-US" dirty="0"/>
              <a:t>. </a:t>
            </a:r>
            <a:r>
              <a:rPr lang="en-US" dirty="0" err="1"/>
              <a:t>Nullam</a:t>
            </a:r>
            <a:r>
              <a:rPr lang="en-US" dirty="0"/>
              <a:t> </a:t>
            </a:r>
            <a:r>
              <a:rPr lang="en-US" dirty="0" err="1"/>
              <a:t>eu</a:t>
            </a:r>
            <a:r>
              <a:rPr lang="en-US" dirty="0"/>
              <a:t> </a:t>
            </a:r>
            <a:r>
              <a:rPr lang="en-US" dirty="0" err="1"/>
              <a:t>volutpat</a:t>
            </a:r>
            <a:r>
              <a:rPr lang="en-US" dirty="0"/>
              <a:t> sem. </a:t>
            </a:r>
            <a:r>
              <a:rPr lang="en-US" dirty="0" err="1"/>
              <a:t>Pellentesque</a:t>
            </a:r>
            <a:r>
              <a:rPr lang="en-US" dirty="0"/>
              <a:t> sit </a:t>
            </a:r>
            <a:r>
              <a:rPr lang="en-US" dirty="0" err="1"/>
              <a:t>amet</a:t>
            </a:r>
            <a:r>
              <a:rPr lang="en-US" dirty="0"/>
              <a:t> dolor </a:t>
            </a:r>
            <a:r>
              <a:rPr lang="en-US" dirty="0" err="1"/>
              <a:t>eleifend</a:t>
            </a:r>
            <a:r>
              <a:rPr lang="en-US" dirty="0"/>
              <a:t> </a:t>
            </a:r>
            <a:r>
              <a:rPr lang="en-US" dirty="0" err="1"/>
              <a:t>orci</a:t>
            </a:r>
            <a:r>
              <a:rPr lang="en-US" dirty="0"/>
              <a:t> </a:t>
            </a:r>
            <a:r>
              <a:rPr lang="en-US" dirty="0" err="1"/>
              <a:t>eleifend</a:t>
            </a:r>
            <a:r>
              <a:rPr lang="en-US" dirty="0"/>
              <a:t> </a:t>
            </a:r>
            <a:r>
              <a:rPr lang="en-US" dirty="0" err="1"/>
              <a:t>sollicitudin</a:t>
            </a:r>
            <a:r>
              <a:rPr lang="en-US" dirty="0"/>
              <a:t>. Integer </a:t>
            </a:r>
            <a:r>
              <a:rPr lang="en-US" dirty="0" err="1"/>
              <a:t>sollicitudin</a:t>
            </a:r>
            <a:r>
              <a:rPr lang="en-US" dirty="0"/>
              <a:t>, </a:t>
            </a:r>
            <a:r>
              <a:rPr lang="en-US" dirty="0" err="1"/>
              <a:t>felis</a:t>
            </a:r>
            <a:r>
              <a:rPr lang="en-US" dirty="0"/>
              <a:t> vitae </a:t>
            </a:r>
            <a:r>
              <a:rPr lang="en-US" dirty="0" err="1"/>
              <a:t>ultricies</a:t>
            </a:r>
            <a:r>
              <a:rPr lang="en-US" dirty="0"/>
              <a:t> </a:t>
            </a:r>
            <a:r>
              <a:rPr lang="en-US" dirty="0" err="1"/>
              <a:t>iaculis</a:t>
            </a:r>
            <a:r>
              <a:rPr lang="en-US" dirty="0"/>
              <a:t>, </a:t>
            </a:r>
            <a:r>
              <a:rPr lang="en-US" dirty="0" err="1"/>
              <a:t>odio</a:t>
            </a:r>
            <a:r>
              <a:rPr lang="en-US" dirty="0"/>
              <a:t> </a:t>
            </a:r>
            <a:r>
              <a:rPr lang="en-US" dirty="0" err="1"/>
              <a:t>mauris</a:t>
            </a:r>
            <a:r>
              <a:rPr lang="en-US" dirty="0"/>
              <a:t> dictum ex, </a:t>
            </a:r>
            <a:r>
              <a:rPr lang="en-US" dirty="0" err="1"/>
              <a:t>nec</a:t>
            </a:r>
            <a:r>
              <a:rPr lang="en-US" dirty="0"/>
              <a:t> </a:t>
            </a:r>
            <a:r>
              <a:rPr lang="en-US" dirty="0" err="1"/>
              <a:t>mollis</a:t>
            </a:r>
            <a:r>
              <a:rPr lang="en-US" dirty="0"/>
              <a:t> </a:t>
            </a:r>
            <a:r>
              <a:rPr lang="en-US" dirty="0" err="1"/>
              <a:t>elit</a:t>
            </a:r>
            <a:r>
              <a:rPr lang="en-US" dirty="0"/>
              <a:t> dui vel lorem. Donec a </a:t>
            </a:r>
            <a:r>
              <a:rPr lang="en-US" dirty="0" err="1"/>
              <a:t>viverra</a:t>
            </a:r>
            <a:r>
              <a:rPr lang="en-US" dirty="0"/>
              <a:t> </a:t>
            </a:r>
            <a:r>
              <a:rPr lang="en-US" dirty="0" err="1"/>
              <a:t>urna</a:t>
            </a:r>
            <a:r>
              <a:rPr lang="en-US" dirty="0"/>
              <a:t>. </a:t>
            </a:r>
            <a:r>
              <a:rPr lang="en-US" dirty="0" err="1"/>
              <a:t>Suspendisse</a:t>
            </a:r>
            <a:r>
              <a:rPr lang="en-US" dirty="0"/>
              <a:t> </a:t>
            </a:r>
            <a:r>
              <a:rPr lang="en-US" dirty="0" err="1"/>
              <a:t>mauris</a:t>
            </a:r>
            <a:r>
              <a:rPr lang="en-US" dirty="0"/>
              <a:t> </a:t>
            </a:r>
            <a:r>
              <a:rPr lang="en-US" dirty="0" err="1"/>
              <a:t>turpis</a:t>
            </a:r>
            <a:r>
              <a:rPr lang="en-US" dirty="0"/>
              <a:t>, </a:t>
            </a:r>
            <a:r>
              <a:rPr lang="en-US" dirty="0" err="1"/>
              <a:t>pretium</a:t>
            </a:r>
            <a:r>
              <a:rPr lang="en-US" dirty="0"/>
              <a:t> </a:t>
            </a:r>
            <a:r>
              <a:rPr lang="en-US" dirty="0" err="1"/>
              <a:t>eget</a:t>
            </a:r>
            <a:r>
              <a:rPr lang="en-US" dirty="0"/>
              <a:t> lorem </a:t>
            </a:r>
            <a:r>
              <a:rPr lang="en-US" dirty="0" err="1"/>
              <a:t>quis</a:t>
            </a:r>
            <a:r>
              <a:rPr lang="en-US" dirty="0"/>
              <a:t>, </a:t>
            </a:r>
            <a:r>
              <a:rPr lang="en-US" dirty="0" err="1"/>
              <a:t>laoreet</a:t>
            </a:r>
            <a:r>
              <a:rPr lang="en-US" dirty="0"/>
              <a:t> </a:t>
            </a:r>
            <a:r>
              <a:rPr lang="en-US" dirty="0" err="1"/>
              <a:t>volutpat</a:t>
            </a:r>
            <a:r>
              <a:rPr lang="en-US" dirty="0"/>
              <a:t> </a:t>
            </a:r>
            <a:r>
              <a:rPr lang="en-US" dirty="0" err="1"/>
              <a:t>risus</a:t>
            </a:r>
            <a:r>
              <a:rPr lang="en-US" dirty="0"/>
              <a:t>. Ut </a:t>
            </a:r>
            <a:r>
              <a:rPr lang="en-US" dirty="0" err="1"/>
              <a:t>nec</a:t>
            </a:r>
            <a:r>
              <a:rPr lang="en-US" dirty="0"/>
              <a:t> </a:t>
            </a:r>
            <a:r>
              <a:rPr lang="en-US" dirty="0" err="1"/>
              <a:t>tortor</a:t>
            </a:r>
            <a:r>
              <a:rPr lang="en-US" dirty="0"/>
              <a:t> </a:t>
            </a:r>
            <a:r>
              <a:rPr lang="en-US" dirty="0" err="1"/>
              <a:t>metus</a:t>
            </a:r>
            <a:r>
              <a:rPr lang="en-US" dirty="0"/>
              <a:t>. </a:t>
            </a:r>
            <a:r>
              <a:rPr lang="en-US" dirty="0" err="1"/>
              <a:t>Aliquam</a:t>
            </a:r>
            <a:r>
              <a:rPr lang="en-US" dirty="0"/>
              <a:t> </a:t>
            </a:r>
            <a:r>
              <a:rPr lang="en-US" dirty="0" err="1"/>
              <a:t>hendrerit</a:t>
            </a:r>
            <a:r>
              <a:rPr lang="en-US" dirty="0"/>
              <a:t> eros gravida, </a:t>
            </a:r>
            <a:r>
              <a:rPr lang="en-US" dirty="0" err="1"/>
              <a:t>euismod</a:t>
            </a:r>
            <a:r>
              <a:rPr lang="en-US" dirty="0"/>
              <a:t> </a:t>
            </a:r>
            <a:r>
              <a:rPr lang="en-US" dirty="0" err="1"/>
              <a:t>odio</a:t>
            </a:r>
            <a:r>
              <a:rPr lang="en-US" dirty="0"/>
              <a:t> sit </a:t>
            </a:r>
            <a:r>
              <a:rPr lang="en-US" dirty="0" err="1"/>
              <a:t>amet</a:t>
            </a:r>
            <a:r>
              <a:rPr lang="en-US" dirty="0"/>
              <a:t>, </a:t>
            </a:r>
            <a:r>
              <a:rPr lang="en-US" dirty="0" err="1"/>
              <a:t>iaculis</a:t>
            </a:r>
            <a:r>
              <a:rPr lang="en-US" dirty="0"/>
              <a:t> </a:t>
            </a:r>
            <a:r>
              <a:rPr lang="en-US" dirty="0" err="1"/>
              <a:t>sapien</a:t>
            </a:r>
            <a:r>
              <a:rPr lang="en-US" dirty="0"/>
              <a:t>. </a:t>
            </a:r>
            <a:r>
              <a:rPr lang="en-US" dirty="0" err="1"/>
              <a:t>Vivamus</a:t>
            </a:r>
            <a:r>
              <a:rPr lang="en-US" dirty="0"/>
              <a:t> </a:t>
            </a:r>
            <a:r>
              <a:rPr lang="en-US" dirty="0" err="1"/>
              <a:t>porttitor</a:t>
            </a:r>
            <a:r>
              <a:rPr lang="en-US" dirty="0"/>
              <a:t> </a:t>
            </a:r>
            <a:r>
              <a:rPr lang="en-US" dirty="0" err="1"/>
              <a:t>turpis</a:t>
            </a:r>
            <a:r>
              <a:rPr lang="en-US" dirty="0"/>
              <a:t> ac </a:t>
            </a:r>
            <a:r>
              <a:rPr lang="en-US" dirty="0" err="1"/>
              <a:t>augue</a:t>
            </a:r>
            <a:r>
              <a:rPr lang="en-US" dirty="0"/>
              <a:t> </a:t>
            </a:r>
            <a:r>
              <a:rPr lang="en-US" dirty="0" err="1"/>
              <a:t>bibendum</a:t>
            </a:r>
            <a:r>
              <a:rPr lang="en-US" dirty="0"/>
              <a:t>, </a:t>
            </a:r>
            <a:r>
              <a:rPr lang="en-US" dirty="0" err="1"/>
              <a:t>sollicitudin</a:t>
            </a:r>
            <a:r>
              <a:rPr lang="en-US" dirty="0"/>
              <a:t> auctor </a:t>
            </a:r>
            <a:r>
              <a:rPr lang="en-US" dirty="0" err="1"/>
              <a:t>tellus</a:t>
            </a:r>
            <a:r>
              <a:rPr lang="en-US" dirty="0"/>
              <a:t> </a:t>
            </a:r>
            <a:r>
              <a:rPr lang="en-US" dirty="0" err="1"/>
              <a:t>accumsan</a:t>
            </a:r>
            <a:r>
              <a:rPr lang="en-US" dirty="0"/>
              <a:t>. </a:t>
            </a:r>
            <a:r>
              <a:rPr lang="en-US" dirty="0" err="1"/>
              <a:t>Praesent</a:t>
            </a:r>
            <a:r>
              <a:rPr lang="en-US" dirty="0"/>
              <a:t> </a:t>
            </a:r>
            <a:r>
              <a:rPr lang="en-US" dirty="0" err="1"/>
              <a:t>nec</a:t>
            </a:r>
            <a:r>
              <a:rPr lang="en-US" dirty="0"/>
              <a:t> </a:t>
            </a:r>
            <a:r>
              <a:rPr lang="en-US" dirty="0" err="1"/>
              <a:t>tellus</a:t>
            </a:r>
            <a:r>
              <a:rPr lang="en-US" dirty="0"/>
              <a:t> ac ipsum </a:t>
            </a:r>
            <a:r>
              <a:rPr lang="en-US" dirty="0" err="1"/>
              <a:t>mollis</a:t>
            </a:r>
            <a:r>
              <a:rPr lang="en-US" dirty="0"/>
              <a:t> </a:t>
            </a:r>
            <a:r>
              <a:rPr lang="en-US" dirty="0" err="1"/>
              <a:t>suscipit</a:t>
            </a:r>
            <a:r>
              <a:rPr lang="en-US" dirty="0"/>
              <a:t> et a </a:t>
            </a:r>
            <a:r>
              <a:rPr lang="en-US" dirty="0" err="1"/>
              <a:t>odio</a:t>
            </a:r>
            <a:r>
              <a:rPr lang="en-US" dirty="0"/>
              <a:t>. </a:t>
            </a:r>
            <a:r>
              <a:rPr lang="en-US" dirty="0" err="1"/>
              <a:t>Aliquam</a:t>
            </a:r>
            <a:r>
              <a:rPr lang="en-US" dirty="0"/>
              <a:t> </a:t>
            </a:r>
            <a:r>
              <a:rPr lang="en-US" dirty="0" err="1"/>
              <a:t>ullamcorper</a:t>
            </a:r>
            <a:r>
              <a:rPr lang="en-US" dirty="0"/>
              <a:t>, lorem a </a:t>
            </a:r>
            <a:r>
              <a:rPr lang="en-US" dirty="0" err="1"/>
              <a:t>aliquet</a:t>
            </a:r>
            <a:r>
              <a:rPr lang="en-US" dirty="0"/>
              <a:t> </a:t>
            </a:r>
            <a:r>
              <a:rPr lang="en-US" dirty="0" err="1"/>
              <a:t>faucibus</a:t>
            </a:r>
            <a:r>
              <a:rPr lang="en-US" dirty="0"/>
              <a:t>, </a:t>
            </a:r>
            <a:r>
              <a:rPr lang="en-US" dirty="0" err="1"/>
              <a:t>lacus</a:t>
            </a:r>
            <a:r>
              <a:rPr lang="en-US" dirty="0"/>
              <a:t> </a:t>
            </a:r>
            <a:r>
              <a:rPr lang="en-US" dirty="0" err="1"/>
              <a:t>justo</a:t>
            </a:r>
            <a:r>
              <a:rPr lang="en-US" dirty="0"/>
              <a:t> </a:t>
            </a:r>
            <a:r>
              <a:rPr lang="en-US" dirty="0" err="1"/>
              <a:t>hendrerit</a:t>
            </a:r>
            <a:r>
              <a:rPr lang="en-US" dirty="0"/>
              <a:t> </a:t>
            </a:r>
            <a:r>
              <a:rPr lang="en-US" dirty="0" err="1"/>
              <a:t>sem</a:t>
            </a:r>
            <a:r>
              <a:rPr lang="en-US" dirty="0"/>
              <a:t>, sed </a:t>
            </a:r>
            <a:r>
              <a:rPr lang="en-US" dirty="0" err="1"/>
              <a:t>lobortis</a:t>
            </a:r>
            <a:r>
              <a:rPr lang="en-US" dirty="0"/>
              <a:t> </a:t>
            </a:r>
            <a:r>
              <a:rPr lang="en-US" dirty="0" err="1"/>
              <a:t>felis</a:t>
            </a:r>
            <a:r>
              <a:rPr lang="en-US" dirty="0"/>
              <a:t> ipsum </a:t>
            </a:r>
            <a:r>
              <a:rPr lang="en-US" dirty="0" err="1"/>
              <a:t>eget</a:t>
            </a:r>
            <a:r>
              <a:rPr lang="en-US" dirty="0"/>
              <a:t> </a:t>
            </a:r>
            <a:r>
              <a:rPr lang="en-US" dirty="0" err="1"/>
              <a:t>lectus</a:t>
            </a:r>
            <a:r>
              <a:rPr lang="en-US" dirty="0"/>
              <a:t>. </a:t>
            </a:r>
            <a:r>
              <a:rPr lang="en-US" dirty="0" err="1"/>
              <a:t>Aliquam</a:t>
            </a:r>
            <a:r>
              <a:rPr lang="en-US" dirty="0"/>
              <a:t> sed </a:t>
            </a:r>
            <a:r>
              <a:rPr lang="en-US" dirty="0" err="1"/>
              <a:t>egestas</a:t>
            </a:r>
            <a:r>
              <a:rPr lang="en-US" dirty="0"/>
              <a:t> </a:t>
            </a:r>
            <a:r>
              <a:rPr lang="en-US" dirty="0" err="1"/>
              <a:t>nibh</a:t>
            </a:r>
            <a:r>
              <a:rPr lang="en-US" dirty="0"/>
              <a:t>. </a:t>
            </a:r>
            <a:r>
              <a:rPr lang="en-US" dirty="0" err="1"/>
              <a:t>Fusce</a:t>
            </a:r>
            <a:r>
              <a:rPr lang="en-US" dirty="0"/>
              <a:t> et diam sit </a:t>
            </a:r>
            <a:r>
              <a:rPr lang="en-US" dirty="0" err="1"/>
              <a:t>amet</a:t>
            </a:r>
            <a:r>
              <a:rPr lang="en-US" dirty="0"/>
              <a:t> </a:t>
            </a:r>
            <a:r>
              <a:rPr lang="en-US" dirty="0" err="1"/>
              <a:t>erat</a:t>
            </a:r>
            <a:r>
              <a:rPr lang="en-US" dirty="0"/>
              <a:t> </a:t>
            </a:r>
            <a:r>
              <a:rPr lang="en-US" dirty="0" err="1"/>
              <a:t>luctus</a:t>
            </a:r>
            <a:r>
              <a:rPr lang="en-US" dirty="0"/>
              <a:t> </a:t>
            </a:r>
            <a:r>
              <a:rPr lang="en-US" dirty="0" err="1"/>
              <a:t>sodales</a:t>
            </a:r>
            <a:r>
              <a:rPr lang="en-US" dirty="0"/>
              <a:t>.</a:t>
            </a:r>
          </a:p>
        </p:txBody>
      </p:sp>
    </p:spTree>
    <p:extLst>
      <p:ext uri="{BB962C8B-B14F-4D97-AF65-F5344CB8AC3E}">
        <p14:creationId xmlns:p14="http://schemas.microsoft.com/office/powerpoint/2010/main" val="1302322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2043707-4D56-B0D9-4E23-499B81F04A1C}"/>
              </a:ext>
            </a:extLst>
          </p:cNvPr>
          <p:cNvSpPr>
            <a:spLocks noGrp="1"/>
          </p:cNvSpPr>
          <p:nvPr>
            <p:ph type="pic" sz="quarter" idx="10"/>
          </p:nvPr>
        </p:nvSpPr>
        <p:spPr>
          <a:xfrm>
            <a:off x="5791200" y="0"/>
            <a:ext cx="6400800" cy="6858000"/>
          </a:xfrm>
          <a:prstGeom prst="rect">
            <a:avLst/>
          </a:prstGeom>
          <a:solidFill>
            <a:schemeClr val="bg2"/>
          </a:solidFill>
        </p:spPr>
        <p:txBody>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pic>
        <p:nvPicPr>
          <p:cNvPr id="3" name="Picture 2" descr="Shape, rectangle&#10;&#10;Description automatically generated">
            <a:extLst>
              <a:ext uri="{FF2B5EF4-FFF2-40B4-BE49-F238E27FC236}">
                <a16:creationId xmlns:a16="http://schemas.microsoft.com/office/drawing/2014/main" id="{BACE9679-CC28-B0A6-4D12-7A298452BCCF}"/>
              </a:ext>
            </a:extLst>
          </p:cNvPr>
          <p:cNvPicPr>
            <a:picLocks noChangeAspect="1"/>
          </p:cNvPicPr>
          <p:nvPr userDrawn="1"/>
        </p:nvPicPr>
        <p:blipFill rotWithShape="1">
          <a:blip r:embed="rId2"/>
          <a:srcRect t="89565"/>
          <a:stretch/>
        </p:blipFill>
        <p:spPr>
          <a:xfrm>
            <a:off x="0" y="6142383"/>
            <a:ext cx="12192000" cy="715617"/>
          </a:xfrm>
          <a:prstGeom prst="rect">
            <a:avLst/>
          </a:prstGeom>
        </p:spPr>
      </p:pic>
      <p:sp>
        <p:nvSpPr>
          <p:cNvPr id="2" name="Text Placeholder 6">
            <a:extLst>
              <a:ext uri="{FF2B5EF4-FFF2-40B4-BE49-F238E27FC236}">
                <a16:creationId xmlns:a16="http://schemas.microsoft.com/office/drawing/2014/main" id="{F38E36CC-31BB-8FC9-A9D7-9F94EF5BEB61}"/>
              </a:ext>
            </a:extLst>
          </p:cNvPr>
          <p:cNvSpPr>
            <a:spLocks noGrp="1"/>
          </p:cNvSpPr>
          <p:nvPr>
            <p:ph type="body" sz="quarter" idx="11" hasCustomPrompt="1"/>
          </p:nvPr>
        </p:nvSpPr>
        <p:spPr>
          <a:xfrm>
            <a:off x="705678" y="1518117"/>
            <a:ext cx="4502426" cy="855296"/>
          </a:xfrm>
          <a:prstGeom prst="rect">
            <a:avLst/>
          </a:prstGeom>
        </p:spPr>
        <p:txBody>
          <a:bodyPr/>
          <a:lstStyle>
            <a:lvl1pPr marL="0" indent="0">
              <a:buNone/>
              <a:defRPr>
                <a:latin typeface="+mj-lt"/>
              </a:defRPr>
            </a:lvl1pPr>
          </a:lstStyle>
          <a:p>
            <a:pPr lvl="0"/>
            <a:r>
              <a:rPr lang="en-US" dirty="0"/>
              <a:t>Make things as simple as possible but no </a:t>
            </a:r>
            <a:r>
              <a:rPr lang="en-US" dirty="0" err="1"/>
              <a:t>simplier</a:t>
            </a:r>
            <a:endParaRPr lang="en-US" dirty="0"/>
          </a:p>
        </p:txBody>
      </p:sp>
      <p:sp>
        <p:nvSpPr>
          <p:cNvPr id="4" name="Text Placeholder 6">
            <a:extLst>
              <a:ext uri="{FF2B5EF4-FFF2-40B4-BE49-F238E27FC236}">
                <a16:creationId xmlns:a16="http://schemas.microsoft.com/office/drawing/2014/main" id="{28B3779F-474F-B139-02EC-DA16B72E6DF9}"/>
              </a:ext>
            </a:extLst>
          </p:cNvPr>
          <p:cNvSpPr>
            <a:spLocks noGrp="1"/>
          </p:cNvSpPr>
          <p:nvPr>
            <p:ph type="body" sz="quarter" idx="12" hasCustomPrompt="1"/>
          </p:nvPr>
        </p:nvSpPr>
        <p:spPr>
          <a:xfrm>
            <a:off x="705678" y="2713870"/>
            <a:ext cx="4502426" cy="3130339"/>
          </a:xfrm>
          <a:prstGeom prst="rect">
            <a:avLst/>
          </a:prstGeom>
        </p:spPr>
        <p:txBody>
          <a:bodyPr/>
          <a:lstStyle>
            <a:lvl1pPr marL="0" indent="0">
              <a:buNone/>
              <a:defRPr sz="1200">
                <a:solidFill>
                  <a:schemeClr val="bg2">
                    <a:lumMod val="75000"/>
                  </a:schemeClr>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pharetra </a:t>
            </a:r>
            <a:r>
              <a:rPr lang="en-US" dirty="0" err="1"/>
              <a:t>erat</a:t>
            </a:r>
            <a:r>
              <a:rPr lang="en-US" dirty="0"/>
              <a:t> ac ex vestibulum pharetra. In </a:t>
            </a:r>
            <a:r>
              <a:rPr lang="en-US" dirty="0" err="1"/>
              <a:t>dapibus</a:t>
            </a:r>
            <a:r>
              <a:rPr lang="en-US" dirty="0"/>
              <a:t> </a:t>
            </a:r>
            <a:r>
              <a:rPr lang="en-US" dirty="0" err="1"/>
              <a:t>sodales</a:t>
            </a:r>
            <a:r>
              <a:rPr lang="en-US" dirty="0"/>
              <a:t> magna, a </a:t>
            </a:r>
            <a:r>
              <a:rPr lang="en-US" dirty="0" err="1"/>
              <a:t>ultrices</a:t>
            </a:r>
            <a:r>
              <a:rPr lang="en-US" dirty="0"/>
              <a:t> </a:t>
            </a:r>
            <a:r>
              <a:rPr lang="en-US" dirty="0" err="1"/>
              <a:t>enim</a:t>
            </a:r>
            <a:r>
              <a:rPr lang="en-US" dirty="0"/>
              <a:t> </a:t>
            </a:r>
            <a:r>
              <a:rPr lang="en-US" dirty="0" err="1"/>
              <a:t>scelerisque</a:t>
            </a:r>
            <a:r>
              <a:rPr lang="en-US" dirty="0"/>
              <a:t> vel. Donec sit </a:t>
            </a:r>
            <a:r>
              <a:rPr lang="en-US" dirty="0" err="1"/>
              <a:t>amet</a:t>
            </a:r>
            <a:r>
              <a:rPr lang="en-US" dirty="0"/>
              <a:t> libero at </a:t>
            </a:r>
            <a:r>
              <a:rPr lang="en-US" dirty="0" err="1"/>
              <a:t>mauris</a:t>
            </a:r>
            <a:r>
              <a:rPr lang="en-US" dirty="0"/>
              <a:t> </a:t>
            </a:r>
            <a:r>
              <a:rPr lang="en-US" dirty="0" err="1"/>
              <a:t>elementum</a:t>
            </a:r>
            <a:r>
              <a:rPr lang="en-US" dirty="0"/>
              <a:t> </a:t>
            </a:r>
            <a:r>
              <a:rPr lang="en-US" dirty="0" err="1"/>
              <a:t>molestie</a:t>
            </a:r>
            <a:r>
              <a:rPr lang="en-US" dirty="0"/>
              <a:t>. </a:t>
            </a:r>
            <a:r>
              <a:rPr lang="en-US" dirty="0" err="1"/>
              <a:t>Nullam</a:t>
            </a:r>
            <a:r>
              <a:rPr lang="en-US" dirty="0"/>
              <a:t> </a:t>
            </a:r>
            <a:r>
              <a:rPr lang="en-US" dirty="0" err="1"/>
              <a:t>eu</a:t>
            </a:r>
            <a:r>
              <a:rPr lang="en-US" dirty="0"/>
              <a:t> </a:t>
            </a:r>
            <a:r>
              <a:rPr lang="en-US" dirty="0" err="1"/>
              <a:t>volutpat</a:t>
            </a:r>
            <a:r>
              <a:rPr lang="en-US" dirty="0"/>
              <a:t> sem. </a:t>
            </a:r>
            <a:r>
              <a:rPr lang="en-US" dirty="0" err="1"/>
              <a:t>Pellentesque</a:t>
            </a:r>
            <a:r>
              <a:rPr lang="en-US" dirty="0"/>
              <a:t> sit </a:t>
            </a:r>
            <a:r>
              <a:rPr lang="en-US" dirty="0" err="1"/>
              <a:t>amet</a:t>
            </a:r>
            <a:r>
              <a:rPr lang="en-US" dirty="0"/>
              <a:t> dolor </a:t>
            </a:r>
            <a:r>
              <a:rPr lang="en-US" dirty="0" err="1"/>
              <a:t>eleifend</a:t>
            </a:r>
            <a:r>
              <a:rPr lang="en-US" dirty="0"/>
              <a:t> </a:t>
            </a:r>
            <a:r>
              <a:rPr lang="en-US" dirty="0" err="1"/>
              <a:t>orci</a:t>
            </a:r>
            <a:r>
              <a:rPr lang="en-US" dirty="0"/>
              <a:t> </a:t>
            </a:r>
            <a:r>
              <a:rPr lang="en-US" dirty="0" err="1"/>
              <a:t>eleifend</a:t>
            </a:r>
            <a:r>
              <a:rPr lang="en-US" dirty="0"/>
              <a:t> </a:t>
            </a:r>
            <a:r>
              <a:rPr lang="en-US" dirty="0" err="1"/>
              <a:t>sollicitudin</a:t>
            </a:r>
            <a:r>
              <a:rPr lang="en-US" dirty="0"/>
              <a:t>. Integer </a:t>
            </a:r>
            <a:r>
              <a:rPr lang="en-US" dirty="0" err="1"/>
              <a:t>sollicitudin</a:t>
            </a:r>
            <a:r>
              <a:rPr lang="en-US" dirty="0"/>
              <a:t>, </a:t>
            </a:r>
            <a:r>
              <a:rPr lang="en-US" dirty="0" err="1"/>
              <a:t>felis</a:t>
            </a:r>
            <a:r>
              <a:rPr lang="en-US" dirty="0"/>
              <a:t> vitae </a:t>
            </a:r>
            <a:r>
              <a:rPr lang="en-US" dirty="0" err="1"/>
              <a:t>ultricies</a:t>
            </a:r>
            <a:r>
              <a:rPr lang="en-US" dirty="0"/>
              <a:t> </a:t>
            </a:r>
            <a:r>
              <a:rPr lang="en-US" dirty="0" err="1"/>
              <a:t>iaculis</a:t>
            </a:r>
            <a:r>
              <a:rPr lang="en-US" dirty="0"/>
              <a:t>, </a:t>
            </a:r>
            <a:r>
              <a:rPr lang="en-US" dirty="0" err="1"/>
              <a:t>odio</a:t>
            </a:r>
            <a:r>
              <a:rPr lang="en-US" dirty="0"/>
              <a:t> </a:t>
            </a:r>
            <a:r>
              <a:rPr lang="en-US" dirty="0" err="1"/>
              <a:t>mauris</a:t>
            </a:r>
            <a:r>
              <a:rPr lang="en-US" dirty="0"/>
              <a:t> dictum ex, </a:t>
            </a:r>
            <a:r>
              <a:rPr lang="en-US" dirty="0" err="1"/>
              <a:t>nec</a:t>
            </a:r>
            <a:r>
              <a:rPr lang="en-US" dirty="0"/>
              <a:t> </a:t>
            </a:r>
            <a:r>
              <a:rPr lang="en-US" dirty="0" err="1"/>
              <a:t>mollis</a:t>
            </a:r>
            <a:r>
              <a:rPr lang="en-US" dirty="0"/>
              <a:t> </a:t>
            </a:r>
            <a:r>
              <a:rPr lang="en-US" dirty="0" err="1"/>
              <a:t>elit</a:t>
            </a:r>
            <a:r>
              <a:rPr lang="en-US" dirty="0"/>
              <a:t> dui vel lorem. Donec a </a:t>
            </a:r>
            <a:r>
              <a:rPr lang="en-US" dirty="0" err="1"/>
              <a:t>viverra</a:t>
            </a:r>
            <a:r>
              <a:rPr lang="en-US" dirty="0"/>
              <a:t> </a:t>
            </a:r>
            <a:r>
              <a:rPr lang="en-US" dirty="0" err="1"/>
              <a:t>urna</a:t>
            </a:r>
            <a:r>
              <a:rPr lang="en-US" dirty="0"/>
              <a:t>. </a:t>
            </a:r>
            <a:r>
              <a:rPr lang="en-US" dirty="0" err="1"/>
              <a:t>Suspendisse</a:t>
            </a:r>
            <a:r>
              <a:rPr lang="en-US" dirty="0"/>
              <a:t> </a:t>
            </a:r>
            <a:r>
              <a:rPr lang="en-US" dirty="0" err="1"/>
              <a:t>mauris</a:t>
            </a:r>
            <a:r>
              <a:rPr lang="en-US" dirty="0"/>
              <a:t> </a:t>
            </a:r>
            <a:r>
              <a:rPr lang="en-US" dirty="0" err="1"/>
              <a:t>turpis</a:t>
            </a:r>
            <a:r>
              <a:rPr lang="en-US" dirty="0"/>
              <a:t>, </a:t>
            </a:r>
            <a:r>
              <a:rPr lang="en-US" dirty="0" err="1"/>
              <a:t>pretium</a:t>
            </a:r>
            <a:r>
              <a:rPr lang="en-US" dirty="0"/>
              <a:t> </a:t>
            </a:r>
            <a:r>
              <a:rPr lang="en-US" dirty="0" err="1"/>
              <a:t>eget</a:t>
            </a:r>
            <a:r>
              <a:rPr lang="en-US" dirty="0"/>
              <a:t> lorem </a:t>
            </a:r>
            <a:r>
              <a:rPr lang="en-US" dirty="0" err="1"/>
              <a:t>quis</a:t>
            </a:r>
            <a:r>
              <a:rPr lang="en-US" dirty="0"/>
              <a:t>, </a:t>
            </a:r>
            <a:r>
              <a:rPr lang="en-US" dirty="0" err="1"/>
              <a:t>laoreet</a:t>
            </a:r>
            <a:r>
              <a:rPr lang="en-US" dirty="0"/>
              <a:t> </a:t>
            </a:r>
            <a:r>
              <a:rPr lang="en-US" dirty="0" err="1"/>
              <a:t>volutpat</a:t>
            </a:r>
            <a:r>
              <a:rPr lang="en-US" dirty="0"/>
              <a:t> </a:t>
            </a:r>
            <a:r>
              <a:rPr lang="en-US" dirty="0" err="1"/>
              <a:t>risus</a:t>
            </a:r>
            <a:r>
              <a:rPr lang="en-US" dirty="0"/>
              <a:t>. Ut </a:t>
            </a:r>
            <a:r>
              <a:rPr lang="en-US" dirty="0" err="1"/>
              <a:t>nec</a:t>
            </a:r>
            <a:r>
              <a:rPr lang="en-US" dirty="0"/>
              <a:t> </a:t>
            </a:r>
            <a:r>
              <a:rPr lang="en-US" dirty="0" err="1"/>
              <a:t>tortor</a:t>
            </a:r>
            <a:r>
              <a:rPr lang="en-US" dirty="0"/>
              <a:t> </a:t>
            </a:r>
            <a:r>
              <a:rPr lang="en-US" dirty="0" err="1"/>
              <a:t>metus</a:t>
            </a:r>
            <a:r>
              <a:rPr lang="en-US" dirty="0"/>
              <a:t>. </a:t>
            </a:r>
            <a:r>
              <a:rPr lang="en-US" dirty="0" err="1"/>
              <a:t>Aliquam</a:t>
            </a:r>
            <a:r>
              <a:rPr lang="en-US" dirty="0"/>
              <a:t> </a:t>
            </a:r>
            <a:r>
              <a:rPr lang="en-US" dirty="0" err="1"/>
              <a:t>hendrerit</a:t>
            </a:r>
            <a:r>
              <a:rPr lang="en-US" dirty="0"/>
              <a:t> eros gravida, </a:t>
            </a:r>
            <a:r>
              <a:rPr lang="en-US" dirty="0" err="1"/>
              <a:t>euismod</a:t>
            </a:r>
            <a:r>
              <a:rPr lang="en-US" dirty="0"/>
              <a:t> </a:t>
            </a:r>
            <a:r>
              <a:rPr lang="en-US" dirty="0" err="1"/>
              <a:t>odio</a:t>
            </a:r>
            <a:r>
              <a:rPr lang="en-US" dirty="0"/>
              <a:t> sit </a:t>
            </a:r>
            <a:r>
              <a:rPr lang="en-US" dirty="0" err="1"/>
              <a:t>amet</a:t>
            </a:r>
            <a:r>
              <a:rPr lang="en-US" dirty="0"/>
              <a:t>, </a:t>
            </a:r>
            <a:r>
              <a:rPr lang="en-US" dirty="0" err="1"/>
              <a:t>iaculis</a:t>
            </a:r>
            <a:r>
              <a:rPr lang="en-US" dirty="0"/>
              <a:t> </a:t>
            </a:r>
            <a:r>
              <a:rPr lang="en-US" dirty="0" err="1"/>
              <a:t>sapien</a:t>
            </a:r>
            <a:r>
              <a:rPr lang="en-US" dirty="0"/>
              <a:t>. </a:t>
            </a:r>
            <a:r>
              <a:rPr lang="en-US" dirty="0" err="1"/>
              <a:t>Vivamus</a:t>
            </a:r>
            <a:r>
              <a:rPr lang="en-US" dirty="0"/>
              <a:t> </a:t>
            </a:r>
            <a:r>
              <a:rPr lang="en-US" dirty="0" err="1"/>
              <a:t>porttitor</a:t>
            </a:r>
            <a:r>
              <a:rPr lang="en-US" dirty="0"/>
              <a:t> </a:t>
            </a:r>
            <a:r>
              <a:rPr lang="en-US" dirty="0" err="1"/>
              <a:t>turpis</a:t>
            </a:r>
            <a:r>
              <a:rPr lang="en-US" dirty="0"/>
              <a:t> ac </a:t>
            </a:r>
            <a:r>
              <a:rPr lang="en-US" dirty="0" err="1"/>
              <a:t>augue</a:t>
            </a:r>
            <a:r>
              <a:rPr lang="en-US" dirty="0"/>
              <a:t> </a:t>
            </a:r>
            <a:r>
              <a:rPr lang="en-US" dirty="0" err="1"/>
              <a:t>bibendum</a:t>
            </a:r>
            <a:r>
              <a:rPr lang="en-US" dirty="0"/>
              <a:t>, </a:t>
            </a:r>
            <a:r>
              <a:rPr lang="en-US" dirty="0" err="1"/>
              <a:t>sollicitudin</a:t>
            </a:r>
            <a:r>
              <a:rPr lang="en-US" dirty="0"/>
              <a:t> auctor </a:t>
            </a:r>
            <a:r>
              <a:rPr lang="en-US" dirty="0" err="1"/>
              <a:t>tellus</a:t>
            </a:r>
            <a:r>
              <a:rPr lang="en-US" dirty="0"/>
              <a:t> </a:t>
            </a:r>
            <a:r>
              <a:rPr lang="en-US" dirty="0" err="1"/>
              <a:t>accumsan</a:t>
            </a:r>
            <a:r>
              <a:rPr lang="en-US" dirty="0"/>
              <a:t>. </a:t>
            </a:r>
            <a:r>
              <a:rPr lang="en-US" dirty="0" err="1"/>
              <a:t>Praesent</a:t>
            </a:r>
            <a:r>
              <a:rPr lang="en-US" dirty="0"/>
              <a:t> </a:t>
            </a:r>
            <a:r>
              <a:rPr lang="en-US" dirty="0" err="1"/>
              <a:t>nec</a:t>
            </a:r>
            <a:r>
              <a:rPr lang="en-US" dirty="0"/>
              <a:t> </a:t>
            </a:r>
            <a:r>
              <a:rPr lang="en-US" dirty="0" err="1"/>
              <a:t>tellus</a:t>
            </a:r>
            <a:r>
              <a:rPr lang="en-US" dirty="0"/>
              <a:t> ac ipsum </a:t>
            </a:r>
            <a:r>
              <a:rPr lang="en-US" dirty="0" err="1"/>
              <a:t>mollis</a:t>
            </a:r>
            <a:r>
              <a:rPr lang="en-US" dirty="0"/>
              <a:t> </a:t>
            </a:r>
            <a:r>
              <a:rPr lang="en-US" dirty="0" err="1"/>
              <a:t>suscipit</a:t>
            </a:r>
            <a:r>
              <a:rPr lang="en-US" dirty="0"/>
              <a:t> et a </a:t>
            </a:r>
            <a:r>
              <a:rPr lang="en-US" dirty="0" err="1"/>
              <a:t>odio</a:t>
            </a:r>
            <a:r>
              <a:rPr lang="en-US" dirty="0"/>
              <a:t>. </a:t>
            </a:r>
            <a:r>
              <a:rPr lang="en-US" dirty="0" err="1"/>
              <a:t>Aliquam</a:t>
            </a:r>
            <a:r>
              <a:rPr lang="en-US" dirty="0"/>
              <a:t> </a:t>
            </a:r>
            <a:r>
              <a:rPr lang="en-US" dirty="0" err="1"/>
              <a:t>ullamcorper</a:t>
            </a:r>
            <a:r>
              <a:rPr lang="en-US" dirty="0"/>
              <a:t>, lorem a </a:t>
            </a:r>
            <a:r>
              <a:rPr lang="en-US" dirty="0" err="1"/>
              <a:t>aliquet</a:t>
            </a:r>
            <a:r>
              <a:rPr lang="en-US" dirty="0"/>
              <a:t> </a:t>
            </a:r>
            <a:r>
              <a:rPr lang="en-US" dirty="0" err="1"/>
              <a:t>faucibus</a:t>
            </a:r>
            <a:r>
              <a:rPr lang="en-US" dirty="0"/>
              <a:t>, </a:t>
            </a:r>
            <a:r>
              <a:rPr lang="en-US" dirty="0" err="1"/>
              <a:t>lacus</a:t>
            </a:r>
            <a:r>
              <a:rPr lang="en-US" dirty="0"/>
              <a:t> </a:t>
            </a:r>
            <a:r>
              <a:rPr lang="en-US" dirty="0" err="1"/>
              <a:t>justo</a:t>
            </a:r>
            <a:r>
              <a:rPr lang="en-US" dirty="0"/>
              <a:t> </a:t>
            </a:r>
            <a:r>
              <a:rPr lang="en-US" dirty="0" err="1"/>
              <a:t>hendrerit</a:t>
            </a:r>
            <a:r>
              <a:rPr lang="en-US" dirty="0"/>
              <a:t> </a:t>
            </a:r>
            <a:r>
              <a:rPr lang="en-US" dirty="0" err="1"/>
              <a:t>sem</a:t>
            </a:r>
            <a:r>
              <a:rPr lang="en-US" dirty="0"/>
              <a:t>, sed </a:t>
            </a:r>
            <a:r>
              <a:rPr lang="en-US" dirty="0" err="1"/>
              <a:t>lobortis</a:t>
            </a:r>
            <a:r>
              <a:rPr lang="en-US" dirty="0"/>
              <a:t> </a:t>
            </a:r>
            <a:r>
              <a:rPr lang="en-US" dirty="0" err="1"/>
              <a:t>felis</a:t>
            </a:r>
            <a:r>
              <a:rPr lang="en-US" dirty="0"/>
              <a:t> ipsum </a:t>
            </a:r>
            <a:r>
              <a:rPr lang="en-US" dirty="0" err="1"/>
              <a:t>eget</a:t>
            </a:r>
            <a:r>
              <a:rPr lang="en-US" dirty="0"/>
              <a:t> </a:t>
            </a:r>
            <a:r>
              <a:rPr lang="en-US" dirty="0" err="1"/>
              <a:t>lectus</a:t>
            </a:r>
            <a:r>
              <a:rPr lang="en-US" dirty="0"/>
              <a:t>. </a:t>
            </a:r>
            <a:r>
              <a:rPr lang="en-US" dirty="0" err="1"/>
              <a:t>Aliquam</a:t>
            </a:r>
            <a:r>
              <a:rPr lang="en-US" dirty="0"/>
              <a:t> sed </a:t>
            </a:r>
            <a:r>
              <a:rPr lang="en-US" dirty="0" err="1"/>
              <a:t>egestas</a:t>
            </a:r>
            <a:r>
              <a:rPr lang="en-US" dirty="0"/>
              <a:t> </a:t>
            </a:r>
            <a:r>
              <a:rPr lang="en-US" dirty="0" err="1"/>
              <a:t>nibh</a:t>
            </a:r>
            <a:r>
              <a:rPr lang="en-US" dirty="0"/>
              <a:t>. </a:t>
            </a:r>
            <a:r>
              <a:rPr lang="en-US" dirty="0" err="1"/>
              <a:t>Fusce</a:t>
            </a:r>
            <a:r>
              <a:rPr lang="en-US" dirty="0"/>
              <a:t> et diam sit </a:t>
            </a:r>
            <a:r>
              <a:rPr lang="en-US" dirty="0" err="1"/>
              <a:t>amet</a:t>
            </a:r>
            <a:r>
              <a:rPr lang="en-US" dirty="0"/>
              <a:t> </a:t>
            </a:r>
            <a:r>
              <a:rPr lang="en-US" dirty="0" err="1"/>
              <a:t>erat</a:t>
            </a:r>
            <a:r>
              <a:rPr lang="en-US" dirty="0"/>
              <a:t> </a:t>
            </a:r>
            <a:r>
              <a:rPr lang="en-US" dirty="0" err="1"/>
              <a:t>luctus</a:t>
            </a:r>
            <a:r>
              <a:rPr lang="en-US" dirty="0"/>
              <a:t> </a:t>
            </a:r>
            <a:r>
              <a:rPr lang="en-US" dirty="0" err="1"/>
              <a:t>sodales</a:t>
            </a:r>
            <a:r>
              <a:rPr lang="en-US" dirty="0"/>
              <a:t>.</a:t>
            </a:r>
          </a:p>
        </p:txBody>
      </p:sp>
    </p:spTree>
    <p:extLst>
      <p:ext uri="{BB962C8B-B14F-4D97-AF65-F5344CB8AC3E}">
        <p14:creationId xmlns:p14="http://schemas.microsoft.com/office/powerpoint/2010/main" val="896125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CC8F10-A5BB-2946-8888-C52CB4627E31}"/>
              </a:ext>
            </a:extLst>
          </p:cNvPr>
          <p:cNvSpPr>
            <a:spLocks noGrp="1"/>
          </p:cNvSpPr>
          <p:nvPr>
            <p:ph type="dt" sz="half" idx="10"/>
          </p:nvPr>
        </p:nvSpPr>
        <p:spPr/>
        <p:txBody>
          <a:bodyPr/>
          <a:lstStyle/>
          <a:p>
            <a:fld id="{CDCD60D0-A90D-4A4A-BA81-20AD5D4B814E}" type="datetimeFigureOut">
              <a:rPr lang="en-US" smtClean="0"/>
              <a:t>7/19/2023</a:t>
            </a:fld>
            <a:endParaRPr lang="en-US"/>
          </a:p>
        </p:txBody>
      </p:sp>
      <p:sp>
        <p:nvSpPr>
          <p:cNvPr id="3" name="Footer Placeholder 2">
            <a:extLst>
              <a:ext uri="{FF2B5EF4-FFF2-40B4-BE49-F238E27FC236}">
                <a16:creationId xmlns:a16="http://schemas.microsoft.com/office/drawing/2014/main" id="{0C9EBE0B-9123-E642-B5D5-40B737041A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76BBCE-BFFE-D942-9288-2C353307A471}"/>
              </a:ext>
            </a:extLst>
          </p:cNvPr>
          <p:cNvSpPr>
            <a:spLocks noGrp="1"/>
          </p:cNvSpPr>
          <p:nvPr>
            <p:ph type="sldNum" sz="quarter" idx="12"/>
          </p:nvPr>
        </p:nvSpPr>
        <p:spPr/>
        <p:txBody>
          <a:bodyPr/>
          <a:lstStyle/>
          <a:p>
            <a:fld id="{DFF42E39-0C40-EE40-B91C-8BCDC7C177B3}" type="slidenum">
              <a:rPr lang="en-US" smtClean="0"/>
              <a:t>‹#›</a:t>
            </a:fld>
            <a:endParaRPr lang="en-US"/>
          </a:p>
        </p:txBody>
      </p:sp>
    </p:spTree>
    <p:extLst>
      <p:ext uri="{BB962C8B-B14F-4D97-AF65-F5344CB8AC3E}">
        <p14:creationId xmlns:p14="http://schemas.microsoft.com/office/powerpoint/2010/main" val="3496986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65C6-0129-7FB1-7863-DEF072D1BA3F}"/>
              </a:ext>
            </a:extLst>
          </p:cNvPr>
          <p:cNvSpPr>
            <a:spLocks noGrp="1"/>
          </p:cNvSpPr>
          <p:nvPr>
            <p:ph type="title"/>
          </p:nvPr>
        </p:nvSpPr>
        <p:spPr>
          <a:xfrm>
            <a:off x="6771861" y="4450108"/>
            <a:ext cx="4936435" cy="608909"/>
          </a:xfrm>
          <a:prstGeom prst="rect">
            <a:avLst/>
          </a:prstGeom>
        </p:spPr>
        <p:txBody>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8A4BC01-116C-6CE1-1985-8F7E009C2123}"/>
              </a:ext>
            </a:extLst>
          </p:cNvPr>
          <p:cNvSpPr>
            <a:spLocks noGrp="1"/>
          </p:cNvSpPr>
          <p:nvPr>
            <p:ph type="sldNum" sz="quarter" idx="10"/>
          </p:nvPr>
        </p:nvSpPr>
        <p:spPr/>
        <p:txBody>
          <a:bodyPr/>
          <a:lstStyle/>
          <a:p>
            <a:pPr>
              <a:defRPr/>
            </a:pPr>
            <a:r>
              <a:rPr lang="en-US" dirty="0"/>
              <a:t>© SEE  </a:t>
            </a:r>
            <a:r>
              <a:rPr lang="en-US" altLang="en-US" dirty="0"/>
              <a:t>| </a:t>
            </a:r>
            <a:fld id="{3A58E257-EB6E-4C2D-B1F3-E1DA43064D96}" type="slidenum">
              <a:rPr lang="en-US" altLang="en-US" smtClean="0"/>
              <a:pPr>
                <a:defRPr/>
              </a:pPr>
              <a:t>‹#›</a:t>
            </a:fld>
            <a:endParaRPr lang="en-US" altLang="en-US" dirty="0"/>
          </a:p>
        </p:txBody>
      </p:sp>
      <p:sp>
        <p:nvSpPr>
          <p:cNvPr id="5" name="Text Placeholder 4">
            <a:extLst>
              <a:ext uri="{FF2B5EF4-FFF2-40B4-BE49-F238E27FC236}">
                <a16:creationId xmlns:a16="http://schemas.microsoft.com/office/drawing/2014/main" id="{26204C6F-9AE6-233F-F66C-3FF38C642EC8}"/>
              </a:ext>
            </a:extLst>
          </p:cNvPr>
          <p:cNvSpPr>
            <a:spLocks noGrp="1"/>
          </p:cNvSpPr>
          <p:nvPr>
            <p:ph type="body" sz="quarter" idx="11"/>
          </p:nvPr>
        </p:nvSpPr>
        <p:spPr>
          <a:xfrm>
            <a:off x="6771861" y="5238612"/>
            <a:ext cx="4968875" cy="506413"/>
          </a:xfrm>
          <a:prstGeom prst="rect">
            <a:avLst/>
          </a:prstGeom>
        </p:spPr>
        <p:txBody>
          <a:bodyPr/>
          <a:lstStyle>
            <a:lvl1pPr>
              <a:defRPr sz="1800">
                <a:solidFill>
                  <a:schemeClr val="bg2">
                    <a:lumMod val="7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7" name="Picture Placeholder 6">
            <a:extLst>
              <a:ext uri="{FF2B5EF4-FFF2-40B4-BE49-F238E27FC236}">
                <a16:creationId xmlns:a16="http://schemas.microsoft.com/office/drawing/2014/main" id="{E93CFA3B-40E6-D6FD-6F3E-2584E4B65CAC}"/>
              </a:ext>
            </a:extLst>
          </p:cNvPr>
          <p:cNvSpPr>
            <a:spLocks noGrp="1"/>
          </p:cNvSpPr>
          <p:nvPr>
            <p:ph type="pic" sz="quarter" idx="12" hasCustomPrompt="1"/>
          </p:nvPr>
        </p:nvSpPr>
        <p:spPr>
          <a:xfrm>
            <a:off x="7016750" y="1997075"/>
            <a:ext cx="4313238" cy="2166938"/>
          </a:xfrm>
          <a:prstGeom prst="rect">
            <a:avLst/>
          </a:prstGeom>
        </p:spPr>
        <p:txBody>
          <a:bodyPr/>
          <a:lstStyle/>
          <a:p>
            <a:r>
              <a:rPr lang="en-US" dirty="0"/>
              <a:t>Insert Customer Logo Here</a:t>
            </a:r>
          </a:p>
        </p:txBody>
      </p:sp>
    </p:spTree>
    <p:extLst>
      <p:ext uri="{BB962C8B-B14F-4D97-AF65-F5344CB8AC3E}">
        <p14:creationId xmlns:p14="http://schemas.microsoft.com/office/powerpoint/2010/main" val="4138479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0CF8E2-953A-31C7-D400-98D053FF9278}"/>
              </a:ext>
            </a:extLst>
          </p:cNvPr>
          <p:cNvSpPr>
            <a:spLocks noGrp="1"/>
          </p:cNvSpPr>
          <p:nvPr>
            <p:ph type="sldNum" sz="quarter" idx="10"/>
          </p:nvPr>
        </p:nvSpPr>
        <p:spPr/>
        <p:txBody>
          <a:bodyPr/>
          <a:lstStyle/>
          <a:p>
            <a:fld id="{5D4229DC-5750-5243-B90F-AA79F86B3B31}" type="slidenum">
              <a:rPr lang="en-US" smtClean="0"/>
              <a:pPr/>
              <a:t>‹#›</a:t>
            </a:fld>
            <a:endParaRPr lang="en-US"/>
          </a:p>
        </p:txBody>
      </p:sp>
      <p:sp>
        <p:nvSpPr>
          <p:cNvPr id="4" name="Text Placeholder 3">
            <a:extLst>
              <a:ext uri="{FF2B5EF4-FFF2-40B4-BE49-F238E27FC236}">
                <a16:creationId xmlns:a16="http://schemas.microsoft.com/office/drawing/2014/main" id="{302B0933-888C-950E-D809-79A8A300A1F0}"/>
              </a:ext>
            </a:extLst>
          </p:cNvPr>
          <p:cNvSpPr>
            <a:spLocks noGrp="1"/>
          </p:cNvSpPr>
          <p:nvPr>
            <p:ph type="body" sz="quarter" idx="11" hasCustomPrompt="1"/>
          </p:nvPr>
        </p:nvSpPr>
        <p:spPr>
          <a:xfrm>
            <a:off x="198438" y="168275"/>
            <a:ext cx="11439525" cy="428073"/>
          </a:xfrm>
          <a:prstGeom prst="rect">
            <a:avLst/>
          </a:prstGeom>
        </p:spPr>
        <p:txBody>
          <a:bodyPr/>
          <a:lstStyle>
            <a:lvl1pPr marL="0" indent="0">
              <a:lnSpc>
                <a:spcPct val="100000"/>
              </a:lnSpc>
              <a:spcBef>
                <a:spcPts val="0"/>
              </a:spcBef>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Headline Text Here</a:t>
            </a:r>
          </a:p>
        </p:txBody>
      </p:sp>
      <p:sp>
        <p:nvSpPr>
          <p:cNvPr id="5" name="Text Placeholder 3">
            <a:extLst>
              <a:ext uri="{FF2B5EF4-FFF2-40B4-BE49-F238E27FC236}">
                <a16:creationId xmlns:a16="http://schemas.microsoft.com/office/drawing/2014/main" id="{94ACB602-6AAC-A3F0-D2BD-F68D14904FAE}"/>
              </a:ext>
            </a:extLst>
          </p:cNvPr>
          <p:cNvSpPr>
            <a:spLocks noGrp="1"/>
          </p:cNvSpPr>
          <p:nvPr>
            <p:ph type="body" sz="quarter" idx="12" hasCustomPrompt="1"/>
          </p:nvPr>
        </p:nvSpPr>
        <p:spPr>
          <a:xfrm>
            <a:off x="198438" y="714927"/>
            <a:ext cx="11439525" cy="428073"/>
          </a:xfrm>
          <a:prstGeom prst="rect">
            <a:avLst/>
          </a:prstGeom>
        </p:spPr>
        <p:txBody>
          <a:bodyPr/>
          <a:lstStyle>
            <a:lvl1pPr marL="0" indent="0">
              <a:lnSpc>
                <a:spcPct val="100000"/>
              </a:lnSpc>
              <a:spcBef>
                <a:spcPts val="0"/>
              </a:spcBef>
              <a:buNone/>
              <a:defRPr sz="1600">
                <a:solidFill>
                  <a:schemeClr val="bg2">
                    <a:lumMod val="75000"/>
                  </a:schemeClr>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Subhead Text Here</a:t>
            </a:r>
          </a:p>
        </p:txBody>
      </p:sp>
      <p:sp>
        <p:nvSpPr>
          <p:cNvPr id="6" name="Text Placeholder 6">
            <a:extLst>
              <a:ext uri="{FF2B5EF4-FFF2-40B4-BE49-F238E27FC236}">
                <a16:creationId xmlns:a16="http://schemas.microsoft.com/office/drawing/2014/main" id="{9C890433-6E6E-0077-4A3D-7E44F9C393C8}"/>
              </a:ext>
            </a:extLst>
          </p:cNvPr>
          <p:cNvSpPr>
            <a:spLocks noGrp="1"/>
          </p:cNvSpPr>
          <p:nvPr>
            <p:ph type="body" sz="quarter" idx="13" hasCustomPrompt="1"/>
          </p:nvPr>
        </p:nvSpPr>
        <p:spPr>
          <a:xfrm>
            <a:off x="487017" y="1441661"/>
            <a:ext cx="11150946" cy="3130339"/>
          </a:xfrm>
          <a:prstGeom prst="rect">
            <a:avLst/>
          </a:prstGeom>
        </p:spPr>
        <p:txBody>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pharetra </a:t>
            </a:r>
            <a:r>
              <a:rPr lang="en-US" dirty="0" err="1"/>
              <a:t>erat</a:t>
            </a:r>
            <a:r>
              <a:rPr lang="en-US" dirty="0"/>
              <a:t> ac ex vestibulum pharetra. In </a:t>
            </a:r>
            <a:r>
              <a:rPr lang="en-US" dirty="0" err="1"/>
              <a:t>dapibus</a:t>
            </a:r>
            <a:r>
              <a:rPr lang="en-US" dirty="0"/>
              <a:t> </a:t>
            </a:r>
            <a:r>
              <a:rPr lang="en-US" dirty="0" err="1"/>
              <a:t>sodales</a:t>
            </a:r>
            <a:r>
              <a:rPr lang="en-US" dirty="0"/>
              <a:t> magna, a </a:t>
            </a:r>
            <a:r>
              <a:rPr lang="en-US" dirty="0" err="1"/>
              <a:t>ultrices</a:t>
            </a:r>
            <a:r>
              <a:rPr lang="en-US" dirty="0"/>
              <a:t> </a:t>
            </a:r>
            <a:r>
              <a:rPr lang="en-US" dirty="0" err="1"/>
              <a:t>enim</a:t>
            </a:r>
            <a:r>
              <a:rPr lang="en-US" dirty="0"/>
              <a:t> </a:t>
            </a:r>
            <a:r>
              <a:rPr lang="en-US" dirty="0" err="1"/>
              <a:t>scelerisque</a:t>
            </a:r>
            <a:r>
              <a:rPr lang="en-US" dirty="0"/>
              <a:t> vel. Donec sit </a:t>
            </a:r>
            <a:r>
              <a:rPr lang="en-US" dirty="0" err="1"/>
              <a:t>amet</a:t>
            </a:r>
            <a:r>
              <a:rPr lang="en-US" dirty="0"/>
              <a:t> libero at </a:t>
            </a:r>
            <a:r>
              <a:rPr lang="en-US" dirty="0" err="1"/>
              <a:t>mauris</a:t>
            </a:r>
            <a:r>
              <a:rPr lang="en-US" dirty="0"/>
              <a:t> </a:t>
            </a:r>
            <a:r>
              <a:rPr lang="en-US" dirty="0" err="1"/>
              <a:t>elementum</a:t>
            </a:r>
            <a:r>
              <a:rPr lang="en-US" dirty="0"/>
              <a:t> </a:t>
            </a:r>
            <a:r>
              <a:rPr lang="en-US" dirty="0" err="1"/>
              <a:t>molestie</a:t>
            </a:r>
            <a:r>
              <a:rPr lang="en-US" dirty="0"/>
              <a:t>. </a:t>
            </a:r>
            <a:r>
              <a:rPr lang="en-US" dirty="0" err="1"/>
              <a:t>Nullam</a:t>
            </a:r>
            <a:r>
              <a:rPr lang="en-US" dirty="0"/>
              <a:t> </a:t>
            </a:r>
            <a:r>
              <a:rPr lang="en-US" dirty="0" err="1"/>
              <a:t>eu</a:t>
            </a:r>
            <a:r>
              <a:rPr lang="en-US" dirty="0"/>
              <a:t> </a:t>
            </a:r>
            <a:r>
              <a:rPr lang="en-US" dirty="0" err="1"/>
              <a:t>volutpat</a:t>
            </a:r>
            <a:r>
              <a:rPr lang="en-US" dirty="0"/>
              <a:t> sem. </a:t>
            </a:r>
            <a:r>
              <a:rPr lang="en-US" dirty="0" err="1"/>
              <a:t>Pellentesque</a:t>
            </a:r>
            <a:r>
              <a:rPr lang="en-US" dirty="0"/>
              <a:t> sit </a:t>
            </a:r>
            <a:r>
              <a:rPr lang="en-US" dirty="0" err="1"/>
              <a:t>amet</a:t>
            </a:r>
            <a:r>
              <a:rPr lang="en-US" dirty="0"/>
              <a:t> dolor </a:t>
            </a:r>
            <a:r>
              <a:rPr lang="en-US" dirty="0" err="1"/>
              <a:t>eleifend</a:t>
            </a:r>
            <a:r>
              <a:rPr lang="en-US" dirty="0"/>
              <a:t> </a:t>
            </a:r>
            <a:r>
              <a:rPr lang="en-US" dirty="0" err="1"/>
              <a:t>orci</a:t>
            </a:r>
            <a:r>
              <a:rPr lang="en-US" dirty="0"/>
              <a:t> </a:t>
            </a:r>
            <a:r>
              <a:rPr lang="en-US" dirty="0" err="1"/>
              <a:t>eleifend</a:t>
            </a:r>
            <a:r>
              <a:rPr lang="en-US" dirty="0"/>
              <a:t> </a:t>
            </a:r>
            <a:r>
              <a:rPr lang="en-US" dirty="0" err="1"/>
              <a:t>sollicitudin</a:t>
            </a:r>
            <a:r>
              <a:rPr lang="en-US" dirty="0"/>
              <a:t>. Integer </a:t>
            </a:r>
            <a:r>
              <a:rPr lang="en-US" dirty="0" err="1"/>
              <a:t>sollicitudin</a:t>
            </a:r>
            <a:r>
              <a:rPr lang="en-US" dirty="0"/>
              <a:t>, </a:t>
            </a:r>
            <a:r>
              <a:rPr lang="en-US" dirty="0" err="1"/>
              <a:t>felis</a:t>
            </a:r>
            <a:r>
              <a:rPr lang="en-US" dirty="0"/>
              <a:t> vitae </a:t>
            </a:r>
            <a:r>
              <a:rPr lang="en-US" dirty="0" err="1"/>
              <a:t>ultricies</a:t>
            </a:r>
            <a:r>
              <a:rPr lang="en-US" dirty="0"/>
              <a:t> </a:t>
            </a:r>
            <a:r>
              <a:rPr lang="en-US" dirty="0" err="1"/>
              <a:t>iaculis</a:t>
            </a:r>
            <a:r>
              <a:rPr lang="en-US" dirty="0"/>
              <a:t>, </a:t>
            </a:r>
            <a:r>
              <a:rPr lang="en-US" dirty="0" err="1"/>
              <a:t>odio</a:t>
            </a:r>
            <a:r>
              <a:rPr lang="en-US" dirty="0"/>
              <a:t> </a:t>
            </a:r>
            <a:r>
              <a:rPr lang="en-US" dirty="0" err="1"/>
              <a:t>mauris</a:t>
            </a:r>
            <a:r>
              <a:rPr lang="en-US" dirty="0"/>
              <a:t> dictum ex, </a:t>
            </a:r>
            <a:r>
              <a:rPr lang="en-US" dirty="0" err="1"/>
              <a:t>nec</a:t>
            </a:r>
            <a:r>
              <a:rPr lang="en-US" dirty="0"/>
              <a:t> </a:t>
            </a:r>
            <a:r>
              <a:rPr lang="en-US" dirty="0" err="1"/>
              <a:t>mollis</a:t>
            </a:r>
            <a:r>
              <a:rPr lang="en-US" dirty="0"/>
              <a:t> </a:t>
            </a:r>
            <a:r>
              <a:rPr lang="en-US" dirty="0" err="1"/>
              <a:t>elit</a:t>
            </a:r>
            <a:r>
              <a:rPr lang="en-US" dirty="0"/>
              <a:t> dui vel lorem. Donec a </a:t>
            </a:r>
            <a:r>
              <a:rPr lang="en-US" dirty="0" err="1"/>
              <a:t>viverra</a:t>
            </a:r>
            <a:r>
              <a:rPr lang="en-US" dirty="0"/>
              <a:t> </a:t>
            </a:r>
            <a:r>
              <a:rPr lang="en-US" dirty="0" err="1"/>
              <a:t>urna</a:t>
            </a:r>
            <a:r>
              <a:rPr lang="en-US" dirty="0"/>
              <a:t>. </a:t>
            </a:r>
            <a:r>
              <a:rPr lang="en-US" dirty="0" err="1"/>
              <a:t>Suspendisse</a:t>
            </a:r>
            <a:r>
              <a:rPr lang="en-US" dirty="0"/>
              <a:t> </a:t>
            </a:r>
            <a:r>
              <a:rPr lang="en-US" dirty="0" err="1"/>
              <a:t>mauris</a:t>
            </a:r>
            <a:r>
              <a:rPr lang="en-US" dirty="0"/>
              <a:t> </a:t>
            </a:r>
            <a:r>
              <a:rPr lang="en-US" dirty="0" err="1"/>
              <a:t>turpis</a:t>
            </a:r>
            <a:r>
              <a:rPr lang="en-US" dirty="0"/>
              <a:t>, </a:t>
            </a:r>
            <a:r>
              <a:rPr lang="en-US" dirty="0" err="1"/>
              <a:t>pretium</a:t>
            </a:r>
            <a:r>
              <a:rPr lang="en-US" dirty="0"/>
              <a:t> </a:t>
            </a:r>
            <a:r>
              <a:rPr lang="en-US" dirty="0" err="1"/>
              <a:t>eget</a:t>
            </a:r>
            <a:r>
              <a:rPr lang="en-US" dirty="0"/>
              <a:t> lorem </a:t>
            </a:r>
            <a:r>
              <a:rPr lang="en-US" dirty="0" err="1"/>
              <a:t>quis</a:t>
            </a:r>
            <a:r>
              <a:rPr lang="en-US" dirty="0"/>
              <a:t>, </a:t>
            </a:r>
            <a:r>
              <a:rPr lang="en-US" dirty="0" err="1"/>
              <a:t>laoreet</a:t>
            </a:r>
            <a:r>
              <a:rPr lang="en-US" dirty="0"/>
              <a:t> </a:t>
            </a:r>
            <a:r>
              <a:rPr lang="en-US" dirty="0" err="1"/>
              <a:t>volutpat</a:t>
            </a:r>
            <a:r>
              <a:rPr lang="en-US" dirty="0"/>
              <a:t> </a:t>
            </a:r>
            <a:r>
              <a:rPr lang="en-US" dirty="0" err="1"/>
              <a:t>risus</a:t>
            </a:r>
            <a:r>
              <a:rPr lang="en-US" dirty="0"/>
              <a:t>. Ut </a:t>
            </a:r>
            <a:r>
              <a:rPr lang="en-US" dirty="0" err="1"/>
              <a:t>nec</a:t>
            </a:r>
            <a:r>
              <a:rPr lang="en-US" dirty="0"/>
              <a:t> </a:t>
            </a:r>
            <a:r>
              <a:rPr lang="en-US" dirty="0" err="1"/>
              <a:t>tortor</a:t>
            </a:r>
            <a:r>
              <a:rPr lang="en-US" dirty="0"/>
              <a:t> </a:t>
            </a:r>
            <a:r>
              <a:rPr lang="en-US" dirty="0" err="1"/>
              <a:t>metus</a:t>
            </a:r>
            <a:r>
              <a:rPr lang="en-US" dirty="0"/>
              <a:t>. </a:t>
            </a:r>
            <a:r>
              <a:rPr lang="en-US" dirty="0" err="1"/>
              <a:t>Aliquam</a:t>
            </a:r>
            <a:r>
              <a:rPr lang="en-US" dirty="0"/>
              <a:t> </a:t>
            </a:r>
            <a:r>
              <a:rPr lang="en-US" dirty="0" err="1"/>
              <a:t>hendrerit</a:t>
            </a:r>
            <a:r>
              <a:rPr lang="en-US" dirty="0"/>
              <a:t> eros gravida, </a:t>
            </a:r>
            <a:r>
              <a:rPr lang="en-US" dirty="0" err="1"/>
              <a:t>euismod</a:t>
            </a:r>
            <a:r>
              <a:rPr lang="en-US" dirty="0"/>
              <a:t> </a:t>
            </a:r>
            <a:r>
              <a:rPr lang="en-US" dirty="0" err="1"/>
              <a:t>odio</a:t>
            </a:r>
            <a:r>
              <a:rPr lang="en-US" dirty="0"/>
              <a:t> sit </a:t>
            </a:r>
            <a:r>
              <a:rPr lang="en-US" dirty="0" err="1"/>
              <a:t>amet</a:t>
            </a:r>
            <a:r>
              <a:rPr lang="en-US" dirty="0"/>
              <a:t>, </a:t>
            </a:r>
            <a:r>
              <a:rPr lang="en-US" dirty="0" err="1"/>
              <a:t>iaculis</a:t>
            </a:r>
            <a:r>
              <a:rPr lang="en-US" dirty="0"/>
              <a:t> </a:t>
            </a:r>
            <a:r>
              <a:rPr lang="en-US" dirty="0" err="1"/>
              <a:t>sapien</a:t>
            </a:r>
            <a:r>
              <a:rPr lang="en-US" dirty="0"/>
              <a:t>. </a:t>
            </a:r>
            <a:r>
              <a:rPr lang="en-US" dirty="0" err="1"/>
              <a:t>Vivamus</a:t>
            </a:r>
            <a:r>
              <a:rPr lang="en-US" dirty="0"/>
              <a:t> </a:t>
            </a:r>
            <a:r>
              <a:rPr lang="en-US" dirty="0" err="1"/>
              <a:t>porttitor</a:t>
            </a:r>
            <a:r>
              <a:rPr lang="en-US" dirty="0"/>
              <a:t> </a:t>
            </a:r>
            <a:r>
              <a:rPr lang="en-US" dirty="0" err="1"/>
              <a:t>turpis</a:t>
            </a:r>
            <a:r>
              <a:rPr lang="en-US" dirty="0"/>
              <a:t> ac </a:t>
            </a:r>
            <a:r>
              <a:rPr lang="en-US" dirty="0" err="1"/>
              <a:t>augue</a:t>
            </a:r>
            <a:r>
              <a:rPr lang="en-US" dirty="0"/>
              <a:t> </a:t>
            </a:r>
            <a:r>
              <a:rPr lang="en-US" dirty="0" err="1"/>
              <a:t>bibendum</a:t>
            </a:r>
            <a:r>
              <a:rPr lang="en-US" dirty="0"/>
              <a:t>, </a:t>
            </a:r>
            <a:r>
              <a:rPr lang="en-US" dirty="0" err="1"/>
              <a:t>sollicitudin</a:t>
            </a:r>
            <a:r>
              <a:rPr lang="en-US" dirty="0"/>
              <a:t> auctor </a:t>
            </a:r>
            <a:r>
              <a:rPr lang="en-US" dirty="0" err="1"/>
              <a:t>tellus</a:t>
            </a:r>
            <a:r>
              <a:rPr lang="en-US" dirty="0"/>
              <a:t> </a:t>
            </a:r>
            <a:r>
              <a:rPr lang="en-US" dirty="0" err="1"/>
              <a:t>accumsan</a:t>
            </a:r>
            <a:r>
              <a:rPr lang="en-US" dirty="0"/>
              <a:t>. </a:t>
            </a:r>
            <a:r>
              <a:rPr lang="en-US" dirty="0" err="1"/>
              <a:t>Praesent</a:t>
            </a:r>
            <a:r>
              <a:rPr lang="en-US" dirty="0"/>
              <a:t> </a:t>
            </a:r>
            <a:r>
              <a:rPr lang="en-US" dirty="0" err="1"/>
              <a:t>nec</a:t>
            </a:r>
            <a:r>
              <a:rPr lang="en-US" dirty="0"/>
              <a:t> </a:t>
            </a:r>
            <a:r>
              <a:rPr lang="en-US" dirty="0" err="1"/>
              <a:t>tellus</a:t>
            </a:r>
            <a:r>
              <a:rPr lang="en-US" dirty="0"/>
              <a:t> ac ipsum </a:t>
            </a:r>
            <a:r>
              <a:rPr lang="en-US" dirty="0" err="1"/>
              <a:t>mollis</a:t>
            </a:r>
            <a:r>
              <a:rPr lang="en-US" dirty="0"/>
              <a:t> </a:t>
            </a:r>
            <a:r>
              <a:rPr lang="en-US" dirty="0" err="1"/>
              <a:t>suscipit</a:t>
            </a:r>
            <a:r>
              <a:rPr lang="en-US" dirty="0"/>
              <a:t> et a </a:t>
            </a:r>
            <a:r>
              <a:rPr lang="en-US" dirty="0" err="1"/>
              <a:t>odio</a:t>
            </a:r>
            <a:r>
              <a:rPr lang="en-US" dirty="0"/>
              <a:t>. </a:t>
            </a:r>
            <a:r>
              <a:rPr lang="en-US" dirty="0" err="1"/>
              <a:t>Aliquam</a:t>
            </a:r>
            <a:r>
              <a:rPr lang="en-US" dirty="0"/>
              <a:t> </a:t>
            </a:r>
            <a:r>
              <a:rPr lang="en-US" dirty="0" err="1"/>
              <a:t>ullamcorper</a:t>
            </a:r>
            <a:r>
              <a:rPr lang="en-US" dirty="0"/>
              <a:t>, lorem a </a:t>
            </a:r>
            <a:r>
              <a:rPr lang="en-US" dirty="0" err="1"/>
              <a:t>aliquet</a:t>
            </a:r>
            <a:r>
              <a:rPr lang="en-US" dirty="0"/>
              <a:t> </a:t>
            </a:r>
            <a:r>
              <a:rPr lang="en-US" dirty="0" err="1"/>
              <a:t>faucibus</a:t>
            </a:r>
            <a:r>
              <a:rPr lang="en-US" dirty="0"/>
              <a:t>, </a:t>
            </a:r>
            <a:r>
              <a:rPr lang="en-US" dirty="0" err="1"/>
              <a:t>lacus</a:t>
            </a:r>
            <a:r>
              <a:rPr lang="en-US" dirty="0"/>
              <a:t> </a:t>
            </a:r>
            <a:r>
              <a:rPr lang="en-US" dirty="0" err="1"/>
              <a:t>justo</a:t>
            </a:r>
            <a:r>
              <a:rPr lang="en-US" dirty="0"/>
              <a:t> </a:t>
            </a:r>
            <a:r>
              <a:rPr lang="en-US" dirty="0" err="1"/>
              <a:t>hendrerit</a:t>
            </a:r>
            <a:r>
              <a:rPr lang="en-US" dirty="0"/>
              <a:t> </a:t>
            </a:r>
            <a:r>
              <a:rPr lang="en-US" dirty="0" err="1"/>
              <a:t>sem</a:t>
            </a:r>
            <a:r>
              <a:rPr lang="en-US" dirty="0"/>
              <a:t>, sed </a:t>
            </a:r>
            <a:r>
              <a:rPr lang="en-US" dirty="0" err="1"/>
              <a:t>lobortis</a:t>
            </a:r>
            <a:r>
              <a:rPr lang="en-US" dirty="0"/>
              <a:t> </a:t>
            </a:r>
            <a:r>
              <a:rPr lang="en-US" dirty="0" err="1"/>
              <a:t>felis</a:t>
            </a:r>
            <a:r>
              <a:rPr lang="en-US" dirty="0"/>
              <a:t> ipsum </a:t>
            </a:r>
            <a:r>
              <a:rPr lang="en-US" dirty="0" err="1"/>
              <a:t>eget</a:t>
            </a:r>
            <a:r>
              <a:rPr lang="en-US" dirty="0"/>
              <a:t> </a:t>
            </a:r>
            <a:r>
              <a:rPr lang="en-US" dirty="0" err="1"/>
              <a:t>lectus</a:t>
            </a:r>
            <a:r>
              <a:rPr lang="en-US" dirty="0"/>
              <a:t>. </a:t>
            </a:r>
            <a:r>
              <a:rPr lang="en-US" dirty="0" err="1"/>
              <a:t>Aliquam</a:t>
            </a:r>
            <a:r>
              <a:rPr lang="en-US" dirty="0"/>
              <a:t> sed </a:t>
            </a:r>
            <a:r>
              <a:rPr lang="en-US" dirty="0" err="1"/>
              <a:t>egestas</a:t>
            </a:r>
            <a:r>
              <a:rPr lang="en-US" dirty="0"/>
              <a:t> </a:t>
            </a:r>
            <a:r>
              <a:rPr lang="en-US" dirty="0" err="1"/>
              <a:t>nibh</a:t>
            </a:r>
            <a:r>
              <a:rPr lang="en-US" dirty="0"/>
              <a:t>. </a:t>
            </a:r>
            <a:r>
              <a:rPr lang="en-US" dirty="0" err="1"/>
              <a:t>Fusce</a:t>
            </a:r>
            <a:r>
              <a:rPr lang="en-US" dirty="0"/>
              <a:t> et diam sit </a:t>
            </a:r>
            <a:r>
              <a:rPr lang="en-US" dirty="0" err="1"/>
              <a:t>amet</a:t>
            </a:r>
            <a:r>
              <a:rPr lang="en-US" dirty="0"/>
              <a:t> </a:t>
            </a:r>
            <a:r>
              <a:rPr lang="en-US" dirty="0" err="1"/>
              <a:t>erat</a:t>
            </a:r>
            <a:r>
              <a:rPr lang="en-US" dirty="0"/>
              <a:t> </a:t>
            </a:r>
            <a:r>
              <a:rPr lang="en-US" dirty="0" err="1"/>
              <a:t>luctus</a:t>
            </a:r>
            <a:r>
              <a:rPr lang="en-US" dirty="0"/>
              <a:t> </a:t>
            </a:r>
            <a:r>
              <a:rPr lang="en-US" dirty="0" err="1"/>
              <a:t>sodales</a:t>
            </a:r>
            <a:r>
              <a:rPr lang="en-US" dirty="0"/>
              <a:t>.</a:t>
            </a:r>
          </a:p>
        </p:txBody>
      </p:sp>
    </p:spTree>
    <p:extLst>
      <p:ext uri="{BB962C8B-B14F-4D97-AF65-F5344CB8AC3E}">
        <p14:creationId xmlns:p14="http://schemas.microsoft.com/office/powerpoint/2010/main" val="645165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B97CF01-2371-3F63-877B-8BD29B79CB26}"/>
              </a:ext>
            </a:extLst>
          </p:cNvPr>
          <p:cNvSpPr>
            <a:spLocks noGrp="1"/>
          </p:cNvSpPr>
          <p:nvPr>
            <p:ph type="pic" sz="quarter" idx="10"/>
          </p:nvPr>
        </p:nvSpPr>
        <p:spPr>
          <a:xfrm>
            <a:off x="591344" y="527050"/>
            <a:ext cx="11009313" cy="5803900"/>
          </a:xfrm>
          <a:prstGeom prst="rect">
            <a:avLst/>
          </a:prstGeom>
        </p:spPr>
        <p:txBody>
          <a:bodyPr/>
          <a:lstStyle/>
          <a:p>
            <a:endParaRPr lang="en-US"/>
          </a:p>
        </p:txBody>
      </p:sp>
    </p:spTree>
    <p:extLst>
      <p:ext uri="{BB962C8B-B14F-4D97-AF65-F5344CB8AC3E}">
        <p14:creationId xmlns:p14="http://schemas.microsoft.com/office/powerpoint/2010/main" val="453902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826313-0A40-FF12-A15B-E3D626468FF5}"/>
              </a:ext>
            </a:extLst>
          </p:cNvPr>
          <p:cNvPicPr>
            <a:picLocks noChangeAspect="1"/>
          </p:cNvPicPr>
          <p:nvPr userDrawn="1"/>
        </p:nvPicPr>
        <p:blipFill>
          <a:blip r:embed="rId2">
            <a:alphaModFix amt="71000"/>
          </a:blip>
          <a:stretch>
            <a:fillRect/>
          </a:stretch>
        </p:blipFill>
        <p:spPr>
          <a:xfrm flipH="1">
            <a:off x="6799383" y="1158188"/>
            <a:ext cx="5650523" cy="6549465"/>
          </a:xfrm>
          <a:prstGeom prst="rect">
            <a:avLst/>
          </a:prstGeom>
        </p:spPr>
      </p:pic>
    </p:spTree>
    <p:extLst>
      <p:ext uri="{BB962C8B-B14F-4D97-AF65-F5344CB8AC3E}">
        <p14:creationId xmlns:p14="http://schemas.microsoft.com/office/powerpoint/2010/main" val="107742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4D282-A1E7-2716-C107-25324B5C72BC}"/>
              </a:ext>
            </a:extLst>
          </p:cNvPr>
          <p:cNvPicPr>
            <a:picLocks noChangeAspect="1"/>
          </p:cNvPicPr>
          <p:nvPr userDrawn="1"/>
        </p:nvPicPr>
        <p:blipFill>
          <a:blip r:embed="rId2"/>
          <a:stretch>
            <a:fillRect/>
          </a:stretch>
        </p:blipFill>
        <p:spPr>
          <a:xfrm flipH="1">
            <a:off x="6834554" y="1583726"/>
            <a:ext cx="5590794" cy="5590794"/>
          </a:xfrm>
          <a:prstGeom prst="rect">
            <a:avLst/>
          </a:prstGeom>
        </p:spPr>
      </p:pic>
    </p:spTree>
    <p:extLst>
      <p:ext uri="{BB962C8B-B14F-4D97-AF65-F5344CB8AC3E}">
        <p14:creationId xmlns:p14="http://schemas.microsoft.com/office/powerpoint/2010/main" val="36861407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C45D5-7068-DB06-A359-464F363E318B}"/>
              </a:ext>
            </a:extLst>
          </p:cNvPr>
          <p:cNvPicPr>
            <a:picLocks noChangeAspect="1"/>
          </p:cNvPicPr>
          <p:nvPr userDrawn="1"/>
        </p:nvPicPr>
        <p:blipFill>
          <a:blip r:embed="rId2"/>
          <a:stretch>
            <a:fillRect/>
          </a:stretch>
        </p:blipFill>
        <p:spPr>
          <a:xfrm flipH="1">
            <a:off x="6665017" y="1354545"/>
            <a:ext cx="5847842" cy="5912104"/>
          </a:xfrm>
          <a:prstGeom prst="rect">
            <a:avLst/>
          </a:prstGeom>
        </p:spPr>
      </p:pic>
    </p:spTree>
    <p:extLst>
      <p:ext uri="{BB962C8B-B14F-4D97-AF65-F5344CB8AC3E}">
        <p14:creationId xmlns:p14="http://schemas.microsoft.com/office/powerpoint/2010/main" val="781329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CE1606-493D-AF67-2DE8-B287DA6F2AD3}"/>
              </a:ext>
            </a:extLst>
          </p:cNvPr>
          <p:cNvPicPr>
            <a:picLocks noChangeAspect="1"/>
          </p:cNvPicPr>
          <p:nvPr userDrawn="1"/>
        </p:nvPicPr>
        <p:blipFill>
          <a:blip r:embed="rId2"/>
          <a:stretch>
            <a:fillRect/>
          </a:stretch>
        </p:blipFill>
        <p:spPr>
          <a:xfrm flipH="1">
            <a:off x="6701200" y="3592144"/>
            <a:ext cx="327582" cy="331182"/>
          </a:xfrm>
          <a:prstGeom prst="rect">
            <a:avLst/>
          </a:prstGeom>
        </p:spPr>
      </p:pic>
      <p:pic>
        <p:nvPicPr>
          <p:cNvPr id="4" name="Picture 3">
            <a:extLst>
              <a:ext uri="{FF2B5EF4-FFF2-40B4-BE49-F238E27FC236}">
                <a16:creationId xmlns:a16="http://schemas.microsoft.com/office/drawing/2014/main" id="{F964C95A-6E12-D846-DB33-857DB2517EC7}"/>
              </a:ext>
            </a:extLst>
          </p:cNvPr>
          <p:cNvPicPr>
            <a:picLocks noChangeAspect="1"/>
          </p:cNvPicPr>
          <p:nvPr userDrawn="1"/>
        </p:nvPicPr>
        <p:blipFill>
          <a:blip r:embed="rId3"/>
          <a:stretch>
            <a:fillRect/>
          </a:stretch>
        </p:blipFill>
        <p:spPr>
          <a:xfrm flipH="1">
            <a:off x="6233009" y="3592144"/>
            <a:ext cx="331182" cy="331182"/>
          </a:xfrm>
          <a:prstGeom prst="rect">
            <a:avLst/>
          </a:prstGeom>
        </p:spPr>
      </p:pic>
      <p:pic>
        <p:nvPicPr>
          <p:cNvPr id="5" name="Picture 4">
            <a:extLst>
              <a:ext uri="{FF2B5EF4-FFF2-40B4-BE49-F238E27FC236}">
                <a16:creationId xmlns:a16="http://schemas.microsoft.com/office/drawing/2014/main" id="{8D5D6FB9-BEB3-47F4-4D8B-551B208EC0FC}"/>
              </a:ext>
            </a:extLst>
          </p:cNvPr>
          <p:cNvPicPr>
            <a:picLocks noChangeAspect="1"/>
          </p:cNvPicPr>
          <p:nvPr userDrawn="1"/>
        </p:nvPicPr>
        <p:blipFill>
          <a:blip r:embed="rId4"/>
          <a:stretch>
            <a:fillRect/>
          </a:stretch>
        </p:blipFill>
        <p:spPr>
          <a:xfrm flipH="1">
            <a:off x="5768418" y="3567887"/>
            <a:ext cx="327582" cy="379697"/>
          </a:xfrm>
          <a:prstGeom prst="rect">
            <a:avLst/>
          </a:prstGeom>
        </p:spPr>
      </p:pic>
    </p:spTree>
    <p:extLst>
      <p:ext uri="{BB962C8B-B14F-4D97-AF65-F5344CB8AC3E}">
        <p14:creationId xmlns:p14="http://schemas.microsoft.com/office/powerpoint/2010/main" val="3543670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D15A-08AF-FB43-A337-957FD7FA20B3}"/>
              </a:ext>
            </a:extLst>
          </p:cNvPr>
          <p:cNvSpPr>
            <a:spLocks noGrp="1"/>
          </p:cNvSpPr>
          <p:nvPr>
            <p:ph type="ctrTitle"/>
          </p:nvPr>
        </p:nvSpPr>
        <p:spPr>
          <a:xfrm>
            <a:off x="1174474" y="3429000"/>
            <a:ext cx="9843052" cy="975484"/>
          </a:xfrm>
        </p:spPr>
        <p:txBody>
          <a:bodyPr anchor="t" anchorCtr="0"/>
          <a:lstStyle>
            <a:lvl1pPr algn="ct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314B594-33F3-2A42-9FE9-4B30E2196974}"/>
              </a:ext>
            </a:extLst>
          </p:cNvPr>
          <p:cNvSpPr>
            <a:spLocks noGrp="1"/>
          </p:cNvSpPr>
          <p:nvPr>
            <p:ph type="subTitle" idx="1"/>
          </p:nvPr>
        </p:nvSpPr>
        <p:spPr>
          <a:xfrm>
            <a:off x="1174474" y="4496560"/>
            <a:ext cx="9843052" cy="1655762"/>
          </a:xfrm>
        </p:spPr>
        <p:txBody>
          <a:bodyPr/>
          <a:lstStyle>
            <a:lvl1pPr marL="0" indent="0" algn="ctr">
              <a:buNone/>
              <a:defRPr sz="2400">
                <a:solidFill>
                  <a:schemeClr val="bg2">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52EDE33-B3FC-B443-B39D-EBAAC2873E52}"/>
              </a:ext>
            </a:extLst>
          </p:cNvPr>
          <p:cNvSpPr>
            <a:spLocks noGrp="1"/>
          </p:cNvSpPr>
          <p:nvPr>
            <p:ph type="dt" sz="half" idx="10"/>
          </p:nvPr>
        </p:nvSpPr>
        <p:spPr/>
        <p:txBody>
          <a:bodyPr/>
          <a:lstStyle/>
          <a:p>
            <a:fld id="{804C2DCC-2B3F-8049-B974-8406F59AE6FB}" type="datetimeFigureOut">
              <a:rPr lang="en-US" smtClean="0"/>
              <a:t>7/19/2023</a:t>
            </a:fld>
            <a:endParaRPr lang="en-US"/>
          </a:p>
        </p:txBody>
      </p:sp>
      <p:sp>
        <p:nvSpPr>
          <p:cNvPr id="5" name="Footer Placeholder 4">
            <a:extLst>
              <a:ext uri="{FF2B5EF4-FFF2-40B4-BE49-F238E27FC236}">
                <a16:creationId xmlns:a16="http://schemas.microsoft.com/office/drawing/2014/main" id="{E1BFE854-CA4D-2A4F-BCFE-9DDC2DBE1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F0EB0-E22E-2A48-A2E8-625504CACD58}"/>
              </a:ext>
            </a:extLst>
          </p:cNvPr>
          <p:cNvSpPr>
            <a:spLocks noGrp="1"/>
          </p:cNvSpPr>
          <p:nvPr>
            <p:ph type="sldNum" sz="quarter" idx="12"/>
          </p:nvPr>
        </p:nvSpPr>
        <p:spPr/>
        <p:txBody>
          <a:bodyPr/>
          <a:lstStyle/>
          <a:p>
            <a:fld id="{4E97471D-7B5E-F64A-A334-9C22EF699CF6}" type="slidenum">
              <a:rPr lang="en-US" smtClean="0"/>
              <a:t>‹#›</a:t>
            </a:fld>
            <a:endParaRPr lang="en-US"/>
          </a:p>
        </p:txBody>
      </p:sp>
      <p:sp>
        <p:nvSpPr>
          <p:cNvPr id="8" name="Picture Placeholder 7">
            <a:extLst>
              <a:ext uri="{FF2B5EF4-FFF2-40B4-BE49-F238E27FC236}">
                <a16:creationId xmlns:a16="http://schemas.microsoft.com/office/drawing/2014/main" id="{E9D6CAE3-B8D2-91A0-21F9-C751FC1B7757}"/>
              </a:ext>
            </a:extLst>
          </p:cNvPr>
          <p:cNvSpPr>
            <a:spLocks noGrp="1"/>
          </p:cNvSpPr>
          <p:nvPr>
            <p:ph type="pic" sz="quarter" idx="13"/>
          </p:nvPr>
        </p:nvSpPr>
        <p:spPr>
          <a:xfrm>
            <a:off x="0" y="0"/>
            <a:ext cx="12192000" cy="2649538"/>
          </a:xfrm>
          <a:prstGeom prst="rect">
            <a:avLst/>
          </a:prstGeom>
        </p:spPr>
        <p:txBody>
          <a:bodyPr/>
          <a:lstStyle/>
          <a:p>
            <a:endParaRPr lang="en-US"/>
          </a:p>
        </p:txBody>
      </p:sp>
    </p:spTree>
    <p:extLst>
      <p:ext uri="{BB962C8B-B14F-4D97-AF65-F5344CB8AC3E}">
        <p14:creationId xmlns:p14="http://schemas.microsoft.com/office/powerpoint/2010/main" val="356983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769907-73CC-6C44-ABA5-EF56ABAADCD5}"/>
              </a:ext>
            </a:extLst>
          </p:cNvPr>
          <p:cNvSpPr>
            <a:spLocks noGrp="1"/>
          </p:cNvSpPr>
          <p:nvPr>
            <p:ph type="body" sz="quarter" idx="10" hasCustomPrompt="1"/>
          </p:nvPr>
        </p:nvSpPr>
        <p:spPr>
          <a:xfrm>
            <a:off x="189603" y="4179339"/>
            <a:ext cx="5624788" cy="551687"/>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Presentation Title</a:t>
            </a:r>
          </a:p>
        </p:txBody>
      </p:sp>
      <p:sp>
        <p:nvSpPr>
          <p:cNvPr id="10" name="Text Placeholder 9">
            <a:extLst>
              <a:ext uri="{FF2B5EF4-FFF2-40B4-BE49-F238E27FC236}">
                <a16:creationId xmlns:a16="http://schemas.microsoft.com/office/drawing/2014/main" id="{3A835337-9EB1-C742-8C74-A909C2AF5B9F}"/>
              </a:ext>
            </a:extLst>
          </p:cNvPr>
          <p:cNvSpPr>
            <a:spLocks noGrp="1"/>
          </p:cNvSpPr>
          <p:nvPr>
            <p:ph type="body" sz="quarter" idx="11" hasCustomPrompt="1"/>
          </p:nvPr>
        </p:nvSpPr>
        <p:spPr>
          <a:xfrm>
            <a:off x="189603" y="4959005"/>
            <a:ext cx="5983287" cy="547687"/>
          </a:xfrm>
          <a:prstGeom prst="rect">
            <a:avLst/>
          </a:prstGeom>
        </p:spPr>
        <p:txBody>
          <a:bodyPr/>
          <a:lstStyle>
            <a:lvl1pPr marL="0" indent="0">
              <a:buNone/>
              <a:defRPr sz="1400">
                <a:solidFill>
                  <a:schemeClr val="bg2">
                    <a:lumMod val="75000"/>
                  </a:schemeClr>
                </a:solidFill>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dirty="0"/>
              <a:t>Presenter Name, Title</a:t>
            </a:r>
          </a:p>
          <a:p>
            <a:pPr lvl="0"/>
            <a:r>
              <a:rPr lang="en-US" dirty="0"/>
              <a:t>Presenter Name, Title</a:t>
            </a:r>
          </a:p>
        </p:txBody>
      </p:sp>
      <p:sp>
        <p:nvSpPr>
          <p:cNvPr id="11" name="Line">
            <a:extLst>
              <a:ext uri="{FF2B5EF4-FFF2-40B4-BE49-F238E27FC236}">
                <a16:creationId xmlns:a16="http://schemas.microsoft.com/office/drawing/2014/main" id="{DEF64DB3-975B-4D4C-B4EC-A3CF8CC7DB8C}"/>
              </a:ext>
            </a:extLst>
          </p:cNvPr>
          <p:cNvSpPr/>
          <p:nvPr userDrawn="1"/>
        </p:nvSpPr>
        <p:spPr>
          <a:xfrm flipV="1">
            <a:off x="189603" y="4801089"/>
            <a:ext cx="8032884" cy="0"/>
          </a:xfrm>
          <a:prstGeom prst="line">
            <a:avLst/>
          </a:prstGeom>
          <a:ln w="63500">
            <a:gradFill flip="none" rotWithShape="1">
              <a:gsLst>
                <a:gs pos="0">
                  <a:srgbClr val="55FFF2"/>
                </a:gs>
                <a:gs pos="100000">
                  <a:srgbClr val="FCCD26"/>
                </a:gs>
              </a:gsLst>
              <a:lin ang="21594000" scaled="0"/>
              <a:tileRect/>
            </a:gradFill>
            <a:miter lim="400000"/>
          </a:ln>
        </p:spPr>
        <p:txBody>
          <a:bodyPr lIns="0" tIns="0" rIns="0" bIns="0" anchor="ctr"/>
          <a:lstStyle/>
          <a:p>
            <a:pPr algn="ctr" defTabSz="206329" eaLnBrk="0" fontAlgn="base" hangingPunct="0">
              <a:spcBef>
                <a:spcPct val="0"/>
              </a:spcBef>
              <a:spcAft>
                <a:spcPct val="0"/>
              </a:spcAft>
              <a:defRPr sz="3200" b="0">
                <a:solidFill>
                  <a:srgbClr val="FFFFFF"/>
                </a:solidFill>
                <a:latin typeface="+mn-lt"/>
                <a:ea typeface="+mn-ea"/>
                <a:cs typeface="+mn-cs"/>
                <a:sym typeface="Helvetica Neue Medium"/>
              </a:defRPr>
            </a:pPr>
            <a:endParaRPr sz="800" kern="0">
              <a:solidFill>
                <a:srgbClr val="FFFFFF"/>
              </a:solidFill>
              <a:latin typeface="Helvetica Neue Medium"/>
              <a:ea typeface="Helvetica Neue Medium"/>
              <a:cs typeface="Helvetica Neue Medium"/>
              <a:sym typeface="Helvetica Neue Medium"/>
            </a:endParaRPr>
          </a:p>
        </p:txBody>
      </p:sp>
      <p:pic>
        <p:nvPicPr>
          <p:cNvPr id="2" name="Picture 1">
            <a:extLst>
              <a:ext uri="{FF2B5EF4-FFF2-40B4-BE49-F238E27FC236}">
                <a16:creationId xmlns:a16="http://schemas.microsoft.com/office/drawing/2014/main" id="{6801F563-F7FC-9E45-B086-1846EA9679A7}"/>
              </a:ext>
            </a:extLst>
          </p:cNvPr>
          <p:cNvPicPr>
            <a:picLocks noChangeAspect="1"/>
          </p:cNvPicPr>
          <p:nvPr userDrawn="1"/>
        </p:nvPicPr>
        <p:blipFill>
          <a:blip r:embed="rId2"/>
          <a:stretch>
            <a:fillRect/>
          </a:stretch>
        </p:blipFill>
        <p:spPr>
          <a:xfrm flipH="1">
            <a:off x="9279263" y="4635498"/>
            <a:ext cx="327582" cy="331182"/>
          </a:xfrm>
          <a:prstGeom prst="rect">
            <a:avLst/>
          </a:prstGeom>
        </p:spPr>
      </p:pic>
      <p:pic>
        <p:nvPicPr>
          <p:cNvPr id="3" name="Picture 2">
            <a:extLst>
              <a:ext uri="{FF2B5EF4-FFF2-40B4-BE49-F238E27FC236}">
                <a16:creationId xmlns:a16="http://schemas.microsoft.com/office/drawing/2014/main" id="{FBC2BDA9-9344-C04C-9452-C32AB4C28A93}"/>
              </a:ext>
            </a:extLst>
          </p:cNvPr>
          <p:cNvPicPr>
            <a:picLocks noChangeAspect="1"/>
          </p:cNvPicPr>
          <p:nvPr userDrawn="1"/>
        </p:nvPicPr>
        <p:blipFill>
          <a:blip r:embed="rId3"/>
          <a:stretch>
            <a:fillRect/>
          </a:stretch>
        </p:blipFill>
        <p:spPr>
          <a:xfrm flipH="1">
            <a:off x="8811072" y="4635498"/>
            <a:ext cx="331182" cy="331182"/>
          </a:xfrm>
          <a:prstGeom prst="rect">
            <a:avLst/>
          </a:prstGeom>
        </p:spPr>
      </p:pic>
      <p:pic>
        <p:nvPicPr>
          <p:cNvPr id="4" name="Picture 3">
            <a:extLst>
              <a:ext uri="{FF2B5EF4-FFF2-40B4-BE49-F238E27FC236}">
                <a16:creationId xmlns:a16="http://schemas.microsoft.com/office/drawing/2014/main" id="{B5E4C10B-632E-5746-AF07-C55B3E87FC25}"/>
              </a:ext>
            </a:extLst>
          </p:cNvPr>
          <p:cNvPicPr>
            <a:picLocks noChangeAspect="1"/>
          </p:cNvPicPr>
          <p:nvPr userDrawn="1"/>
        </p:nvPicPr>
        <p:blipFill>
          <a:blip r:embed="rId4"/>
          <a:stretch>
            <a:fillRect/>
          </a:stretch>
        </p:blipFill>
        <p:spPr>
          <a:xfrm flipH="1">
            <a:off x="8346481" y="4611241"/>
            <a:ext cx="327582" cy="379697"/>
          </a:xfrm>
          <a:prstGeom prst="rect">
            <a:avLst/>
          </a:prstGeom>
        </p:spPr>
      </p:pic>
      <p:sp>
        <p:nvSpPr>
          <p:cNvPr id="6" name="Picture Placeholder 5">
            <a:extLst>
              <a:ext uri="{FF2B5EF4-FFF2-40B4-BE49-F238E27FC236}">
                <a16:creationId xmlns:a16="http://schemas.microsoft.com/office/drawing/2014/main" id="{02711242-72F8-5745-3788-8B9C0BD55512}"/>
              </a:ext>
            </a:extLst>
          </p:cNvPr>
          <p:cNvSpPr>
            <a:spLocks noGrp="1"/>
          </p:cNvSpPr>
          <p:nvPr>
            <p:ph type="pic" sz="quarter" idx="12"/>
          </p:nvPr>
        </p:nvSpPr>
        <p:spPr>
          <a:xfrm>
            <a:off x="0" y="0"/>
            <a:ext cx="12192000" cy="2649538"/>
          </a:xfrm>
          <a:prstGeom prst="rect">
            <a:avLst/>
          </a:prstGeom>
        </p:spPr>
        <p:txBody>
          <a:bodyPr/>
          <a:lstStyle/>
          <a:p>
            <a:endParaRPr lang="en-US"/>
          </a:p>
        </p:txBody>
      </p:sp>
    </p:spTree>
    <p:extLst>
      <p:ext uri="{BB962C8B-B14F-4D97-AF65-F5344CB8AC3E}">
        <p14:creationId xmlns:p14="http://schemas.microsoft.com/office/powerpoint/2010/main" val="3229919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14B594-33F3-2A42-9FE9-4B30E2196974}"/>
              </a:ext>
            </a:extLst>
          </p:cNvPr>
          <p:cNvSpPr>
            <a:spLocks noGrp="1"/>
          </p:cNvSpPr>
          <p:nvPr>
            <p:ph type="subTitle" idx="1"/>
          </p:nvPr>
        </p:nvSpPr>
        <p:spPr>
          <a:xfrm>
            <a:off x="2208143" y="5132736"/>
            <a:ext cx="9843052" cy="1655762"/>
          </a:xfrm>
        </p:spPr>
        <p:txBody>
          <a:bodyPr/>
          <a:lstStyle>
            <a:lvl1pPr marL="0" indent="0" algn="l">
              <a:buNone/>
              <a:defRPr sz="1800">
                <a:solidFill>
                  <a:schemeClr val="tx2">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52EDE33-B3FC-B443-B39D-EBAAC2873E52}"/>
              </a:ext>
            </a:extLst>
          </p:cNvPr>
          <p:cNvSpPr>
            <a:spLocks noGrp="1"/>
          </p:cNvSpPr>
          <p:nvPr>
            <p:ph type="dt" sz="half" idx="10"/>
          </p:nvPr>
        </p:nvSpPr>
        <p:spPr/>
        <p:txBody>
          <a:bodyPr/>
          <a:lstStyle/>
          <a:p>
            <a:fld id="{804C2DCC-2B3F-8049-B974-8406F59AE6FB}" type="datetimeFigureOut">
              <a:rPr lang="en-US" smtClean="0"/>
              <a:t>7/19/2023</a:t>
            </a:fld>
            <a:endParaRPr lang="en-US" dirty="0"/>
          </a:p>
        </p:txBody>
      </p:sp>
      <p:sp>
        <p:nvSpPr>
          <p:cNvPr id="5" name="Footer Placeholder 4">
            <a:extLst>
              <a:ext uri="{FF2B5EF4-FFF2-40B4-BE49-F238E27FC236}">
                <a16:creationId xmlns:a16="http://schemas.microsoft.com/office/drawing/2014/main" id="{E1BFE854-CA4D-2A4F-BCFE-9DDC2DBE13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DF0EB0-E22E-2A48-A2E8-625504CACD58}"/>
              </a:ext>
            </a:extLst>
          </p:cNvPr>
          <p:cNvSpPr>
            <a:spLocks noGrp="1"/>
          </p:cNvSpPr>
          <p:nvPr>
            <p:ph type="sldNum" sz="quarter" idx="12"/>
          </p:nvPr>
        </p:nvSpPr>
        <p:spPr/>
        <p:txBody>
          <a:bodyPr/>
          <a:lstStyle/>
          <a:p>
            <a:fld id="{4E97471D-7B5E-F64A-A334-9C22EF699CF6}" type="slidenum">
              <a:rPr lang="en-US" smtClean="0"/>
              <a:t>‹#›</a:t>
            </a:fld>
            <a:endParaRPr lang="en-US"/>
          </a:p>
        </p:txBody>
      </p:sp>
      <p:pic>
        <p:nvPicPr>
          <p:cNvPr id="7" name="Picture 1">
            <a:extLst>
              <a:ext uri="{FF2B5EF4-FFF2-40B4-BE49-F238E27FC236}">
                <a16:creationId xmlns:a16="http://schemas.microsoft.com/office/drawing/2014/main" id="{90149032-CE97-A363-1547-BBC088C6359A}"/>
              </a:ext>
            </a:extLst>
          </p:cNvPr>
          <p:cNvPicPr>
            <a:picLocks noChangeAspect="1" noChangeArrowheads="1"/>
          </p:cNvPicPr>
          <p:nvPr userDrawn="1"/>
        </p:nvPicPr>
        <p:blipFill>
          <a:blip r:embed="rId2"/>
          <a:srcRect/>
          <a:stretch/>
        </p:blipFill>
        <p:spPr bwMode="auto">
          <a:xfrm>
            <a:off x="1967640" y="2672077"/>
            <a:ext cx="8052873" cy="101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03051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D15A-08AF-FB43-A337-957FD7FA20B3}"/>
              </a:ext>
            </a:extLst>
          </p:cNvPr>
          <p:cNvSpPr>
            <a:spLocks noGrp="1"/>
          </p:cNvSpPr>
          <p:nvPr>
            <p:ph type="ctrTitle"/>
          </p:nvPr>
        </p:nvSpPr>
        <p:spPr>
          <a:xfrm>
            <a:off x="1174474" y="3429000"/>
            <a:ext cx="9843052" cy="975484"/>
          </a:xfrm>
        </p:spPr>
        <p:txBody>
          <a:bodyPr anchor="t" anchorCtr="0"/>
          <a:lstStyle>
            <a:lvl1pPr algn="ct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314B594-33F3-2A42-9FE9-4B30E2196974}"/>
              </a:ext>
            </a:extLst>
          </p:cNvPr>
          <p:cNvSpPr>
            <a:spLocks noGrp="1"/>
          </p:cNvSpPr>
          <p:nvPr>
            <p:ph type="subTitle" idx="1"/>
          </p:nvPr>
        </p:nvSpPr>
        <p:spPr>
          <a:xfrm>
            <a:off x="1174474" y="4496560"/>
            <a:ext cx="9843052" cy="1655762"/>
          </a:xfrm>
        </p:spPr>
        <p:txBody>
          <a:bodyPr/>
          <a:lstStyle>
            <a:lvl1pPr marL="0" indent="0" algn="ctr">
              <a:buNone/>
              <a:defRPr sz="2400">
                <a:solidFill>
                  <a:schemeClr val="bg2">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52EDE33-B3FC-B443-B39D-EBAAC2873E52}"/>
              </a:ext>
            </a:extLst>
          </p:cNvPr>
          <p:cNvSpPr>
            <a:spLocks noGrp="1"/>
          </p:cNvSpPr>
          <p:nvPr>
            <p:ph type="dt" sz="half" idx="10"/>
          </p:nvPr>
        </p:nvSpPr>
        <p:spPr/>
        <p:txBody>
          <a:bodyPr/>
          <a:lstStyle/>
          <a:p>
            <a:fld id="{804C2DCC-2B3F-8049-B974-8406F59AE6FB}" type="datetimeFigureOut">
              <a:rPr lang="en-US" smtClean="0"/>
              <a:t>7/19/2023</a:t>
            </a:fld>
            <a:endParaRPr lang="en-US" dirty="0"/>
          </a:p>
        </p:txBody>
      </p:sp>
      <p:sp>
        <p:nvSpPr>
          <p:cNvPr id="5" name="Footer Placeholder 4">
            <a:extLst>
              <a:ext uri="{FF2B5EF4-FFF2-40B4-BE49-F238E27FC236}">
                <a16:creationId xmlns:a16="http://schemas.microsoft.com/office/drawing/2014/main" id="{E1BFE854-CA4D-2A4F-BCFE-9DDC2DBE13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DF0EB0-E22E-2A48-A2E8-625504CACD58}"/>
              </a:ext>
            </a:extLst>
          </p:cNvPr>
          <p:cNvSpPr>
            <a:spLocks noGrp="1"/>
          </p:cNvSpPr>
          <p:nvPr>
            <p:ph type="sldNum" sz="quarter" idx="12"/>
          </p:nvPr>
        </p:nvSpPr>
        <p:spPr/>
        <p:txBody>
          <a:bodyPr/>
          <a:lstStyle/>
          <a:p>
            <a:fld id="{4E97471D-7B5E-F64A-A334-9C22EF699CF6}" type="slidenum">
              <a:rPr lang="en-US" smtClean="0"/>
              <a:t>‹#›</a:t>
            </a:fld>
            <a:endParaRPr lang="en-US"/>
          </a:p>
        </p:txBody>
      </p:sp>
    </p:spTree>
    <p:extLst>
      <p:ext uri="{BB962C8B-B14F-4D97-AF65-F5344CB8AC3E}">
        <p14:creationId xmlns:p14="http://schemas.microsoft.com/office/powerpoint/2010/main" val="425181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769907-73CC-6C44-ABA5-EF56ABAADCD5}"/>
              </a:ext>
            </a:extLst>
          </p:cNvPr>
          <p:cNvSpPr>
            <a:spLocks noGrp="1"/>
          </p:cNvSpPr>
          <p:nvPr>
            <p:ph type="body" sz="quarter" idx="10" hasCustomPrompt="1"/>
          </p:nvPr>
        </p:nvSpPr>
        <p:spPr>
          <a:xfrm>
            <a:off x="189603" y="4179339"/>
            <a:ext cx="5624788" cy="551687"/>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Presentation Title</a:t>
            </a:r>
          </a:p>
        </p:txBody>
      </p:sp>
      <p:sp>
        <p:nvSpPr>
          <p:cNvPr id="10" name="Text Placeholder 9">
            <a:extLst>
              <a:ext uri="{FF2B5EF4-FFF2-40B4-BE49-F238E27FC236}">
                <a16:creationId xmlns:a16="http://schemas.microsoft.com/office/drawing/2014/main" id="{3A835337-9EB1-C742-8C74-A909C2AF5B9F}"/>
              </a:ext>
            </a:extLst>
          </p:cNvPr>
          <p:cNvSpPr>
            <a:spLocks noGrp="1"/>
          </p:cNvSpPr>
          <p:nvPr>
            <p:ph type="body" sz="quarter" idx="11" hasCustomPrompt="1"/>
          </p:nvPr>
        </p:nvSpPr>
        <p:spPr>
          <a:xfrm>
            <a:off x="189603" y="4959005"/>
            <a:ext cx="5983287" cy="547687"/>
          </a:xfrm>
          <a:prstGeom prst="rect">
            <a:avLst/>
          </a:prstGeom>
        </p:spPr>
        <p:txBody>
          <a:bodyPr/>
          <a:lstStyle>
            <a:lvl1pPr marL="0" indent="0">
              <a:buNone/>
              <a:defRPr sz="1400">
                <a:solidFill>
                  <a:schemeClr val="bg2">
                    <a:lumMod val="75000"/>
                  </a:schemeClr>
                </a:solidFill>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dirty="0"/>
              <a:t>Presenter Name, Title</a:t>
            </a:r>
          </a:p>
          <a:p>
            <a:pPr lvl="0"/>
            <a:r>
              <a:rPr lang="en-US" dirty="0"/>
              <a:t>Presenter Name, Title</a:t>
            </a:r>
          </a:p>
        </p:txBody>
      </p:sp>
      <p:sp>
        <p:nvSpPr>
          <p:cNvPr id="11" name="Line">
            <a:extLst>
              <a:ext uri="{FF2B5EF4-FFF2-40B4-BE49-F238E27FC236}">
                <a16:creationId xmlns:a16="http://schemas.microsoft.com/office/drawing/2014/main" id="{DEF64DB3-975B-4D4C-B4EC-A3CF8CC7DB8C}"/>
              </a:ext>
            </a:extLst>
          </p:cNvPr>
          <p:cNvSpPr/>
          <p:nvPr userDrawn="1"/>
        </p:nvSpPr>
        <p:spPr>
          <a:xfrm flipV="1">
            <a:off x="189603" y="4801089"/>
            <a:ext cx="8032884" cy="0"/>
          </a:xfrm>
          <a:prstGeom prst="line">
            <a:avLst/>
          </a:prstGeom>
          <a:ln w="63500">
            <a:gradFill flip="none" rotWithShape="1">
              <a:gsLst>
                <a:gs pos="0">
                  <a:srgbClr val="55FFF2"/>
                </a:gs>
                <a:gs pos="100000">
                  <a:srgbClr val="FCCD26"/>
                </a:gs>
              </a:gsLst>
              <a:lin ang="21594000" scaled="0"/>
              <a:tileRect/>
            </a:gradFill>
            <a:miter lim="400000"/>
          </a:ln>
        </p:spPr>
        <p:txBody>
          <a:bodyPr lIns="0" tIns="0" rIns="0" bIns="0" anchor="ctr"/>
          <a:lstStyle/>
          <a:p>
            <a:pPr algn="ctr" defTabSz="206329" eaLnBrk="0" fontAlgn="base" hangingPunct="0">
              <a:spcBef>
                <a:spcPct val="0"/>
              </a:spcBef>
              <a:spcAft>
                <a:spcPct val="0"/>
              </a:spcAft>
              <a:defRPr sz="3200" b="0">
                <a:solidFill>
                  <a:srgbClr val="FFFFFF"/>
                </a:solidFill>
                <a:latin typeface="+mn-lt"/>
                <a:ea typeface="+mn-ea"/>
                <a:cs typeface="+mn-cs"/>
                <a:sym typeface="Helvetica Neue Medium"/>
              </a:defRPr>
            </a:pPr>
            <a:endParaRPr sz="800" kern="0">
              <a:solidFill>
                <a:srgbClr val="FFFFFF"/>
              </a:solidFill>
              <a:latin typeface="Helvetica Neue Medium"/>
              <a:ea typeface="Helvetica Neue Medium"/>
              <a:cs typeface="Helvetica Neue Medium"/>
              <a:sym typeface="Helvetica Neue Medium"/>
            </a:endParaRPr>
          </a:p>
        </p:txBody>
      </p:sp>
      <p:pic>
        <p:nvPicPr>
          <p:cNvPr id="2" name="Picture 1">
            <a:extLst>
              <a:ext uri="{FF2B5EF4-FFF2-40B4-BE49-F238E27FC236}">
                <a16:creationId xmlns:a16="http://schemas.microsoft.com/office/drawing/2014/main" id="{6801F563-F7FC-9E45-B086-1846EA9679A7}"/>
              </a:ext>
            </a:extLst>
          </p:cNvPr>
          <p:cNvPicPr>
            <a:picLocks noChangeAspect="1"/>
          </p:cNvPicPr>
          <p:nvPr userDrawn="1"/>
        </p:nvPicPr>
        <p:blipFill>
          <a:blip r:embed="rId2"/>
          <a:stretch>
            <a:fillRect/>
          </a:stretch>
        </p:blipFill>
        <p:spPr>
          <a:xfrm flipH="1">
            <a:off x="9279263" y="4635498"/>
            <a:ext cx="327582" cy="331182"/>
          </a:xfrm>
          <a:prstGeom prst="rect">
            <a:avLst/>
          </a:prstGeom>
        </p:spPr>
      </p:pic>
      <p:pic>
        <p:nvPicPr>
          <p:cNvPr id="3" name="Picture 2">
            <a:extLst>
              <a:ext uri="{FF2B5EF4-FFF2-40B4-BE49-F238E27FC236}">
                <a16:creationId xmlns:a16="http://schemas.microsoft.com/office/drawing/2014/main" id="{FBC2BDA9-9344-C04C-9452-C32AB4C28A93}"/>
              </a:ext>
            </a:extLst>
          </p:cNvPr>
          <p:cNvPicPr>
            <a:picLocks noChangeAspect="1"/>
          </p:cNvPicPr>
          <p:nvPr userDrawn="1"/>
        </p:nvPicPr>
        <p:blipFill>
          <a:blip r:embed="rId3"/>
          <a:stretch>
            <a:fillRect/>
          </a:stretch>
        </p:blipFill>
        <p:spPr>
          <a:xfrm flipH="1">
            <a:off x="8811072" y="4635498"/>
            <a:ext cx="331182" cy="331182"/>
          </a:xfrm>
          <a:prstGeom prst="rect">
            <a:avLst/>
          </a:prstGeom>
        </p:spPr>
      </p:pic>
      <p:pic>
        <p:nvPicPr>
          <p:cNvPr id="4" name="Picture 3">
            <a:extLst>
              <a:ext uri="{FF2B5EF4-FFF2-40B4-BE49-F238E27FC236}">
                <a16:creationId xmlns:a16="http://schemas.microsoft.com/office/drawing/2014/main" id="{B5E4C10B-632E-5746-AF07-C55B3E87FC25}"/>
              </a:ext>
            </a:extLst>
          </p:cNvPr>
          <p:cNvPicPr>
            <a:picLocks noChangeAspect="1"/>
          </p:cNvPicPr>
          <p:nvPr userDrawn="1"/>
        </p:nvPicPr>
        <p:blipFill>
          <a:blip r:embed="rId4"/>
          <a:stretch>
            <a:fillRect/>
          </a:stretch>
        </p:blipFill>
        <p:spPr>
          <a:xfrm flipH="1">
            <a:off x="8346481" y="4611241"/>
            <a:ext cx="327582" cy="379697"/>
          </a:xfrm>
          <a:prstGeom prst="rect">
            <a:avLst/>
          </a:prstGeom>
        </p:spPr>
      </p:pic>
    </p:spTree>
    <p:extLst>
      <p:ext uri="{BB962C8B-B14F-4D97-AF65-F5344CB8AC3E}">
        <p14:creationId xmlns:p14="http://schemas.microsoft.com/office/powerpoint/2010/main" val="904455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D15A-08AF-FB43-A337-957FD7FA20B3}"/>
              </a:ext>
            </a:extLst>
          </p:cNvPr>
          <p:cNvSpPr>
            <a:spLocks noGrp="1"/>
          </p:cNvSpPr>
          <p:nvPr>
            <p:ph type="ctrTitle"/>
          </p:nvPr>
        </p:nvSpPr>
        <p:spPr>
          <a:xfrm>
            <a:off x="1174474" y="3429000"/>
            <a:ext cx="9843052" cy="975484"/>
          </a:xfrm>
        </p:spPr>
        <p:txBody>
          <a:bodyPr anchor="t" anchorCtr="0"/>
          <a:lstStyle>
            <a:lvl1pPr algn="ct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314B594-33F3-2A42-9FE9-4B30E2196974}"/>
              </a:ext>
            </a:extLst>
          </p:cNvPr>
          <p:cNvSpPr>
            <a:spLocks noGrp="1"/>
          </p:cNvSpPr>
          <p:nvPr>
            <p:ph type="subTitle" idx="1"/>
          </p:nvPr>
        </p:nvSpPr>
        <p:spPr>
          <a:xfrm>
            <a:off x="1174474" y="4496560"/>
            <a:ext cx="9843052" cy="1655762"/>
          </a:xfrm>
        </p:spPr>
        <p:txBody>
          <a:bodyPr/>
          <a:lstStyle>
            <a:lvl1pPr marL="0" indent="0" algn="ctr">
              <a:buNone/>
              <a:defRPr sz="2400">
                <a:solidFill>
                  <a:schemeClr val="bg2">
                    <a:lumMod val="7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52EDE33-B3FC-B443-B39D-EBAAC2873E52}"/>
              </a:ext>
            </a:extLst>
          </p:cNvPr>
          <p:cNvSpPr>
            <a:spLocks noGrp="1"/>
          </p:cNvSpPr>
          <p:nvPr>
            <p:ph type="dt" sz="half" idx="10"/>
          </p:nvPr>
        </p:nvSpPr>
        <p:spPr/>
        <p:txBody>
          <a:bodyPr/>
          <a:lstStyle/>
          <a:p>
            <a:fld id="{804C2DCC-2B3F-8049-B974-8406F59AE6FB}" type="datetimeFigureOut">
              <a:rPr lang="en-US" smtClean="0"/>
              <a:t>7/19/2023</a:t>
            </a:fld>
            <a:endParaRPr lang="en-US"/>
          </a:p>
        </p:txBody>
      </p:sp>
      <p:sp>
        <p:nvSpPr>
          <p:cNvPr id="5" name="Footer Placeholder 4">
            <a:extLst>
              <a:ext uri="{FF2B5EF4-FFF2-40B4-BE49-F238E27FC236}">
                <a16:creationId xmlns:a16="http://schemas.microsoft.com/office/drawing/2014/main" id="{E1BFE854-CA4D-2A4F-BCFE-9DDC2DBE1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F0EB0-E22E-2A48-A2E8-625504CACD58}"/>
              </a:ext>
            </a:extLst>
          </p:cNvPr>
          <p:cNvSpPr>
            <a:spLocks noGrp="1"/>
          </p:cNvSpPr>
          <p:nvPr>
            <p:ph type="sldNum" sz="quarter" idx="12"/>
          </p:nvPr>
        </p:nvSpPr>
        <p:spPr/>
        <p:txBody>
          <a:bodyPr/>
          <a:lstStyle/>
          <a:p>
            <a:fld id="{4E97471D-7B5E-F64A-A334-9C22EF699CF6}" type="slidenum">
              <a:rPr lang="en-US" smtClean="0"/>
              <a:t>‹#›</a:t>
            </a:fld>
            <a:endParaRPr lang="en-US"/>
          </a:p>
        </p:txBody>
      </p:sp>
      <p:sp>
        <p:nvSpPr>
          <p:cNvPr id="8" name="Picture Placeholder 7">
            <a:extLst>
              <a:ext uri="{FF2B5EF4-FFF2-40B4-BE49-F238E27FC236}">
                <a16:creationId xmlns:a16="http://schemas.microsoft.com/office/drawing/2014/main" id="{E9D6CAE3-B8D2-91A0-21F9-C751FC1B7757}"/>
              </a:ext>
            </a:extLst>
          </p:cNvPr>
          <p:cNvSpPr>
            <a:spLocks noGrp="1"/>
          </p:cNvSpPr>
          <p:nvPr>
            <p:ph type="pic" sz="quarter" idx="13"/>
          </p:nvPr>
        </p:nvSpPr>
        <p:spPr>
          <a:xfrm>
            <a:off x="0" y="15668"/>
            <a:ext cx="12192000" cy="2777228"/>
          </a:xfrm>
          <a:prstGeom prst="rect">
            <a:avLst/>
          </a:prstGeom>
        </p:spPr>
        <p:txBody>
          <a:bodyPr/>
          <a:lstStyle/>
          <a:p>
            <a:endParaRPr lang="en-US"/>
          </a:p>
        </p:txBody>
      </p:sp>
    </p:spTree>
    <p:extLst>
      <p:ext uri="{BB962C8B-B14F-4D97-AF65-F5344CB8AC3E}">
        <p14:creationId xmlns:p14="http://schemas.microsoft.com/office/powerpoint/2010/main" val="2208412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B769907-73CC-6C44-ABA5-EF56ABAADCD5}"/>
              </a:ext>
            </a:extLst>
          </p:cNvPr>
          <p:cNvSpPr>
            <a:spLocks noGrp="1"/>
          </p:cNvSpPr>
          <p:nvPr>
            <p:ph type="body" sz="quarter" idx="10" hasCustomPrompt="1"/>
          </p:nvPr>
        </p:nvSpPr>
        <p:spPr>
          <a:xfrm>
            <a:off x="189603" y="4179339"/>
            <a:ext cx="5624788" cy="551687"/>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Presentation Title</a:t>
            </a:r>
          </a:p>
        </p:txBody>
      </p:sp>
      <p:sp>
        <p:nvSpPr>
          <p:cNvPr id="10" name="Text Placeholder 9">
            <a:extLst>
              <a:ext uri="{FF2B5EF4-FFF2-40B4-BE49-F238E27FC236}">
                <a16:creationId xmlns:a16="http://schemas.microsoft.com/office/drawing/2014/main" id="{3A835337-9EB1-C742-8C74-A909C2AF5B9F}"/>
              </a:ext>
            </a:extLst>
          </p:cNvPr>
          <p:cNvSpPr>
            <a:spLocks noGrp="1"/>
          </p:cNvSpPr>
          <p:nvPr>
            <p:ph type="body" sz="quarter" idx="11" hasCustomPrompt="1"/>
          </p:nvPr>
        </p:nvSpPr>
        <p:spPr>
          <a:xfrm>
            <a:off x="189603" y="4959005"/>
            <a:ext cx="5983287" cy="547687"/>
          </a:xfrm>
          <a:prstGeom prst="rect">
            <a:avLst/>
          </a:prstGeom>
        </p:spPr>
        <p:txBody>
          <a:bodyPr/>
          <a:lstStyle>
            <a:lvl1pPr marL="0" indent="0">
              <a:buNone/>
              <a:defRPr sz="1400">
                <a:solidFill>
                  <a:schemeClr val="bg2">
                    <a:lumMod val="75000"/>
                  </a:schemeClr>
                </a:solidFill>
                <a:latin typeface="Arial" panose="020B0604020202020204" pitchFamily="34" charset="0"/>
                <a:cs typeface="Arial" panose="020B0604020202020204" pitchFamily="34" charset="0"/>
              </a:defRPr>
            </a:lvl1pPr>
            <a:lvl2pPr marL="457200" indent="0">
              <a:buNone/>
              <a:defRPr sz="1400">
                <a:latin typeface="Arial" panose="020B0604020202020204" pitchFamily="34" charset="0"/>
                <a:cs typeface="Arial" panose="020B0604020202020204" pitchFamily="34" charset="0"/>
              </a:defRPr>
            </a:lvl2pPr>
            <a:lvl3pPr marL="914400" indent="0">
              <a:buNone/>
              <a:defRPr sz="1400">
                <a:latin typeface="Arial" panose="020B0604020202020204" pitchFamily="34" charset="0"/>
                <a:cs typeface="Arial" panose="020B0604020202020204" pitchFamily="34" charset="0"/>
              </a:defRPr>
            </a:lvl3pPr>
            <a:lvl4pPr marL="1371600" indent="0">
              <a:buNone/>
              <a:defRPr sz="1400">
                <a:latin typeface="Arial" panose="020B0604020202020204" pitchFamily="34" charset="0"/>
                <a:cs typeface="Arial" panose="020B0604020202020204" pitchFamily="34" charset="0"/>
              </a:defRPr>
            </a:lvl4pPr>
            <a:lvl5pPr marL="1828800" indent="0">
              <a:buNone/>
              <a:defRPr sz="1400">
                <a:latin typeface="Arial" panose="020B0604020202020204" pitchFamily="34" charset="0"/>
                <a:cs typeface="Arial" panose="020B0604020202020204" pitchFamily="34" charset="0"/>
              </a:defRPr>
            </a:lvl5pPr>
          </a:lstStyle>
          <a:p>
            <a:pPr lvl="0"/>
            <a:r>
              <a:rPr lang="en-US" dirty="0"/>
              <a:t>Presenter Name, Title</a:t>
            </a:r>
          </a:p>
          <a:p>
            <a:pPr lvl="0"/>
            <a:r>
              <a:rPr lang="en-US" dirty="0"/>
              <a:t>Presenter Name, Title</a:t>
            </a:r>
          </a:p>
        </p:txBody>
      </p:sp>
      <p:sp>
        <p:nvSpPr>
          <p:cNvPr id="11" name="Line">
            <a:extLst>
              <a:ext uri="{FF2B5EF4-FFF2-40B4-BE49-F238E27FC236}">
                <a16:creationId xmlns:a16="http://schemas.microsoft.com/office/drawing/2014/main" id="{DEF64DB3-975B-4D4C-B4EC-A3CF8CC7DB8C}"/>
              </a:ext>
            </a:extLst>
          </p:cNvPr>
          <p:cNvSpPr/>
          <p:nvPr userDrawn="1"/>
        </p:nvSpPr>
        <p:spPr>
          <a:xfrm flipV="1">
            <a:off x="189603" y="4801089"/>
            <a:ext cx="8032884" cy="0"/>
          </a:xfrm>
          <a:prstGeom prst="line">
            <a:avLst/>
          </a:prstGeom>
          <a:ln w="63500">
            <a:gradFill flip="none" rotWithShape="1">
              <a:gsLst>
                <a:gs pos="0">
                  <a:srgbClr val="55FFF2"/>
                </a:gs>
                <a:gs pos="100000">
                  <a:srgbClr val="FCCD26"/>
                </a:gs>
              </a:gsLst>
              <a:lin ang="21594000" scaled="0"/>
              <a:tileRect/>
            </a:gradFill>
            <a:miter lim="400000"/>
          </a:ln>
        </p:spPr>
        <p:txBody>
          <a:bodyPr lIns="0" tIns="0" rIns="0" bIns="0" anchor="ctr"/>
          <a:lstStyle/>
          <a:p>
            <a:pPr algn="ctr" defTabSz="206329" eaLnBrk="0" fontAlgn="base" hangingPunct="0">
              <a:spcBef>
                <a:spcPct val="0"/>
              </a:spcBef>
              <a:spcAft>
                <a:spcPct val="0"/>
              </a:spcAft>
              <a:defRPr sz="3200" b="0">
                <a:solidFill>
                  <a:srgbClr val="FFFFFF"/>
                </a:solidFill>
                <a:latin typeface="+mn-lt"/>
                <a:ea typeface="+mn-ea"/>
                <a:cs typeface="+mn-cs"/>
                <a:sym typeface="Helvetica Neue Medium"/>
              </a:defRPr>
            </a:pPr>
            <a:endParaRPr sz="800" kern="0">
              <a:solidFill>
                <a:srgbClr val="FFFFFF"/>
              </a:solidFill>
              <a:latin typeface="Helvetica Neue Medium"/>
              <a:ea typeface="Helvetica Neue Medium"/>
              <a:cs typeface="Helvetica Neue Medium"/>
              <a:sym typeface="Helvetica Neue Medium"/>
            </a:endParaRPr>
          </a:p>
        </p:txBody>
      </p:sp>
      <p:pic>
        <p:nvPicPr>
          <p:cNvPr id="2" name="Picture 1">
            <a:extLst>
              <a:ext uri="{FF2B5EF4-FFF2-40B4-BE49-F238E27FC236}">
                <a16:creationId xmlns:a16="http://schemas.microsoft.com/office/drawing/2014/main" id="{6801F563-F7FC-9E45-B086-1846EA9679A7}"/>
              </a:ext>
            </a:extLst>
          </p:cNvPr>
          <p:cNvPicPr>
            <a:picLocks noChangeAspect="1"/>
          </p:cNvPicPr>
          <p:nvPr userDrawn="1"/>
        </p:nvPicPr>
        <p:blipFill>
          <a:blip r:embed="rId2"/>
          <a:stretch>
            <a:fillRect/>
          </a:stretch>
        </p:blipFill>
        <p:spPr>
          <a:xfrm flipH="1">
            <a:off x="9279263" y="4635498"/>
            <a:ext cx="327582" cy="331182"/>
          </a:xfrm>
          <a:prstGeom prst="rect">
            <a:avLst/>
          </a:prstGeom>
        </p:spPr>
      </p:pic>
      <p:pic>
        <p:nvPicPr>
          <p:cNvPr id="3" name="Picture 2">
            <a:extLst>
              <a:ext uri="{FF2B5EF4-FFF2-40B4-BE49-F238E27FC236}">
                <a16:creationId xmlns:a16="http://schemas.microsoft.com/office/drawing/2014/main" id="{FBC2BDA9-9344-C04C-9452-C32AB4C28A93}"/>
              </a:ext>
            </a:extLst>
          </p:cNvPr>
          <p:cNvPicPr>
            <a:picLocks noChangeAspect="1"/>
          </p:cNvPicPr>
          <p:nvPr userDrawn="1"/>
        </p:nvPicPr>
        <p:blipFill>
          <a:blip r:embed="rId3"/>
          <a:stretch>
            <a:fillRect/>
          </a:stretch>
        </p:blipFill>
        <p:spPr>
          <a:xfrm flipH="1">
            <a:off x="8811072" y="4635498"/>
            <a:ext cx="331182" cy="331182"/>
          </a:xfrm>
          <a:prstGeom prst="rect">
            <a:avLst/>
          </a:prstGeom>
        </p:spPr>
      </p:pic>
      <p:pic>
        <p:nvPicPr>
          <p:cNvPr id="4" name="Picture 3">
            <a:extLst>
              <a:ext uri="{FF2B5EF4-FFF2-40B4-BE49-F238E27FC236}">
                <a16:creationId xmlns:a16="http://schemas.microsoft.com/office/drawing/2014/main" id="{B5E4C10B-632E-5746-AF07-C55B3E87FC25}"/>
              </a:ext>
            </a:extLst>
          </p:cNvPr>
          <p:cNvPicPr>
            <a:picLocks noChangeAspect="1"/>
          </p:cNvPicPr>
          <p:nvPr userDrawn="1"/>
        </p:nvPicPr>
        <p:blipFill>
          <a:blip r:embed="rId4"/>
          <a:stretch>
            <a:fillRect/>
          </a:stretch>
        </p:blipFill>
        <p:spPr>
          <a:xfrm flipH="1">
            <a:off x="8346481" y="4611241"/>
            <a:ext cx="327582" cy="379697"/>
          </a:xfrm>
          <a:prstGeom prst="rect">
            <a:avLst/>
          </a:prstGeom>
        </p:spPr>
      </p:pic>
      <p:sp>
        <p:nvSpPr>
          <p:cNvPr id="6" name="Picture Placeholder 5">
            <a:extLst>
              <a:ext uri="{FF2B5EF4-FFF2-40B4-BE49-F238E27FC236}">
                <a16:creationId xmlns:a16="http://schemas.microsoft.com/office/drawing/2014/main" id="{02711242-72F8-5745-3788-8B9C0BD55512}"/>
              </a:ext>
            </a:extLst>
          </p:cNvPr>
          <p:cNvSpPr>
            <a:spLocks noGrp="1"/>
          </p:cNvSpPr>
          <p:nvPr>
            <p:ph type="pic" sz="quarter" idx="12"/>
          </p:nvPr>
        </p:nvSpPr>
        <p:spPr>
          <a:xfrm>
            <a:off x="0" y="0"/>
            <a:ext cx="12192000" cy="2649538"/>
          </a:xfrm>
          <a:prstGeom prst="rect">
            <a:avLst/>
          </a:prstGeom>
        </p:spPr>
        <p:txBody>
          <a:bodyPr/>
          <a:lstStyle/>
          <a:p>
            <a:endParaRPr lang="en-US"/>
          </a:p>
        </p:txBody>
      </p:sp>
      <p:pic>
        <p:nvPicPr>
          <p:cNvPr id="7" name="Picture 6" descr="A picture containing icon&#10;&#10;Description automatically generated">
            <a:extLst>
              <a:ext uri="{FF2B5EF4-FFF2-40B4-BE49-F238E27FC236}">
                <a16:creationId xmlns:a16="http://schemas.microsoft.com/office/drawing/2014/main" id="{0A971977-85ED-7261-BC2F-B9401EA54854}"/>
              </a:ext>
            </a:extLst>
          </p:cNvPr>
          <p:cNvPicPr>
            <a:picLocks noChangeAspect="1"/>
          </p:cNvPicPr>
          <p:nvPr userDrawn="1"/>
        </p:nvPicPr>
        <p:blipFill>
          <a:blip r:embed="rId5"/>
          <a:stretch>
            <a:fillRect/>
          </a:stretch>
        </p:blipFill>
        <p:spPr>
          <a:xfrm>
            <a:off x="3130379" y="893794"/>
            <a:ext cx="5931243" cy="1433085"/>
          </a:xfrm>
          <a:prstGeom prst="rect">
            <a:avLst/>
          </a:prstGeom>
        </p:spPr>
      </p:pic>
    </p:spTree>
    <p:extLst>
      <p:ext uri="{BB962C8B-B14F-4D97-AF65-F5344CB8AC3E}">
        <p14:creationId xmlns:p14="http://schemas.microsoft.com/office/powerpoint/2010/main" val="2051320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theme" Target="../theme/theme10.xml"/><Relationship Id="rId4" Type="http://schemas.openxmlformats.org/officeDocument/2006/relationships/slideLayout" Target="../slideLayouts/slideLayout2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7" Type="http://schemas.openxmlformats.org/officeDocument/2006/relationships/image" Target="../media/image11.sv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2.png"/><Relationship Id="rId4" Type="http://schemas.openxmlformats.org/officeDocument/2006/relationships/slideLayout" Target="../slideLayouts/slideLayout15.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A80AF-82F3-F8E0-ECD3-E38B89435960}"/>
              </a:ext>
            </a:extLst>
          </p:cNvPr>
          <p:cNvSpPr/>
          <p:nvPr userDrawn="1"/>
        </p:nvSpPr>
        <p:spPr>
          <a:xfrm>
            <a:off x="0" y="0"/>
            <a:ext cx="12192000" cy="278295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Slide Number Placeholder 5">
            <a:extLst>
              <a:ext uri="{FF2B5EF4-FFF2-40B4-BE49-F238E27FC236}">
                <a16:creationId xmlns:a16="http://schemas.microsoft.com/office/drawing/2014/main" id="{1DB9FA9F-14F7-F644-8F7C-98626C65F28B}"/>
              </a:ext>
            </a:extLst>
          </p:cNvPr>
          <p:cNvSpPr>
            <a:spLocks noGrp="1"/>
          </p:cNvSpPr>
          <p:nvPr>
            <p:ph type="sldNum" sz="quarter" idx="4"/>
          </p:nvPr>
        </p:nvSpPr>
        <p:spPr>
          <a:xfrm>
            <a:off x="8260657" y="6581141"/>
            <a:ext cx="3931343" cy="400739"/>
          </a:xfrm>
          <a:prstGeom prst="rect">
            <a:avLst/>
          </a:prstGeom>
        </p:spPr>
        <p:txBody>
          <a:bodyPr/>
          <a:lstStyle>
            <a:lvl1pPr algn="r">
              <a:defRPr sz="1100">
                <a:solidFill>
                  <a:schemeClr val="accent3"/>
                </a:solidFill>
                <a:latin typeface="Arial" panose="020B0604020202020204" pitchFamily="34" charset="0"/>
                <a:cs typeface="Arial" panose="020B0604020202020204" pitchFamily="34" charset="0"/>
              </a:defRPr>
            </a:lvl1pPr>
          </a:lstStyle>
          <a:p>
            <a:pPr>
              <a:defRPr/>
            </a:pPr>
            <a:r>
              <a:rPr lang="en-US"/>
              <a:t>© SEE  </a:t>
            </a:r>
            <a:r>
              <a:rPr lang="en-US" altLang="en-US"/>
              <a:t>| </a:t>
            </a:r>
            <a:fld id="{3A58E257-EB6E-4C2D-B1F3-E1DA43064D96}" type="slidenum">
              <a:rPr lang="en-US" altLang="en-US" smtClean="0"/>
              <a:pPr>
                <a:defRPr/>
              </a:pPr>
              <a:t>‹#›</a:t>
            </a:fld>
            <a:endParaRPr lang="en-US" altLang="en-US" dirty="0"/>
          </a:p>
        </p:txBody>
      </p:sp>
      <p:pic>
        <p:nvPicPr>
          <p:cNvPr id="2" name="Picture 1" descr="A picture containing icon&#10;&#10;Description automatically generated">
            <a:extLst>
              <a:ext uri="{FF2B5EF4-FFF2-40B4-BE49-F238E27FC236}">
                <a16:creationId xmlns:a16="http://schemas.microsoft.com/office/drawing/2014/main" id="{6466A7E3-253D-B5E3-7599-665A3DCEAD11}"/>
              </a:ext>
            </a:extLst>
          </p:cNvPr>
          <p:cNvPicPr>
            <a:picLocks noChangeAspect="1"/>
          </p:cNvPicPr>
          <p:nvPr userDrawn="1"/>
        </p:nvPicPr>
        <p:blipFill>
          <a:blip r:embed="rId3"/>
          <a:stretch>
            <a:fillRect/>
          </a:stretch>
        </p:blipFill>
        <p:spPr>
          <a:xfrm>
            <a:off x="3130378" y="764586"/>
            <a:ext cx="5931243" cy="1433085"/>
          </a:xfrm>
          <a:prstGeom prst="rect">
            <a:avLst/>
          </a:prstGeom>
        </p:spPr>
      </p:pic>
      <p:pic>
        <p:nvPicPr>
          <p:cNvPr id="5" name="Graphic 4">
            <a:extLst>
              <a:ext uri="{FF2B5EF4-FFF2-40B4-BE49-F238E27FC236}">
                <a16:creationId xmlns:a16="http://schemas.microsoft.com/office/drawing/2014/main" id="{D824C6C1-E518-F577-F7C5-363BEEEB0F8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3929" y="6162499"/>
            <a:ext cx="1258592" cy="577714"/>
          </a:xfrm>
          <a:prstGeom prst="rect">
            <a:avLst/>
          </a:prstGeom>
        </p:spPr>
      </p:pic>
    </p:spTree>
    <p:extLst>
      <p:ext uri="{BB962C8B-B14F-4D97-AF65-F5344CB8AC3E}">
        <p14:creationId xmlns:p14="http://schemas.microsoft.com/office/powerpoint/2010/main" val="4093727521"/>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icon&#10;&#10;Description automatically generated">
            <a:extLst>
              <a:ext uri="{FF2B5EF4-FFF2-40B4-BE49-F238E27FC236}">
                <a16:creationId xmlns:a16="http://schemas.microsoft.com/office/drawing/2014/main" id="{460D1DE2-C288-994E-BB14-5E36A6B52397}"/>
              </a:ext>
            </a:extLst>
          </p:cNvPr>
          <p:cNvPicPr>
            <a:picLocks noChangeAspect="1"/>
          </p:cNvPicPr>
          <p:nvPr userDrawn="1"/>
        </p:nvPicPr>
        <p:blipFill>
          <a:blip r:embed="rId6"/>
          <a:stretch>
            <a:fillRect/>
          </a:stretch>
        </p:blipFill>
        <p:spPr>
          <a:xfrm>
            <a:off x="10085680" y="99391"/>
            <a:ext cx="1996990" cy="484223"/>
          </a:xfrm>
          <a:prstGeom prst="rect">
            <a:avLst/>
          </a:prstGeom>
        </p:spPr>
      </p:pic>
      <p:sp>
        <p:nvSpPr>
          <p:cNvPr id="12" name="Text Placeholder 7">
            <a:extLst>
              <a:ext uri="{FF2B5EF4-FFF2-40B4-BE49-F238E27FC236}">
                <a16:creationId xmlns:a16="http://schemas.microsoft.com/office/drawing/2014/main" id="{C50C0059-E28A-294F-9C95-30EA6FC89C21}"/>
              </a:ext>
            </a:extLst>
          </p:cNvPr>
          <p:cNvSpPr txBox="1">
            <a:spLocks/>
          </p:cNvSpPr>
          <p:nvPr userDrawn="1"/>
        </p:nvSpPr>
        <p:spPr>
          <a:xfrm>
            <a:off x="259941" y="3153156"/>
            <a:ext cx="5624788" cy="5516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Divider Slide Headline</a:t>
            </a:r>
          </a:p>
        </p:txBody>
      </p:sp>
      <p:sp>
        <p:nvSpPr>
          <p:cNvPr id="13" name="Text Placeholder 9">
            <a:extLst>
              <a:ext uri="{FF2B5EF4-FFF2-40B4-BE49-F238E27FC236}">
                <a16:creationId xmlns:a16="http://schemas.microsoft.com/office/drawing/2014/main" id="{745B040D-86C6-C14C-9728-F3C6AA1F31B5}"/>
              </a:ext>
            </a:extLst>
          </p:cNvPr>
          <p:cNvSpPr txBox="1">
            <a:spLocks/>
          </p:cNvSpPr>
          <p:nvPr userDrawn="1"/>
        </p:nvSpPr>
        <p:spPr>
          <a:xfrm>
            <a:off x="259941" y="3932822"/>
            <a:ext cx="5983287" cy="5476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2">
                    <a:lumMod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800" dirty="0"/>
              <a:t>Subhead copy goes here </a:t>
            </a:r>
          </a:p>
        </p:txBody>
      </p:sp>
      <p:sp>
        <p:nvSpPr>
          <p:cNvPr id="15" name="Line">
            <a:extLst>
              <a:ext uri="{FF2B5EF4-FFF2-40B4-BE49-F238E27FC236}">
                <a16:creationId xmlns:a16="http://schemas.microsoft.com/office/drawing/2014/main" id="{D2713F47-8C70-8F42-99E0-43F6938C90C8}"/>
              </a:ext>
            </a:extLst>
          </p:cNvPr>
          <p:cNvSpPr/>
          <p:nvPr userDrawn="1"/>
        </p:nvSpPr>
        <p:spPr>
          <a:xfrm flipV="1">
            <a:off x="0" y="3742974"/>
            <a:ext cx="5624788" cy="0"/>
          </a:xfrm>
          <a:prstGeom prst="line">
            <a:avLst/>
          </a:prstGeom>
          <a:ln w="63500">
            <a:gradFill flip="none" rotWithShape="1">
              <a:gsLst>
                <a:gs pos="0">
                  <a:srgbClr val="008998"/>
                </a:gs>
                <a:gs pos="52000">
                  <a:srgbClr val="55FFF2"/>
                </a:gs>
                <a:gs pos="100000">
                  <a:srgbClr val="FCCD26"/>
                </a:gs>
              </a:gsLst>
              <a:lin ang="0" scaled="1"/>
              <a:tileRect/>
            </a:gradFill>
            <a:miter lim="400000"/>
          </a:ln>
        </p:spPr>
        <p:txBody>
          <a:bodyPr lIns="0" tIns="0" rIns="0" bIns="0" anchor="ctr"/>
          <a:lstStyle/>
          <a:p>
            <a:pPr algn="ctr" defTabSz="206329" eaLnBrk="0" fontAlgn="base" hangingPunct="0">
              <a:spcBef>
                <a:spcPct val="0"/>
              </a:spcBef>
              <a:spcAft>
                <a:spcPct val="0"/>
              </a:spcAft>
              <a:defRPr sz="3200" b="0">
                <a:solidFill>
                  <a:srgbClr val="FFFFFF"/>
                </a:solidFill>
                <a:latin typeface="+mn-lt"/>
                <a:ea typeface="+mn-ea"/>
                <a:cs typeface="+mn-cs"/>
                <a:sym typeface="Helvetica Neue Medium"/>
              </a:defRPr>
            </a:pPr>
            <a:endParaRPr sz="800" kern="0" dirty="0">
              <a:solidFill>
                <a:srgbClr val="FFFFFF"/>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54288429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5F1F7F3-BFB2-B4D1-B13B-0443222D6466}"/>
              </a:ext>
            </a:extLst>
          </p:cNvPr>
          <p:cNvSpPr>
            <a:spLocks noGrp="1"/>
          </p:cNvSpPr>
          <p:nvPr>
            <p:ph type="sldNum" sz="quarter" idx="4"/>
          </p:nvPr>
        </p:nvSpPr>
        <p:spPr>
          <a:xfrm>
            <a:off x="8260657" y="6581141"/>
            <a:ext cx="3931343" cy="400739"/>
          </a:xfrm>
          <a:prstGeom prst="rect">
            <a:avLst/>
          </a:prstGeom>
        </p:spPr>
        <p:txBody>
          <a:bodyPr/>
          <a:lstStyle>
            <a:lvl1pPr algn="r">
              <a:defRPr sz="1100">
                <a:solidFill>
                  <a:schemeClr val="accent3"/>
                </a:solidFill>
                <a:latin typeface="Arial" panose="020B0604020202020204" pitchFamily="34" charset="0"/>
                <a:cs typeface="Arial" panose="020B0604020202020204" pitchFamily="34" charset="0"/>
              </a:defRPr>
            </a:lvl1pPr>
          </a:lstStyle>
          <a:p>
            <a:pPr>
              <a:defRPr/>
            </a:pPr>
            <a:r>
              <a:rPr lang="en-US"/>
              <a:t>© SEE  </a:t>
            </a:r>
            <a:r>
              <a:rPr lang="en-US" altLang="en-US"/>
              <a:t>| </a:t>
            </a:r>
            <a:fld id="{3A58E257-EB6E-4C2D-B1F3-E1DA43064D96}" type="slidenum">
              <a:rPr lang="en-US" altLang="en-US" smtClean="0"/>
              <a:pPr>
                <a:defRPr/>
              </a:pPr>
              <a:t>‹#›</a:t>
            </a:fld>
            <a:endParaRPr lang="en-US" altLang="en-US" dirty="0"/>
          </a:p>
        </p:txBody>
      </p:sp>
      <p:sp>
        <p:nvSpPr>
          <p:cNvPr id="9" name="Clients…">
            <a:extLst>
              <a:ext uri="{FF2B5EF4-FFF2-40B4-BE49-F238E27FC236}">
                <a16:creationId xmlns:a16="http://schemas.microsoft.com/office/drawing/2014/main" id="{D3DC50F9-6204-95FD-5345-D1B5D4C1AC08}"/>
              </a:ext>
            </a:extLst>
          </p:cNvPr>
          <p:cNvSpPr txBox="1"/>
          <p:nvPr userDrawn="1"/>
        </p:nvSpPr>
        <p:spPr>
          <a:xfrm>
            <a:off x="5009945" y="3145781"/>
            <a:ext cx="2180988" cy="283219"/>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defTabSz="412740" eaLnBrk="1" fontAlgn="auto">
              <a:lnSpc>
                <a:spcPct val="150000"/>
              </a:lnSpc>
              <a:spcBef>
                <a:spcPts val="0"/>
              </a:spcBef>
              <a:spcAft>
                <a:spcPts val="0"/>
              </a:spcAft>
              <a:defRPr sz="2200" b="0">
                <a:solidFill>
                  <a:srgbClr val="1C1F25"/>
                </a:solidFill>
                <a:latin typeface="Roboto Bold"/>
                <a:ea typeface="Roboto Bold"/>
                <a:cs typeface="Roboto Bold"/>
                <a:sym typeface="Roboto Bold"/>
              </a:defRPr>
            </a:pPr>
            <a:r>
              <a:rPr lang="en-US" sz="1400" kern="0" dirty="0">
                <a:solidFill>
                  <a:schemeClr val="bg1">
                    <a:lumMod val="75000"/>
                  </a:schemeClr>
                </a:solidFill>
                <a:latin typeface="+mj-lt"/>
                <a:sym typeface="Roboto Bold"/>
              </a:rPr>
              <a:t>for</a:t>
            </a:r>
            <a:endParaRPr sz="1400" kern="0" dirty="0">
              <a:solidFill>
                <a:schemeClr val="bg1">
                  <a:lumMod val="75000"/>
                </a:schemeClr>
              </a:solidFill>
              <a:latin typeface="+mj-lt"/>
              <a:sym typeface="Roboto Light"/>
            </a:endParaRPr>
          </a:p>
        </p:txBody>
      </p:sp>
      <p:pic>
        <p:nvPicPr>
          <p:cNvPr id="10" name="Picture 9" descr="Logo, company name&#10;&#10;Description automatically generated">
            <a:extLst>
              <a:ext uri="{FF2B5EF4-FFF2-40B4-BE49-F238E27FC236}">
                <a16:creationId xmlns:a16="http://schemas.microsoft.com/office/drawing/2014/main" id="{270D2A7D-28B7-F72E-BCE7-38F29CC210C0}"/>
              </a:ext>
            </a:extLst>
          </p:cNvPr>
          <p:cNvPicPr>
            <a:picLocks noChangeAspect="1"/>
          </p:cNvPicPr>
          <p:nvPr userDrawn="1"/>
        </p:nvPicPr>
        <p:blipFill>
          <a:blip r:embed="rId3"/>
          <a:stretch>
            <a:fillRect/>
          </a:stretch>
        </p:blipFill>
        <p:spPr>
          <a:xfrm>
            <a:off x="1376390" y="1795667"/>
            <a:ext cx="3727508" cy="2339011"/>
          </a:xfrm>
          <a:prstGeom prst="rect">
            <a:avLst/>
          </a:prstGeom>
        </p:spPr>
      </p:pic>
      <p:cxnSp>
        <p:nvCxnSpPr>
          <p:cNvPr id="11" name="Straight Connector 10">
            <a:extLst>
              <a:ext uri="{FF2B5EF4-FFF2-40B4-BE49-F238E27FC236}">
                <a16:creationId xmlns:a16="http://schemas.microsoft.com/office/drawing/2014/main" id="{8F4513C3-8C0E-DA2F-1AA3-B2E900CC4915}"/>
              </a:ext>
            </a:extLst>
          </p:cNvPr>
          <p:cNvCxnSpPr>
            <a:cxnSpLocks/>
          </p:cNvCxnSpPr>
          <p:nvPr userDrawn="1"/>
        </p:nvCxnSpPr>
        <p:spPr>
          <a:xfrm flipV="1">
            <a:off x="6096000" y="1235119"/>
            <a:ext cx="0" cy="1828800"/>
          </a:xfrm>
          <a:prstGeom prst="line">
            <a:avLst/>
          </a:prstGeom>
          <a:ln>
            <a:solidFill>
              <a:schemeClr val="bg1">
                <a:lumMod val="85000"/>
              </a:schemeClr>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4DFACC74-784F-AF39-975A-6A4D72F61B33}"/>
              </a:ext>
            </a:extLst>
          </p:cNvPr>
          <p:cNvCxnSpPr>
            <a:cxnSpLocks/>
          </p:cNvCxnSpPr>
          <p:nvPr userDrawn="1"/>
        </p:nvCxnSpPr>
        <p:spPr>
          <a:xfrm flipV="1">
            <a:off x="6096000" y="3583796"/>
            <a:ext cx="0" cy="1842969"/>
          </a:xfrm>
          <a:prstGeom prst="line">
            <a:avLst/>
          </a:prstGeom>
          <a:ln>
            <a:solidFill>
              <a:schemeClr val="bg1">
                <a:lumMod val="85000"/>
              </a:schemeClr>
            </a:solidFill>
          </a:ln>
        </p:spPr>
        <p:style>
          <a:lnRef idx="2">
            <a:schemeClr val="dk1"/>
          </a:lnRef>
          <a:fillRef idx="0">
            <a:schemeClr val="dk1"/>
          </a:fillRef>
          <a:effectRef idx="1">
            <a:schemeClr val="dk1"/>
          </a:effectRef>
          <a:fontRef idx="minor">
            <a:schemeClr val="tx1"/>
          </a:fontRef>
        </p:style>
      </p:cxnSp>
      <p:pic>
        <p:nvPicPr>
          <p:cNvPr id="2" name="Graphic 1">
            <a:extLst>
              <a:ext uri="{FF2B5EF4-FFF2-40B4-BE49-F238E27FC236}">
                <a16:creationId xmlns:a16="http://schemas.microsoft.com/office/drawing/2014/main" id="{8C8C1DB3-114E-04C8-F728-3C86C8ECEEF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3929" y="6162499"/>
            <a:ext cx="1258592" cy="577714"/>
          </a:xfrm>
          <a:prstGeom prst="rect">
            <a:avLst/>
          </a:prstGeom>
        </p:spPr>
      </p:pic>
    </p:spTree>
    <p:extLst>
      <p:ext uri="{BB962C8B-B14F-4D97-AF65-F5344CB8AC3E}">
        <p14:creationId xmlns:p14="http://schemas.microsoft.com/office/powerpoint/2010/main" val="1860214691"/>
      </p:ext>
    </p:extLst>
  </p:cSld>
  <p:clrMap bg1="lt1" tx1="dk1" bg2="lt2" tx2="dk2" accent1="accent1" accent2="accent2" accent3="accent3" accent4="accent4" accent5="accent5" accent6="accent6" hlink="hlink" folHlink="folHlink"/>
  <p:sldLayoutIdLst>
    <p:sldLayoutId id="21474837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DB9FA9F-14F7-F644-8F7C-98626C65F28B}"/>
              </a:ext>
            </a:extLst>
          </p:cNvPr>
          <p:cNvSpPr>
            <a:spLocks noGrp="1"/>
          </p:cNvSpPr>
          <p:nvPr>
            <p:ph type="sldNum" sz="quarter" idx="4"/>
          </p:nvPr>
        </p:nvSpPr>
        <p:spPr>
          <a:xfrm>
            <a:off x="8260657" y="6581141"/>
            <a:ext cx="3931343" cy="400739"/>
          </a:xfrm>
          <a:prstGeom prst="rect">
            <a:avLst/>
          </a:prstGeom>
        </p:spPr>
        <p:txBody>
          <a:bodyPr/>
          <a:lstStyle>
            <a:lvl1pPr algn="r">
              <a:defRPr sz="1100">
                <a:solidFill>
                  <a:schemeClr val="accent3"/>
                </a:solidFill>
                <a:latin typeface="Arial" panose="020B0604020202020204" pitchFamily="34" charset="0"/>
                <a:cs typeface="Arial" panose="020B0604020202020204" pitchFamily="34" charset="0"/>
              </a:defRPr>
            </a:lvl1pPr>
          </a:lstStyle>
          <a:p>
            <a:pPr>
              <a:defRPr/>
            </a:pPr>
            <a:r>
              <a:rPr lang="en-US"/>
              <a:t>© SEE  </a:t>
            </a:r>
            <a:r>
              <a:rPr lang="en-US" altLang="en-US"/>
              <a:t>| </a:t>
            </a:r>
            <a:fld id="{3A58E257-EB6E-4C2D-B1F3-E1DA43064D96}" type="slidenum">
              <a:rPr lang="en-US" altLang="en-US" smtClean="0"/>
              <a:pPr>
                <a:defRPr/>
              </a:pPr>
              <a:t>‹#›</a:t>
            </a:fld>
            <a:endParaRPr lang="en-US" altLang="en-US" dirty="0"/>
          </a:p>
        </p:txBody>
      </p:sp>
    </p:spTree>
    <p:extLst>
      <p:ext uri="{BB962C8B-B14F-4D97-AF65-F5344CB8AC3E}">
        <p14:creationId xmlns:p14="http://schemas.microsoft.com/office/powerpoint/2010/main" val="160277840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DB9FA9F-14F7-F644-8F7C-98626C65F28B}"/>
              </a:ext>
            </a:extLst>
          </p:cNvPr>
          <p:cNvSpPr>
            <a:spLocks noGrp="1"/>
          </p:cNvSpPr>
          <p:nvPr>
            <p:ph type="sldNum" sz="quarter" idx="4"/>
          </p:nvPr>
        </p:nvSpPr>
        <p:spPr>
          <a:xfrm>
            <a:off x="8260657" y="6581141"/>
            <a:ext cx="3931343" cy="400739"/>
          </a:xfrm>
          <a:prstGeom prst="rect">
            <a:avLst/>
          </a:prstGeom>
        </p:spPr>
        <p:txBody>
          <a:bodyPr/>
          <a:lstStyle>
            <a:lvl1pPr algn="r">
              <a:defRPr sz="1100">
                <a:solidFill>
                  <a:schemeClr val="accent3"/>
                </a:solidFill>
                <a:latin typeface="Arial" panose="020B0604020202020204" pitchFamily="34" charset="0"/>
                <a:cs typeface="Arial" panose="020B0604020202020204" pitchFamily="34" charset="0"/>
              </a:defRPr>
            </a:lvl1pPr>
          </a:lstStyle>
          <a:p>
            <a:pPr>
              <a:defRPr/>
            </a:pPr>
            <a:r>
              <a:rPr lang="en-US"/>
              <a:t>© SEE  </a:t>
            </a:r>
            <a:r>
              <a:rPr lang="en-US" altLang="en-US"/>
              <a:t>| </a:t>
            </a:r>
            <a:fld id="{3A58E257-EB6E-4C2D-B1F3-E1DA43064D96}" type="slidenum">
              <a:rPr lang="en-US" altLang="en-US" smtClean="0"/>
              <a:pPr>
                <a:defRPr/>
              </a:pPr>
              <a:t>‹#›</a:t>
            </a:fld>
            <a:endParaRPr lang="en-US" altLang="en-US" dirty="0"/>
          </a:p>
        </p:txBody>
      </p:sp>
      <p:pic>
        <p:nvPicPr>
          <p:cNvPr id="4" name="Picture 3" descr="A picture containing icon&#10;&#10;Description automatically generated">
            <a:extLst>
              <a:ext uri="{FF2B5EF4-FFF2-40B4-BE49-F238E27FC236}">
                <a16:creationId xmlns:a16="http://schemas.microsoft.com/office/drawing/2014/main" id="{FEAA8CE1-1A43-F1EF-74A3-881A7A669AEE}"/>
              </a:ext>
            </a:extLst>
          </p:cNvPr>
          <p:cNvPicPr>
            <a:picLocks noChangeAspect="1"/>
          </p:cNvPicPr>
          <p:nvPr userDrawn="1"/>
        </p:nvPicPr>
        <p:blipFill>
          <a:blip r:embed="rId4"/>
          <a:stretch>
            <a:fillRect/>
          </a:stretch>
        </p:blipFill>
        <p:spPr>
          <a:xfrm>
            <a:off x="3130379" y="893794"/>
            <a:ext cx="5931243" cy="1433085"/>
          </a:xfrm>
          <a:prstGeom prst="rect">
            <a:avLst/>
          </a:prstGeom>
        </p:spPr>
      </p:pic>
      <p:pic>
        <p:nvPicPr>
          <p:cNvPr id="2" name="Graphic 1">
            <a:extLst>
              <a:ext uri="{FF2B5EF4-FFF2-40B4-BE49-F238E27FC236}">
                <a16:creationId xmlns:a16="http://schemas.microsoft.com/office/drawing/2014/main" id="{BF894443-2012-34A5-0AB1-346639220D43}"/>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3929" y="6162499"/>
            <a:ext cx="1258592" cy="577714"/>
          </a:xfrm>
          <a:prstGeom prst="rect">
            <a:avLst/>
          </a:prstGeom>
        </p:spPr>
      </p:pic>
    </p:spTree>
    <p:extLst>
      <p:ext uri="{BB962C8B-B14F-4D97-AF65-F5344CB8AC3E}">
        <p14:creationId xmlns:p14="http://schemas.microsoft.com/office/powerpoint/2010/main" val="7881758"/>
      </p:ext>
    </p:extLst>
  </p:cSld>
  <p:clrMap bg1="lt1" tx1="dk1" bg2="lt2" tx2="dk2" accent1="accent1" accent2="accent2" accent3="accent3" accent4="accent4" accent5="accent5" accent6="accent6" hlink="hlink" folHlink="folHlink"/>
  <p:sldLayoutIdLst>
    <p:sldLayoutId id="2147483711" r:id="rId1"/>
    <p:sldLayoutId id="214748371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DB9FA9F-14F7-F644-8F7C-98626C65F28B}"/>
              </a:ext>
            </a:extLst>
          </p:cNvPr>
          <p:cNvSpPr>
            <a:spLocks noGrp="1"/>
          </p:cNvSpPr>
          <p:nvPr>
            <p:ph type="sldNum" sz="quarter" idx="4"/>
          </p:nvPr>
        </p:nvSpPr>
        <p:spPr>
          <a:xfrm>
            <a:off x="8260657" y="6581141"/>
            <a:ext cx="3931343" cy="400739"/>
          </a:xfrm>
          <a:prstGeom prst="rect">
            <a:avLst/>
          </a:prstGeom>
        </p:spPr>
        <p:txBody>
          <a:bodyPr/>
          <a:lstStyle>
            <a:lvl1pPr algn="r">
              <a:defRPr sz="1100">
                <a:solidFill>
                  <a:schemeClr val="accent3"/>
                </a:solidFill>
                <a:latin typeface="Arial" panose="020B0604020202020204" pitchFamily="34" charset="0"/>
                <a:cs typeface="Arial" panose="020B0604020202020204" pitchFamily="34" charset="0"/>
              </a:defRPr>
            </a:lvl1pPr>
          </a:lstStyle>
          <a:p>
            <a:pPr>
              <a:defRPr/>
            </a:pPr>
            <a:r>
              <a:rPr lang="en-US"/>
              <a:t>© SEE  </a:t>
            </a:r>
            <a:r>
              <a:rPr lang="en-US" altLang="en-US"/>
              <a:t>| </a:t>
            </a:r>
            <a:fld id="{3A58E257-EB6E-4C2D-B1F3-E1DA43064D96}" type="slidenum">
              <a:rPr lang="en-US" altLang="en-US" smtClean="0"/>
              <a:pPr>
                <a:defRPr/>
              </a:pPr>
              <a:t>‹#›</a:t>
            </a:fld>
            <a:endParaRPr lang="en-US" altLang="en-US" dirty="0"/>
          </a:p>
        </p:txBody>
      </p:sp>
    </p:spTree>
    <p:extLst>
      <p:ext uri="{BB962C8B-B14F-4D97-AF65-F5344CB8AC3E}">
        <p14:creationId xmlns:p14="http://schemas.microsoft.com/office/powerpoint/2010/main" val="1720969289"/>
      </p:ext>
    </p:extLst>
  </p:cSld>
  <p:clrMap bg1="lt1" tx1="dk1" bg2="lt2" tx2="dk2" accent1="accent1" accent2="accent2" accent3="accent3" accent4="accent4" accent5="accent5" accent6="accent6" hlink="hlink" folHlink="folHlink"/>
  <p:sldLayoutIdLst>
    <p:sldLayoutId id="2147483699" r:id="rId1"/>
    <p:sldLayoutId id="214748370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FEAA8CE1-1A43-F1EF-74A3-881A7A669AEE}"/>
              </a:ext>
            </a:extLst>
          </p:cNvPr>
          <p:cNvPicPr>
            <a:picLocks noChangeAspect="1"/>
          </p:cNvPicPr>
          <p:nvPr userDrawn="1"/>
        </p:nvPicPr>
        <p:blipFill>
          <a:blip r:embed="rId4"/>
          <a:stretch>
            <a:fillRect/>
          </a:stretch>
        </p:blipFill>
        <p:spPr>
          <a:xfrm>
            <a:off x="868272" y="1129120"/>
            <a:ext cx="5021646" cy="1213311"/>
          </a:xfrm>
          <a:prstGeom prst="rect">
            <a:avLst/>
          </a:prstGeom>
        </p:spPr>
      </p:pic>
      <p:pic>
        <p:nvPicPr>
          <p:cNvPr id="2" name="Picture 1" descr="Logo&#10;&#10;Description automatically generated">
            <a:extLst>
              <a:ext uri="{FF2B5EF4-FFF2-40B4-BE49-F238E27FC236}">
                <a16:creationId xmlns:a16="http://schemas.microsoft.com/office/drawing/2014/main" id="{8DBE0293-6601-3F87-0FB2-9A9F6034D19B}"/>
              </a:ext>
            </a:extLst>
          </p:cNvPr>
          <p:cNvPicPr>
            <a:picLocks noChangeAspect="1"/>
          </p:cNvPicPr>
          <p:nvPr userDrawn="1"/>
        </p:nvPicPr>
        <p:blipFill>
          <a:blip r:embed="rId5"/>
          <a:stretch>
            <a:fillRect/>
          </a:stretch>
        </p:blipFill>
        <p:spPr>
          <a:xfrm>
            <a:off x="631869" y="2459477"/>
            <a:ext cx="4608442" cy="707833"/>
          </a:xfrm>
          <a:prstGeom prst="rect">
            <a:avLst/>
          </a:prstGeom>
        </p:spPr>
      </p:pic>
      <p:pic>
        <p:nvPicPr>
          <p:cNvPr id="5" name="Graphic 4">
            <a:extLst>
              <a:ext uri="{FF2B5EF4-FFF2-40B4-BE49-F238E27FC236}">
                <a16:creationId xmlns:a16="http://schemas.microsoft.com/office/drawing/2014/main" id="{1D78EB1B-B343-7E40-2054-F3254822087F}"/>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51537" y="5872096"/>
            <a:ext cx="1258592" cy="577714"/>
          </a:xfrm>
          <a:prstGeom prst="rect">
            <a:avLst/>
          </a:prstGeom>
        </p:spPr>
      </p:pic>
      <p:sp>
        <p:nvSpPr>
          <p:cNvPr id="6" name="Footer Placeholder 4">
            <a:extLst>
              <a:ext uri="{FF2B5EF4-FFF2-40B4-BE49-F238E27FC236}">
                <a16:creationId xmlns:a16="http://schemas.microsoft.com/office/drawing/2014/main" id="{0A366CB1-F081-0835-AC12-A27CEF50BA70}"/>
              </a:ext>
            </a:extLst>
          </p:cNvPr>
          <p:cNvSpPr>
            <a:spLocks noGrp="1"/>
          </p:cNvSpPr>
          <p:nvPr>
            <p:ph type="ftr" sz="quarter" idx="3"/>
          </p:nvPr>
        </p:nvSpPr>
        <p:spPr>
          <a:xfrm>
            <a:off x="9321799" y="6421902"/>
            <a:ext cx="2451099" cy="250335"/>
          </a:xfrm>
          <a:prstGeom prst="rect">
            <a:avLst/>
          </a:prstGeom>
          <a:noFill/>
        </p:spPr>
        <p:txBody>
          <a:bodyPr vert="horz" lIns="0" tIns="0" rIns="0" bIns="0" rtlCol="0" anchor="b">
            <a:noAutofit/>
          </a:bodyPr>
          <a:lstStyle>
            <a:lvl1pPr algn="r">
              <a:defRPr sz="1000">
                <a:solidFill>
                  <a:schemeClr val="tx1"/>
                </a:solidFill>
              </a:defRPr>
            </a:lvl1pPr>
          </a:lstStyle>
          <a:p>
            <a:r>
              <a:rPr lang="en-US" dirty="0"/>
              <a:t>© 2023  |  SEE  |  </a:t>
            </a:r>
            <a:fld id="{3A58E257-EB6E-4C2D-B1F3-E1DA43064D96}" type="slidenum">
              <a:rPr lang="en-US" altLang="en-US" smtClean="0"/>
              <a:pPr/>
              <a:t>‹#›</a:t>
            </a:fld>
            <a:endParaRPr lang="en-US" altLang="en-US" dirty="0"/>
          </a:p>
        </p:txBody>
      </p:sp>
    </p:spTree>
    <p:extLst>
      <p:ext uri="{BB962C8B-B14F-4D97-AF65-F5344CB8AC3E}">
        <p14:creationId xmlns:p14="http://schemas.microsoft.com/office/powerpoint/2010/main" val="2523303959"/>
      </p:ext>
    </p:extLst>
  </p:cSld>
  <p:clrMap bg1="dk1" tx1="lt1" bg2="dk2" tx2="lt2" accent1="accent1" accent2="accent2" accent3="accent3" accent4="accent4" accent5="accent5" accent6="accent6" hlink="hlink" folHlink="folHlink"/>
  <p:sldLayoutIdLst>
    <p:sldLayoutId id="2147483696" r:id="rId1"/>
    <p:sldLayoutId id="2147483697"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7A54483C-B51C-7E45-AC27-D7DB43389080}"/>
              </a:ext>
            </a:extLst>
          </p:cNvPr>
          <p:cNvPicPr>
            <a:picLocks noChangeAspect="1"/>
          </p:cNvPicPr>
          <p:nvPr userDrawn="1"/>
        </p:nvPicPr>
        <p:blipFill rotWithShape="1">
          <a:blip r:embed="rId10"/>
          <a:srcRect t="87826"/>
          <a:stretch/>
        </p:blipFill>
        <p:spPr>
          <a:xfrm>
            <a:off x="0" y="6023112"/>
            <a:ext cx="12192000" cy="834887"/>
          </a:xfrm>
          <a:prstGeom prst="rect">
            <a:avLst/>
          </a:prstGeom>
        </p:spPr>
      </p:pic>
    </p:spTree>
    <p:extLst>
      <p:ext uri="{BB962C8B-B14F-4D97-AF65-F5344CB8AC3E}">
        <p14:creationId xmlns:p14="http://schemas.microsoft.com/office/powerpoint/2010/main" val="8782789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701" r:id="rId5"/>
    <p:sldLayoutId id="2147483648" r:id="rId6"/>
    <p:sldLayoutId id="2147483649" r:id="rId7"/>
    <p:sldLayoutId id="2147483720"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D5C644-EFB4-D95A-1D4F-7F4C2C6DD992}"/>
              </a:ext>
            </a:extLst>
          </p:cNvPr>
          <p:cNvSpPr>
            <a:spLocks noGrp="1"/>
          </p:cNvSpPr>
          <p:nvPr>
            <p:ph type="sldNum" sz="quarter" idx="4"/>
          </p:nvPr>
        </p:nvSpPr>
        <p:spPr>
          <a:xfrm>
            <a:off x="202096" y="637622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4229DC-5750-5243-B90F-AA79F86B3B31}" type="slidenum">
              <a:rPr lang="en-US" smtClean="0"/>
              <a:pPr/>
              <a:t>‹#›</a:t>
            </a:fld>
            <a:endParaRPr lang="en-US"/>
          </a:p>
        </p:txBody>
      </p:sp>
      <p:pic>
        <p:nvPicPr>
          <p:cNvPr id="7" name="Picture 6" descr="A picture containing icon&#10;&#10;Description automatically generated">
            <a:extLst>
              <a:ext uri="{FF2B5EF4-FFF2-40B4-BE49-F238E27FC236}">
                <a16:creationId xmlns:a16="http://schemas.microsoft.com/office/drawing/2014/main" id="{54626CCF-548A-1F92-8C39-F8D7B8D9E9E4}"/>
              </a:ext>
            </a:extLst>
          </p:cNvPr>
          <p:cNvPicPr>
            <a:picLocks noChangeAspect="1"/>
          </p:cNvPicPr>
          <p:nvPr userDrawn="1"/>
        </p:nvPicPr>
        <p:blipFill>
          <a:blip r:embed="rId3"/>
          <a:stretch>
            <a:fillRect/>
          </a:stretch>
        </p:blipFill>
        <p:spPr>
          <a:xfrm>
            <a:off x="10468788" y="6335522"/>
            <a:ext cx="1511177" cy="365125"/>
          </a:xfrm>
          <a:prstGeom prst="rect">
            <a:avLst/>
          </a:prstGeom>
        </p:spPr>
      </p:pic>
    </p:spTree>
    <p:extLst>
      <p:ext uri="{BB962C8B-B14F-4D97-AF65-F5344CB8AC3E}">
        <p14:creationId xmlns:p14="http://schemas.microsoft.com/office/powerpoint/2010/main" val="1475859521"/>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6F6E8BCE-B354-1B47-A2DA-84B0FFE20759}"/>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86978095"/>
      </p:ext>
    </p:extLst>
  </p:cSld>
  <p:clrMap bg1="lt1" tx1="dk1" bg2="lt2" tx2="dk2" accent1="accent1" accent2="accent2" accent3="accent3" accent4="accent4" accent5="accent5" accent6="accent6" hlink="hlink" folHlink="folHlink"/>
  <p:sldLayoutIdLst>
    <p:sldLayoutId id="214748365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jpg"/><Relationship Id="rId1" Type="http://schemas.openxmlformats.org/officeDocument/2006/relationships/slideLayout" Target="../slideLayouts/slideLayout17.xml"/><Relationship Id="rId5" Type="http://schemas.openxmlformats.org/officeDocument/2006/relationships/hyperlink" Target="https://unsplash.com/s/photos/philippines?utm_source=unsplash&amp;utm_medium=referral&amp;utm_content=creditCopyText" TargetMode="External"/><Relationship Id="rId4" Type="http://schemas.openxmlformats.org/officeDocument/2006/relationships/hyperlink" Target="https://unsplash.com/@miguelconstantin?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hyperlink" Target="https://unsplash.com/photos/M6GsC4AGrEs?utm_source=unsplash&amp;utm_medium=referral&amp;utm_content=creditCopyText" TargetMode="External"/><Relationship Id="rId4" Type="http://schemas.openxmlformats.org/officeDocument/2006/relationships/hyperlink" Target="https://unsplash.com/@rexysnaps?utm_source=unsplash&amp;utm_medium=referral&amp;utm_content=creditCopyText"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12.pn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2.png"/><Relationship Id="rId7" Type="http://schemas.openxmlformats.org/officeDocument/2006/relationships/hyperlink" Target="https://www.figma.com/proto/vG6LZJJCLyEtkKojYzl398/Sandbox?node-id=6552:14425&amp;scaling=scale-down&amp;page-id=6552:14424&amp;starting-point-node-id=6552:14425" TargetMode="External"/><Relationship Id="rId2" Type="http://schemas.openxmlformats.org/officeDocument/2006/relationships/image" Target="../media/image47.jpeg"/><Relationship Id="rId1" Type="http://schemas.openxmlformats.org/officeDocument/2006/relationships/slideLayout" Target="../slideLayouts/slideLayout18.xml"/><Relationship Id="rId6" Type="http://schemas.microsoft.com/office/2007/relationships/hdphoto" Target="../media/hdphoto1.wdp"/><Relationship Id="rId11" Type="http://schemas.openxmlformats.org/officeDocument/2006/relationships/image" Target="../media/image53.jpeg"/><Relationship Id="rId5" Type="http://schemas.openxmlformats.org/officeDocument/2006/relationships/image" Target="../media/image49.png"/><Relationship Id="rId10" Type="http://schemas.openxmlformats.org/officeDocument/2006/relationships/image" Target="../media/image52.jpeg"/><Relationship Id="rId4" Type="http://schemas.openxmlformats.org/officeDocument/2006/relationships/image" Target="../media/image48.png"/><Relationship Id="rId9"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jpe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hyperlink" Target="https://unsplash.com/s/photos/connection?utm_source=unsplash&amp;utm_medium=referral&amp;utm_content=creditCopyText" TargetMode="External"/><Relationship Id="rId5" Type="http://schemas.openxmlformats.org/officeDocument/2006/relationships/hyperlink" Target="https://unsplash.com/@kellysikkema?utm_source=unsplash&amp;utm_medium=referral&amp;utm_content=creditCopyText" TargetMode="Externa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hart" Target="../charts/chart1.xml"/><Relationship Id="rId7"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12.png"/><Relationship Id="rId5" Type="http://schemas.openxmlformats.org/officeDocument/2006/relationships/image" Target="../media/image20.sv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hyperlink" Target="https://unsplash.com/@rexysnaps?utm_source=unsplash&amp;utm_medium=referral&amp;utm_content=creditCopyText" TargetMode="External"/><Relationship Id="rId2" Type="http://schemas.openxmlformats.org/officeDocument/2006/relationships/image" Target="../media/image33.jpeg"/><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hyperlink" Target="https://unsplash.com/photos/M6GsC4AGrEs?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7E0149-9D2B-DE20-18FB-B2F315D424DA}"/>
              </a:ext>
            </a:extLst>
          </p:cNvPr>
          <p:cNvSpPr>
            <a:spLocks noGrp="1"/>
          </p:cNvSpPr>
          <p:nvPr>
            <p:ph type="body" sz="quarter" idx="13"/>
          </p:nvPr>
        </p:nvSpPr>
        <p:spPr>
          <a:xfrm>
            <a:off x="764555" y="4661176"/>
            <a:ext cx="8958565" cy="1316543"/>
          </a:xfrm>
        </p:spPr>
        <p:txBody>
          <a:bodyPr/>
          <a:lstStyle/>
          <a:p>
            <a:r>
              <a:rPr lang="en-US" dirty="0"/>
              <a:t>how smart packaging unwraps a new world for food brands</a:t>
            </a:r>
          </a:p>
          <a:p>
            <a:r>
              <a:rPr lang="en-US" sz="1800" b="1" dirty="0"/>
              <a:t>Anna Di Bello </a:t>
            </a:r>
            <a:r>
              <a:rPr lang="en-US" sz="1600" dirty="0"/>
              <a:t>Director APAC Marketing, Digital, Graphics and Smart Packaging </a:t>
            </a:r>
            <a:r>
              <a:rPr lang="en-US" sz="1600" dirty="0" err="1"/>
              <a:t>CoE</a:t>
            </a:r>
            <a:endParaRPr lang="en-US" sz="1600" dirty="0"/>
          </a:p>
          <a:p>
            <a:endParaRPr lang="en-US" dirty="0"/>
          </a:p>
        </p:txBody>
      </p:sp>
      <p:pic>
        <p:nvPicPr>
          <p:cNvPr id="4" name="Picture 2">
            <a:extLst>
              <a:ext uri="{FF2B5EF4-FFF2-40B4-BE49-F238E27FC236}">
                <a16:creationId xmlns:a16="http://schemas.microsoft.com/office/drawing/2014/main" id="{1F65ACD4-56A7-F813-83B7-F76CCDACA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5196" y="4661176"/>
            <a:ext cx="3067473" cy="24006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hand holding a cell phone&#10;&#10;Description automatically generated">
            <a:extLst>
              <a:ext uri="{FF2B5EF4-FFF2-40B4-BE49-F238E27FC236}">
                <a16:creationId xmlns:a16="http://schemas.microsoft.com/office/drawing/2014/main" id="{B04BFF9D-1E0B-72DA-D075-1C43599E3563}"/>
              </a:ext>
            </a:extLst>
          </p:cNvPr>
          <p:cNvPicPr>
            <a:picLocks noChangeAspect="1"/>
          </p:cNvPicPr>
          <p:nvPr/>
        </p:nvPicPr>
        <p:blipFill>
          <a:blip r:embed="rId4"/>
          <a:stretch>
            <a:fillRect/>
          </a:stretch>
        </p:blipFill>
        <p:spPr>
          <a:xfrm>
            <a:off x="-4656" y="2616"/>
            <a:ext cx="12196656" cy="6855384"/>
          </a:xfrm>
          <a:prstGeom prst="rect">
            <a:avLst/>
          </a:prstGeom>
        </p:spPr>
      </p:pic>
    </p:spTree>
    <p:extLst>
      <p:ext uri="{BB962C8B-B14F-4D97-AF65-F5344CB8AC3E}">
        <p14:creationId xmlns:p14="http://schemas.microsoft.com/office/powerpoint/2010/main" val="102664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holding her hand up&#10;&#10;Description automatically generated with low confidence">
            <a:extLst>
              <a:ext uri="{FF2B5EF4-FFF2-40B4-BE49-F238E27FC236}">
                <a16:creationId xmlns:a16="http://schemas.microsoft.com/office/drawing/2014/main" id="{F55B00DD-0913-DFE4-88BD-DC467D1B7A42}"/>
              </a:ext>
            </a:extLst>
          </p:cNvPr>
          <p:cNvPicPr>
            <a:picLocks noGrp="1" noChangeAspect="1"/>
          </p:cNvPicPr>
          <p:nvPr>
            <p:ph type="pic" sz="quarter" idx="10"/>
          </p:nvPr>
        </p:nvPicPr>
        <p:blipFill>
          <a:blip r:embed="rId2"/>
          <a:srcRect l="20370" r="20370"/>
          <a:stretch>
            <a:fillRect/>
          </a:stretch>
        </p:blipFill>
        <p:spPr/>
      </p:pic>
      <p:sp>
        <p:nvSpPr>
          <p:cNvPr id="3" name="Text Placeholder 2">
            <a:extLst>
              <a:ext uri="{FF2B5EF4-FFF2-40B4-BE49-F238E27FC236}">
                <a16:creationId xmlns:a16="http://schemas.microsoft.com/office/drawing/2014/main" id="{0128423D-1C63-CBF0-B67B-D1F0C0676AB6}"/>
              </a:ext>
            </a:extLst>
          </p:cNvPr>
          <p:cNvSpPr>
            <a:spLocks noGrp="1"/>
          </p:cNvSpPr>
          <p:nvPr>
            <p:ph type="body" sz="quarter" idx="11"/>
          </p:nvPr>
        </p:nvSpPr>
        <p:spPr>
          <a:xfrm>
            <a:off x="7263357" y="2325077"/>
            <a:ext cx="3026430" cy="894097"/>
          </a:xfrm>
        </p:spPr>
        <p:txBody>
          <a:bodyPr/>
          <a:lstStyle/>
          <a:p>
            <a:r>
              <a:rPr lang="en-US" dirty="0"/>
              <a:t>direct, mobile-first relationships with consumers</a:t>
            </a:r>
          </a:p>
        </p:txBody>
      </p:sp>
      <p:sp>
        <p:nvSpPr>
          <p:cNvPr id="5" name="Rectangle 4">
            <a:extLst>
              <a:ext uri="{FF2B5EF4-FFF2-40B4-BE49-F238E27FC236}">
                <a16:creationId xmlns:a16="http://schemas.microsoft.com/office/drawing/2014/main" id="{25C90BA5-2F23-C341-F021-15EBEB6A0DC1}"/>
              </a:ext>
            </a:extLst>
          </p:cNvPr>
          <p:cNvSpPr/>
          <p:nvPr/>
        </p:nvSpPr>
        <p:spPr>
          <a:xfrm>
            <a:off x="6537048" y="2203511"/>
            <a:ext cx="869149" cy="1015663"/>
          </a:xfrm>
          <a:prstGeom prst="rect">
            <a:avLst/>
          </a:prstGeom>
          <a:noFill/>
        </p:spPr>
        <p:txBody>
          <a:bodyPr wrap="non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a:t>
            </a: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2</a:t>
            </a:r>
            <a:endParaRPr 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12" name="Rectangle 11">
            <a:extLst>
              <a:ext uri="{FF2B5EF4-FFF2-40B4-BE49-F238E27FC236}">
                <a16:creationId xmlns:a16="http://schemas.microsoft.com/office/drawing/2014/main" id="{2701CD12-95CD-A532-51A7-5A39E8E6C888}"/>
              </a:ext>
            </a:extLst>
          </p:cNvPr>
          <p:cNvSpPr/>
          <p:nvPr/>
        </p:nvSpPr>
        <p:spPr>
          <a:xfrm>
            <a:off x="-1" y="19050"/>
            <a:ext cx="6070951" cy="6839536"/>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descr="Shape, rectangle&#10;&#10;Description automatically generated">
            <a:extLst>
              <a:ext uri="{FF2B5EF4-FFF2-40B4-BE49-F238E27FC236}">
                <a16:creationId xmlns:a16="http://schemas.microsoft.com/office/drawing/2014/main" id="{97E0DEB6-147D-8A5B-1F15-AA769F1904AC}"/>
              </a:ext>
            </a:extLst>
          </p:cNvPr>
          <p:cNvPicPr>
            <a:picLocks noChangeAspect="1"/>
          </p:cNvPicPr>
          <p:nvPr/>
        </p:nvPicPr>
        <p:blipFill rotWithShape="1">
          <a:blip r:embed="rId3"/>
          <a:srcRect t="90000" r="48750" b="556"/>
          <a:stretch/>
        </p:blipFill>
        <p:spPr>
          <a:xfrm>
            <a:off x="0" y="6172200"/>
            <a:ext cx="6248400" cy="647700"/>
          </a:xfrm>
          <a:prstGeom prst="rect">
            <a:avLst/>
          </a:prstGeom>
        </p:spPr>
      </p:pic>
      <p:sp>
        <p:nvSpPr>
          <p:cNvPr id="7" name="TextBox 6">
            <a:extLst>
              <a:ext uri="{FF2B5EF4-FFF2-40B4-BE49-F238E27FC236}">
                <a16:creationId xmlns:a16="http://schemas.microsoft.com/office/drawing/2014/main" id="{E082D8EF-427C-B70D-F4FA-583CE3EDDDA0}"/>
              </a:ext>
            </a:extLst>
          </p:cNvPr>
          <p:cNvSpPr txBox="1"/>
          <p:nvPr/>
        </p:nvSpPr>
        <p:spPr>
          <a:xfrm>
            <a:off x="6096000" y="6623506"/>
            <a:ext cx="6924674" cy="215444"/>
          </a:xfrm>
          <a:prstGeom prst="rect">
            <a:avLst/>
          </a:prstGeom>
          <a:noFill/>
        </p:spPr>
        <p:txBody>
          <a:bodyPr wrap="square">
            <a:spAutoFit/>
          </a:bodyPr>
          <a:lstStyle/>
          <a:p>
            <a:r>
              <a:rPr lang="en-US" sz="800" dirty="0">
                <a:latin typeface="+mj-lt"/>
              </a:rPr>
              <a:t>Photo by </a:t>
            </a:r>
            <a:r>
              <a:rPr lang="en-US" sz="800" dirty="0">
                <a:latin typeface="+mj-lt"/>
                <a:hlinkClick r:id="rId4"/>
              </a:rPr>
              <a:t>Miguel Constantin Montes</a:t>
            </a:r>
            <a:r>
              <a:rPr lang="en-US" sz="800" dirty="0">
                <a:latin typeface="+mj-lt"/>
              </a:rPr>
              <a:t> on </a:t>
            </a:r>
            <a:r>
              <a:rPr lang="en-US" sz="800" dirty="0" err="1">
                <a:latin typeface="+mj-lt"/>
                <a:hlinkClick r:id="rId5"/>
              </a:rPr>
              <a:t>Unsplash</a:t>
            </a:r>
            <a:r>
              <a:rPr lang="en-US" sz="800" dirty="0">
                <a:latin typeface="+mj-lt"/>
              </a:rPr>
              <a:t> </a:t>
            </a:r>
            <a:endParaRPr lang="en-AU" sz="800" dirty="0">
              <a:latin typeface="+mj-lt"/>
            </a:endParaRPr>
          </a:p>
        </p:txBody>
      </p:sp>
      <p:sp>
        <p:nvSpPr>
          <p:cNvPr id="6" name="Text Placeholder 3">
            <a:extLst>
              <a:ext uri="{FF2B5EF4-FFF2-40B4-BE49-F238E27FC236}">
                <a16:creationId xmlns:a16="http://schemas.microsoft.com/office/drawing/2014/main" id="{F8EE150E-6FA7-DFF5-7785-907F02DC1BD4}"/>
              </a:ext>
            </a:extLst>
          </p:cNvPr>
          <p:cNvSpPr txBox="1">
            <a:spLocks/>
          </p:cNvSpPr>
          <p:nvPr/>
        </p:nvSpPr>
        <p:spPr>
          <a:xfrm>
            <a:off x="6515520" y="3473977"/>
            <a:ext cx="4847245" cy="12045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2">
                    <a:lumMod val="7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kern="0" dirty="0">
              <a:solidFill>
                <a:srgbClr val="6A6E77"/>
              </a:solidFill>
              <a:latin typeface="+mj-lt"/>
              <a:sym typeface="Roboto Light"/>
            </a:endParaRPr>
          </a:p>
          <a:p>
            <a:r>
              <a:rPr lang="en-US" sz="1600" kern="0" dirty="0">
                <a:solidFill>
                  <a:srgbClr val="6A6E77"/>
                </a:solidFill>
                <a:latin typeface="+mj-lt"/>
                <a:sym typeface="Roboto Light"/>
              </a:rPr>
              <a:t>Opportunity to build a scalable, always-on media</a:t>
            </a:r>
            <a:endParaRPr lang="en-US" sz="1600" dirty="0"/>
          </a:p>
          <a:p>
            <a:endParaRPr lang="en-US" sz="1600" dirty="0"/>
          </a:p>
        </p:txBody>
      </p:sp>
    </p:spTree>
    <p:extLst>
      <p:ext uri="{BB962C8B-B14F-4D97-AF65-F5344CB8AC3E}">
        <p14:creationId xmlns:p14="http://schemas.microsoft.com/office/powerpoint/2010/main" val="1809433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1" descr="Graphical user interface, website&#10;&#10;Description automatically generated">
            <a:extLst>
              <a:ext uri="{FF2B5EF4-FFF2-40B4-BE49-F238E27FC236}">
                <a16:creationId xmlns:a16="http://schemas.microsoft.com/office/drawing/2014/main" id="{09E2055F-B771-0A6E-52BA-3BD3CA1438AB}"/>
              </a:ext>
            </a:extLst>
          </p:cNvPr>
          <p:cNvPicPr>
            <a:picLocks noGrp="1" noChangeAspect="1"/>
          </p:cNvPicPr>
          <p:nvPr>
            <p:ph type="pic" sz="quarter" idx="10"/>
          </p:nvPr>
        </p:nvPicPr>
        <p:blipFill>
          <a:blip r:embed="rId3"/>
          <a:srcRect l="20370" r="20370"/>
          <a:stretch>
            <a:fillRect/>
          </a:stretch>
        </p:blipFill>
        <p:spPr>
          <a:xfrm>
            <a:off x="0" y="0"/>
            <a:ext cx="6096000" cy="6858000"/>
          </a:xfrm>
        </p:spPr>
      </p:pic>
      <p:sp>
        <p:nvSpPr>
          <p:cNvPr id="3" name="Text Placeholder 2">
            <a:extLst>
              <a:ext uri="{FF2B5EF4-FFF2-40B4-BE49-F238E27FC236}">
                <a16:creationId xmlns:a16="http://schemas.microsoft.com/office/drawing/2014/main" id="{0128423D-1C63-CBF0-B67B-D1F0C0676AB6}"/>
              </a:ext>
            </a:extLst>
          </p:cNvPr>
          <p:cNvSpPr>
            <a:spLocks noGrp="1"/>
          </p:cNvSpPr>
          <p:nvPr>
            <p:ph type="body" sz="quarter" idx="11"/>
          </p:nvPr>
        </p:nvSpPr>
        <p:spPr>
          <a:xfrm>
            <a:off x="7341253" y="2325355"/>
            <a:ext cx="3510524" cy="1689004"/>
          </a:xfrm>
        </p:spPr>
        <p:txBody>
          <a:bodyPr/>
          <a:lstStyle/>
          <a:p>
            <a:r>
              <a:rPr lang="en-US" dirty="0"/>
              <a:t>unlock data analytics to transform your brand</a:t>
            </a:r>
          </a:p>
        </p:txBody>
      </p:sp>
      <p:sp>
        <p:nvSpPr>
          <p:cNvPr id="5" name="Rectangle 4">
            <a:extLst>
              <a:ext uri="{FF2B5EF4-FFF2-40B4-BE49-F238E27FC236}">
                <a16:creationId xmlns:a16="http://schemas.microsoft.com/office/drawing/2014/main" id="{25C90BA5-2F23-C341-F021-15EBEB6A0DC1}"/>
              </a:ext>
            </a:extLst>
          </p:cNvPr>
          <p:cNvSpPr/>
          <p:nvPr/>
        </p:nvSpPr>
        <p:spPr>
          <a:xfrm>
            <a:off x="6534262" y="2203789"/>
            <a:ext cx="869149" cy="1015663"/>
          </a:xfrm>
          <a:prstGeom prst="rect">
            <a:avLst/>
          </a:prstGeom>
          <a:noFill/>
        </p:spPr>
        <p:txBody>
          <a:bodyPr wrap="non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a:t>
            </a:r>
            <a:r>
              <a:rPr 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3</a:t>
            </a:r>
          </a:p>
        </p:txBody>
      </p:sp>
      <p:sp>
        <p:nvSpPr>
          <p:cNvPr id="11" name="TextBox 10">
            <a:extLst>
              <a:ext uri="{FF2B5EF4-FFF2-40B4-BE49-F238E27FC236}">
                <a16:creationId xmlns:a16="http://schemas.microsoft.com/office/drawing/2014/main" id="{93761A60-46EF-391F-4AE5-91835346E2AF}"/>
              </a:ext>
            </a:extLst>
          </p:cNvPr>
          <p:cNvSpPr txBox="1"/>
          <p:nvPr/>
        </p:nvSpPr>
        <p:spPr>
          <a:xfrm>
            <a:off x="6115050" y="6604456"/>
            <a:ext cx="6248400" cy="215444"/>
          </a:xfrm>
          <a:prstGeom prst="rect">
            <a:avLst/>
          </a:prstGeom>
          <a:noFill/>
        </p:spPr>
        <p:txBody>
          <a:bodyPr wrap="square">
            <a:spAutoFit/>
          </a:bodyPr>
          <a:lstStyle/>
          <a:p>
            <a:r>
              <a:rPr lang="en-US" sz="800" dirty="0">
                <a:latin typeface="+mj-lt"/>
              </a:rPr>
              <a:t>Photo by </a:t>
            </a:r>
            <a:r>
              <a:rPr lang="en-US" sz="800" dirty="0">
                <a:latin typeface="+mj-lt"/>
                <a:hlinkClick r:id="rId4"/>
              </a:rPr>
              <a:t>Rexy </a:t>
            </a:r>
            <a:r>
              <a:rPr lang="en-US" sz="800" dirty="0" err="1">
                <a:latin typeface="+mj-lt"/>
                <a:hlinkClick r:id="rId4"/>
              </a:rPr>
              <a:t>Quieta</a:t>
            </a:r>
            <a:r>
              <a:rPr lang="en-US" sz="800" dirty="0">
                <a:latin typeface="+mj-lt"/>
              </a:rPr>
              <a:t> on </a:t>
            </a:r>
            <a:r>
              <a:rPr lang="en-US" sz="800" dirty="0" err="1">
                <a:latin typeface="+mj-lt"/>
                <a:hlinkClick r:id="rId5"/>
              </a:rPr>
              <a:t>Unsplash</a:t>
            </a:r>
            <a:r>
              <a:rPr lang="en-US" sz="800" dirty="0">
                <a:latin typeface="+mj-lt"/>
              </a:rPr>
              <a:t> </a:t>
            </a:r>
            <a:endParaRPr lang="en-AU" sz="800" dirty="0">
              <a:latin typeface="+mj-lt"/>
            </a:endParaRPr>
          </a:p>
        </p:txBody>
      </p:sp>
      <p:sp>
        <p:nvSpPr>
          <p:cNvPr id="12" name="Rectangle 11">
            <a:extLst>
              <a:ext uri="{FF2B5EF4-FFF2-40B4-BE49-F238E27FC236}">
                <a16:creationId xmlns:a16="http://schemas.microsoft.com/office/drawing/2014/main" id="{2701CD12-95CD-A532-51A7-5A39E8E6C888}"/>
              </a:ext>
            </a:extLst>
          </p:cNvPr>
          <p:cNvSpPr/>
          <p:nvPr/>
        </p:nvSpPr>
        <p:spPr>
          <a:xfrm>
            <a:off x="19050" y="0"/>
            <a:ext cx="6073424" cy="685800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descr="Shape, rectangle&#10;&#10;Description automatically generated">
            <a:extLst>
              <a:ext uri="{FF2B5EF4-FFF2-40B4-BE49-F238E27FC236}">
                <a16:creationId xmlns:a16="http://schemas.microsoft.com/office/drawing/2014/main" id="{97E0DEB6-147D-8A5B-1F15-AA769F1904AC}"/>
              </a:ext>
            </a:extLst>
          </p:cNvPr>
          <p:cNvPicPr>
            <a:picLocks noChangeAspect="1"/>
          </p:cNvPicPr>
          <p:nvPr/>
        </p:nvPicPr>
        <p:blipFill rotWithShape="1">
          <a:blip r:embed="rId6"/>
          <a:srcRect t="90000" r="48750" b="556"/>
          <a:stretch/>
        </p:blipFill>
        <p:spPr>
          <a:xfrm>
            <a:off x="0" y="6172200"/>
            <a:ext cx="6248400" cy="647700"/>
          </a:xfrm>
          <a:prstGeom prst="rect">
            <a:avLst/>
          </a:prstGeom>
        </p:spPr>
      </p:pic>
      <p:sp>
        <p:nvSpPr>
          <p:cNvPr id="9" name="Text Placeholder 3">
            <a:extLst>
              <a:ext uri="{FF2B5EF4-FFF2-40B4-BE49-F238E27FC236}">
                <a16:creationId xmlns:a16="http://schemas.microsoft.com/office/drawing/2014/main" id="{D15CBF82-C4A1-5F85-9DE6-DDD63F5FDFF9}"/>
              </a:ext>
            </a:extLst>
          </p:cNvPr>
          <p:cNvSpPr>
            <a:spLocks noGrp="1"/>
          </p:cNvSpPr>
          <p:nvPr>
            <p:ph type="body" sz="quarter" idx="12"/>
          </p:nvPr>
        </p:nvSpPr>
        <p:spPr>
          <a:xfrm>
            <a:off x="6515520" y="3473977"/>
            <a:ext cx="4009213" cy="1204537"/>
          </a:xfrm>
        </p:spPr>
        <p:txBody>
          <a:bodyPr/>
          <a:lstStyle/>
          <a:p>
            <a:endParaRPr lang="en-US" sz="1600" kern="0" dirty="0">
              <a:solidFill>
                <a:srgbClr val="6A6E77"/>
              </a:solidFill>
              <a:latin typeface="+mj-lt"/>
              <a:sym typeface="Roboto Light"/>
            </a:endParaRPr>
          </a:p>
          <a:p>
            <a:r>
              <a:rPr lang="en-US" sz="1600" kern="0" dirty="0">
                <a:solidFill>
                  <a:srgbClr val="6A6E77"/>
                </a:solidFill>
                <a:latin typeface="+mj-lt"/>
                <a:sym typeface="Roboto Light"/>
              </a:rPr>
              <a:t>Grow sales, lower costs &amp; </a:t>
            </a:r>
            <a:r>
              <a:rPr lang="en-US" sz="1600" kern="0" dirty="0">
                <a:solidFill>
                  <a:srgbClr val="6A6E77"/>
                </a:solidFill>
                <a:sym typeface="Roboto Light"/>
              </a:rPr>
              <a:t>manage </a:t>
            </a:r>
            <a:r>
              <a:rPr lang="en-US" sz="1600" kern="0" dirty="0">
                <a:solidFill>
                  <a:srgbClr val="6A6E77"/>
                </a:solidFill>
                <a:latin typeface="+mj-lt"/>
                <a:sym typeface="Roboto Light"/>
              </a:rPr>
              <a:t>risk</a:t>
            </a:r>
          </a:p>
          <a:p>
            <a:endParaRPr lang="en-US" sz="1600" dirty="0"/>
          </a:p>
        </p:txBody>
      </p:sp>
    </p:spTree>
    <p:extLst>
      <p:ext uri="{BB962C8B-B14F-4D97-AF65-F5344CB8AC3E}">
        <p14:creationId xmlns:p14="http://schemas.microsoft.com/office/powerpoint/2010/main" val="2102455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227B08-A974-42B9-91C6-6F779D62D1A1}"/>
              </a:ext>
            </a:extLst>
          </p:cNvPr>
          <p:cNvSpPr/>
          <p:nvPr/>
        </p:nvSpPr>
        <p:spPr>
          <a:xfrm>
            <a:off x="0" y="-23648"/>
            <a:ext cx="12192000" cy="6881648"/>
          </a:xfrm>
          <a:prstGeom prst="rect">
            <a:avLst/>
          </a:prstGeom>
          <a:solidFill>
            <a:srgbClr val="303E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2">
            <a:extLst>
              <a:ext uri="{FF2B5EF4-FFF2-40B4-BE49-F238E27FC236}">
                <a16:creationId xmlns:a16="http://schemas.microsoft.com/office/drawing/2014/main" id="{191683D6-48DD-49C8-8386-253F3A333101}"/>
              </a:ext>
            </a:extLst>
          </p:cNvPr>
          <p:cNvSpPr txBox="1">
            <a:spLocks/>
          </p:cNvSpPr>
          <p:nvPr/>
        </p:nvSpPr>
        <p:spPr>
          <a:xfrm>
            <a:off x="1665890" y="3179785"/>
            <a:ext cx="8860220" cy="498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mj-lt"/>
              </a:rPr>
              <a:t>how and where to start?</a:t>
            </a:r>
          </a:p>
        </p:txBody>
      </p:sp>
      <p:pic>
        <p:nvPicPr>
          <p:cNvPr id="7" name="Picture 6">
            <a:extLst>
              <a:ext uri="{FF2B5EF4-FFF2-40B4-BE49-F238E27FC236}">
                <a16:creationId xmlns:a16="http://schemas.microsoft.com/office/drawing/2014/main" id="{6266658A-E763-4155-97D4-A4F1F3F15EE6}"/>
              </a:ext>
            </a:extLst>
          </p:cNvPr>
          <p:cNvPicPr>
            <a:picLocks noChangeAspect="1"/>
          </p:cNvPicPr>
          <p:nvPr/>
        </p:nvPicPr>
        <p:blipFill>
          <a:blip r:embed="rId2"/>
          <a:srcRect/>
          <a:stretch/>
        </p:blipFill>
        <p:spPr>
          <a:xfrm>
            <a:off x="10526110" y="6327227"/>
            <a:ext cx="1439920" cy="348641"/>
          </a:xfrm>
          <a:prstGeom prst="rect">
            <a:avLst/>
          </a:prstGeom>
          <a:noFill/>
        </p:spPr>
      </p:pic>
    </p:spTree>
    <p:extLst>
      <p:ext uri="{BB962C8B-B14F-4D97-AF65-F5344CB8AC3E}">
        <p14:creationId xmlns:p14="http://schemas.microsoft.com/office/powerpoint/2010/main" val="3749535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4D30404-8362-B50A-EA76-0B105C5CB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166" y="1190438"/>
            <a:ext cx="3782362" cy="37823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21">
            <a:extLst>
              <a:ext uri="{FF2B5EF4-FFF2-40B4-BE49-F238E27FC236}">
                <a16:creationId xmlns:a16="http://schemas.microsoft.com/office/drawing/2014/main" id="{956C6032-732B-5741-A076-24045B56563A}"/>
              </a:ext>
            </a:extLst>
          </p:cNvPr>
          <p:cNvSpPr>
            <a:spLocks noGrp="1"/>
          </p:cNvSpPr>
          <p:nvPr>
            <p:ph type="body" sz="quarter" idx="14"/>
          </p:nvPr>
        </p:nvSpPr>
        <p:spPr>
          <a:xfrm>
            <a:off x="433051" y="2436284"/>
            <a:ext cx="2450633" cy="1532035"/>
          </a:xfrm>
        </p:spPr>
        <p:txBody>
          <a:bodyPr/>
          <a:lstStyle/>
          <a:p>
            <a:r>
              <a:rPr lang="en-AU" dirty="0"/>
              <a:t>we help digitise your products</a:t>
            </a:r>
            <a:endParaRPr lang="en-AU" sz="2800" dirty="0"/>
          </a:p>
          <a:p>
            <a:endParaRPr lang="en-US" dirty="0"/>
          </a:p>
        </p:txBody>
      </p:sp>
      <p:sp>
        <p:nvSpPr>
          <p:cNvPr id="41" name="Slide Number Placeholder 5">
            <a:extLst>
              <a:ext uri="{FF2B5EF4-FFF2-40B4-BE49-F238E27FC236}">
                <a16:creationId xmlns:a16="http://schemas.microsoft.com/office/drawing/2014/main" id="{BDD2507E-48A0-3443-922A-D03401D334FA}"/>
              </a:ext>
            </a:extLst>
          </p:cNvPr>
          <p:cNvSpPr>
            <a:spLocks noGrp="1"/>
          </p:cNvSpPr>
          <p:nvPr>
            <p:ph type="sldNum" sz="quarter" idx="4"/>
          </p:nvPr>
        </p:nvSpPr>
        <p:spPr>
          <a:xfrm>
            <a:off x="-58615" y="6587292"/>
            <a:ext cx="973015" cy="400739"/>
          </a:xfrm>
          <a:prstGeom prst="rect">
            <a:avLst/>
          </a:prstGeom>
        </p:spPr>
        <p:txBody>
          <a:bodyPr/>
          <a:lstStyle>
            <a:defPPr>
              <a:defRPr lang="en-US"/>
            </a:defPPr>
            <a:lvl1pPr marL="0" algn="r" defTabSz="914400" rtl="0" eaLnBrk="1" latinLnBrk="0" hangingPunct="1">
              <a:defRPr sz="1100" kern="1200">
                <a:solidFill>
                  <a:schemeClr val="accent3"/>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 SEE  </a:t>
            </a:r>
            <a:r>
              <a:rPr lang="en-US" altLang="en-US"/>
              <a:t>| </a:t>
            </a:r>
            <a:fld id="{3A58E257-EB6E-4C2D-B1F3-E1DA43064D96}" type="slidenum">
              <a:rPr lang="en-US" altLang="en-US" smtClean="0"/>
              <a:pPr>
                <a:defRPr/>
              </a:pPr>
              <a:t>13</a:t>
            </a:fld>
            <a:endParaRPr lang="en-US" altLang="en-US"/>
          </a:p>
        </p:txBody>
      </p:sp>
      <p:pic>
        <p:nvPicPr>
          <p:cNvPr id="7" name="Graphic 6" descr="Woman outline">
            <a:extLst>
              <a:ext uri="{FF2B5EF4-FFF2-40B4-BE49-F238E27FC236}">
                <a16:creationId xmlns:a16="http://schemas.microsoft.com/office/drawing/2014/main" id="{5A81DE86-7735-E4B7-D39E-0608BFFF53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1655" y="5382976"/>
            <a:ext cx="914400" cy="914400"/>
          </a:xfrm>
          <a:prstGeom prst="rect">
            <a:avLst/>
          </a:prstGeom>
        </p:spPr>
      </p:pic>
      <p:pic>
        <p:nvPicPr>
          <p:cNvPr id="8" name="Graphic 7" descr="Chef male outline">
            <a:extLst>
              <a:ext uri="{FF2B5EF4-FFF2-40B4-BE49-F238E27FC236}">
                <a16:creationId xmlns:a16="http://schemas.microsoft.com/office/drawing/2014/main" id="{1A7E1911-E3FB-F127-6C26-5B10B03904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25451" y="5559738"/>
            <a:ext cx="762316" cy="762316"/>
          </a:xfrm>
          <a:prstGeom prst="rect">
            <a:avLst/>
          </a:prstGeom>
        </p:spPr>
      </p:pic>
      <p:pic>
        <p:nvPicPr>
          <p:cNvPr id="9" name="Picture 8">
            <a:extLst>
              <a:ext uri="{FF2B5EF4-FFF2-40B4-BE49-F238E27FC236}">
                <a16:creationId xmlns:a16="http://schemas.microsoft.com/office/drawing/2014/main" id="{54AC7B77-7CB9-A229-E1FA-2D48291D71B7}"/>
              </a:ext>
            </a:extLst>
          </p:cNvPr>
          <p:cNvPicPr>
            <a:picLocks noChangeAspect="1"/>
          </p:cNvPicPr>
          <p:nvPr/>
        </p:nvPicPr>
        <p:blipFill>
          <a:blip r:embed="rId8"/>
          <a:stretch>
            <a:fillRect/>
          </a:stretch>
        </p:blipFill>
        <p:spPr>
          <a:xfrm>
            <a:off x="2961845" y="5526331"/>
            <a:ext cx="829128" cy="829128"/>
          </a:xfrm>
          <a:prstGeom prst="rect">
            <a:avLst/>
          </a:prstGeom>
        </p:spPr>
      </p:pic>
      <p:pic>
        <p:nvPicPr>
          <p:cNvPr id="10" name="Picture 9">
            <a:extLst>
              <a:ext uri="{FF2B5EF4-FFF2-40B4-BE49-F238E27FC236}">
                <a16:creationId xmlns:a16="http://schemas.microsoft.com/office/drawing/2014/main" id="{0E808160-36E8-8619-1EA0-2759C83F8111}"/>
              </a:ext>
            </a:extLst>
          </p:cNvPr>
          <p:cNvPicPr>
            <a:picLocks noChangeAspect="1"/>
          </p:cNvPicPr>
          <p:nvPr/>
        </p:nvPicPr>
        <p:blipFill>
          <a:blip r:embed="rId9"/>
          <a:stretch>
            <a:fillRect/>
          </a:stretch>
        </p:blipFill>
        <p:spPr>
          <a:xfrm>
            <a:off x="2230166" y="5584416"/>
            <a:ext cx="775058" cy="775058"/>
          </a:xfrm>
          <a:prstGeom prst="rect">
            <a:avLst/>
          </a:prstGeom>
        </p:spPr>
      </p:pic>
      <p:pic>
        <p:nvPicPr>
          <p:cNvPr id="15" name="Picture 14">
            <a:extLst>
              <a:ext uri="{FF2B5EF4-FFF2-40B4-BE49-F238E27FC236}">
                <a16:creationId xmlns:a16="http://schemas.microsoft.com/office/drawing/2014/main" id="{89047CF5-473B-BDCF-4398-D0F16F5E6F12}"/>
              </a:ext>
            </a:extLst>
          </p:cNvPr>
          <p:cNvPicPr>
            <a:picLocks noChangeAspect="1"/>
          </p:cNvPicPr>
          <p:nvPr/>
        </p:nvPicPr>
        <p:blipFill>
          <a:blip r:embed="rId10"/>
          <a:srcRect/>
          <a:stretch/>
        </p:blipFill>
        <p:spPr>
          <a:xfrm>
            <a:off x="1319167" y="5384804"/>
            <a:ext cx="1133698" cy="1133698"/>
          </a:xfrm>
          <a:prstGeom prst="rect">
            <a:avLst/>
          </a:prstGeom>
        </p:spPr>
      </p:pic>
      <p:pic>
        <p:nvPicPr>
          <p:cNvPr id="16" name="Picture 15">
            <a:extLst>
              <a:ext uri="{FF2B5EF4-FFF2-40B4-BE49-F238E27FC236}">
                <a16:creationId xmlns:a16="http://schemas.microsoft.com/office/drawing/2014/main" id="{7BAB66FB-516C-79C3-352F-889275C8EFC5}"/>
              </a:ext>
            </a:extLst>
          </p:cNvPr>
          <p:cNvPicPr>
            <a:picLocks noChangeAspect="1"/>
          </p:cNvPicPr>
          <p:nvPr/>
        </p:nvPicPr>
        <p:blipFill>
          <a:blip r:embed="rId11"/>
          <a:srcRect/>
          <a:stretch/>
        </p:blipFill>
        <p:spPr>
          <a:xfrm>
            <a:off x="396450" y="5405096"/>
            <a:ext cx="1133698" cy="1133698"/>
          </a:xfrm>
          <a:prstGeom prst="rect">
            <a:avLst/>
          </a:prstGeom>
        </p:spPr>
      </p:pic>
      <p:pic>
        <p:nvPicPr>
          <p:cNvPr id="14" name="Picture Placeholder 5" descr="A picture containing text, animal fat, meat, indoor&#10;&#10;Description automatically generated">
            <a:extLst>
              <a:ext uri="{FF2B5EF4-FFF2-40B4-BE49-F238E27FC236}">
                <a16:creationId xmlns:a16="http://schemas.microsoft.com/office/drawing/2014/main" id="{16211DAB-6E34-152F-FB9B-2153276036B0}"/>
              </a:ext>
            </a:extLst>
          </p:cNvPr>
          <p:cNvPicPr>
            <a:picLocks noGrp="1"/>
          </p:cNvPicPr>
          <p:nvPr>
            <p:ph type="pic" sz="quarter" idx="10"/>
          </p:nvPr>
        </p:nvPicPr>
        <p:blipFill rotWithShape="1">
          <a:blip r:embed="rId12"/>
          <a:srcRect l="38013" r="8341"/>
          <a:stretch/>
        </p:blipFill>
        <p:spPr>
          <a:xfrm>
            <a:off x="6096000" y="0"/>
            <a:ext cx="6096000" cy="6858000"/>
          </a:xfrm>
        </p:spPr>
      </p:pic>
      <p:pic>
        <p:nvPicPr>
          <p:cNvPr id="17" name="Picture 16" descr="Shape, rectangle&#10;&#10;Description automatically generated">
            <a:extLst>
              <a:ext uri="{FF2B5EF4-FFF2-40B4-BE49-F238E27FC236}">
                <a16:creationId xmlns:a16="http://schemas.microsoft.com/office/drawing/2014/main" id="{31AAC094-B630-199C-2490-29F576BD85E0}"/>
              </a:ext>
            </a:extLst>
          </p:cNvPr>
          <p:cNvPicPr>
            <a:picLocks noChangeAspect="1"/>
          </p:cNvPicPr>
          <p:nvPr/>
        </p:nvPicPr>
        <p:blipFill rotWithShape="1">
          <a:blip r:embed="rId13"/>
          <a:srcRect t="90000"/>
          <a:stretch/>
        </p:blipFill>
        <p:spPr>
          <a:xfrm>
            <a:off x="0" y="6172200"/>
            <a:ext cx="12192000" cy="685800"/>
          </a:xfrm>
          <a:prstGeom prst="rect">
            <a:avLst/>
          </a:prstGeom>
        </p:spPr>
      </p:pic>
      <p:sp>
        <p:nvSpPr>
          <p:cNvPr id="5" name="Rectangle 4">
            <a:extLst>
              <a:ext uri="{FF2B5EF4-FFF2-40B4-BE49-F238E27FC236}">
                <a16:creationId xmlns:a16="http://schemas.microsoft.com/office/drawing/2014/main" id="{F47FBC8A-5B7F-8A90-89C0-56DFF1BEDB87}"/>
              </a:ext>
            </a:extLst>
          </p:cNvPr>
          <p:cNvSpPr/>
          <p:nvPr/>
        </p:nvSpPr>
        <p:spPr>
          <a:xfrm>
            <a:off x="6120746" y="0"/>
            <a:ext cx="6073424" cy="685800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20627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27" descr="A couple of cell phones&#10;&#10;Description automatically generated">
            <a:extLst>
              <a:ext uri="{FF2B5EF4-FFF2-40B4-BE49-F238E27FC236}">
                <a16:creationId xmlns:a16="http://schemas.microsoft.com/office/drawing/2014/main" id="{EB69CE62-CF00-7BF8-49F1-3BEEBF5F4FF2}"/>
              </a:ext>
            </a:extLst>
          </p:cNvPr>
          <p:cNvPicPr>
            <a:picLocks noGrp="1" noChangeAspect="1"/>
          </p:cNvPicPr>
          <p:nvPr>
            <p:ph type="pic" sz="quarter" idx="10"/>
          </p:nvPr>
        </p:nvPicPr>
        <p:blipFill>
          <a:blip r:embed="rId3"/>
          <a:srcRect t="7813" b="7813"/>
          <a:stretch>
            <a:fillRect/>
          </a:stretch>
        </p:blipFill>
        <p:spPr>
          <a:xfrm>
            <a:off x="0" y="0"/>
            <a:ext cx="6096000" cy="6858000"/>
          </a:xfrm>
        </p:spPr>
      </p:pic>
      <p:sp>
        <p:nvSpPr>
          <p:cNvPr id="3" name="Text Placeholder 2">
            <a:extLst>
              <a:ext uri="{FF2B5EF4-FFF2-40B4-BE49-F238E27FC236}">
                <a16:creationId xmlns:a16="http://schemas.microsoft.com/office/drawing/2014/main" id="{0128423D-1C63-CBF0-B67B-D1F0C0676AB6}"/>
              </a:ext>
            </a:extLst>
          </p:cNvPr>
          <p:cNvSpPr>
            <a:spLocks noGrp="1"/>
          </p:cNvSpPr>
          <p:nvPr>
            <p:ph type="body" sz="quarter" idx="11"/>
          </p:nvPr>
        </p:nvSpPr>
        <p:spPr>
          <a:xfrm>
            <a:off x="6640857" y="2749223"/>
            <a:ext cx="3863591" cy="1359554"/>
          </a:xfrm>
        </p:spPr>
        <p:txBody>
          <a:bodyPr/>
          <a:lstStyle/>
          <a:p>
            <a:r>
              <a:rPr lang="en-US" dirty="0"/>
              <a:t>ready to use templates to tell your story</a:t>
            </a:r>
          </a:p>
        </p:txBody>
      </p:sp>
      <p:pic>
        <p:nvPicPr>
          <p:cNvPr id="7" name="Picture 6" descr="Shape, rectangle&#10;&#10;Description automatically generated">
            <a:extLst>
              <a:ext uri="{FF2B5EF4-FFF2-40B4-BE49-F238E27FC236}">
                <a16:creationId xmlns:a16="http://schemas.microsoft.com/office/drawing/2014/main" id="{3A4B48CE-F736-489A-8486-729814D543E6}"/>
              </a:ext>
            </a:extLst>
          </p:cNvPr>
          <p:cNvPicPr>
            <a:picLocks noChangeAspect="1"/>
          </p:cNvPicPr>
          <p:nvPr/>
        </p:nvPicPr>
        <p:blipFill rotWithShape="1">
          <a:blip r:embed="rId4"/>
          <a:srcRect t="90000" r="48538"/>
          <a:stretch/>
        </p:blipFill>
        <p:spPr>
          <a:xfrm>
            <a:off x="0" y="6172200"/>
            <a:ext cx="6274191" cy="685800"/>
          </a:xfrm>
          <a:prstGeom prst="rect">
            <a:avLst/>
          </a:prstGeom>
        </p:spPr>
      </p:pic>
    </p:spTree>
    <p:extLst>
      <p:ext uri="{BB962C8B-B14F-4D97-AF65-F5344CB8AC3E}">
        <p14:creationId xmlns:p14="http://schemas.microsoft.com/office/powerpoint/2010/main" val="1306563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rown wooden map board">
            <a:extLst>
              <a:ext uri="{FF2B5EF4-FFF2-40B4-BE49-F238E27FC236}">
                <a16:creationId xmlns:a16="http://schemas.microsoft.com/office/drawing/2014/main" id="{39E81B97-74CB-7DFF-F756-C72060C9143D}"/>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39288"/>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4F327D0-CDFA-13CF-B660-D162A461D3BC}"/>
              </a:ext>
            </a:extLst>
          </p:cNvPr>
          <p:cNvSpPr>
            <a:spLocks noGrp="1"/>
          </p:cNvSpPr>
          <p:nvPr>
            <p:ph type="body" sz="quarter" idx="11"/>
          </p:nvPr>
        </p:nvSpPr>
        <p:spPr>
          <a:xfrm>
            <a:off x="743047" y="2255297"/>
            <a:ext cx="2804004" cy="1755473"/>
          </a:xfrm>
        </p:spPr>
        <p:txBody>
          <a:bodyPr/>
          <a:lstStyle/>
          <a:p>
            <a:r>
              <a:rPr lang="en-US" sz="2400" dirty="0"/>
              <a:t>dynamic insight driven experiences</a:t>
            </a:r>
          </a:p>
        </p:txBody>
      </p:sp>
      <p:pic>
        <p:nvPicPr>
          <p:cNvPr id="5" name="Picture 4" descr="Shape, rectangle&#10;&#10;Description automatically generated">
            <a:extLst>
              <a:ext uri="{FF2B5EF4-FFF2-40B4-BE49-F238E27FC236}">
                <a16:creationId xmlns:a16="http://schemas.microsoft.com/office/drawing/2014/main" id="{33D0D83F-BA39-27A2-0748-9854E1DED816}"/>
              </a:ext>
            </a:extLst>
          </p:cNvPr>
          <p:cNvPicPr>
            <a:picLocks noChangeAspect="1"/>
          </p:cNvPicPr>
          <p:nvPr/>
        </p:nvPicPr>
        <p:blipFill rotWithShape="1">
          <a:blip r:embed="rId3"/>
          <a:srcRect t="90000"/>
          <a:stretch/>
        </p:blipFill>
        <p:spPr>
          <a:xfrm>
            <a:off x="0" y="6172200"/>
            <a:ext cx="12192000" cy="685800"/>
          </a:xfrm>
          <a:prstGeom prst="rect">
            <a:avLst/>
          </a:prstGeom>
        </p:spPr>
      </p:pic>
      <p:pic>
        <p:nvPicPr>
          <p:cNvPr id="2" name="Picture 1">
            <a:extLst>
              <a:ext uri="{FF2B5EF4-FFF2-40B4-BE49-F238E27FC236}">
                <a16:creationId xmlns:a16="http://schemas.microsoft.com/office/drawing/2014/main" id="{11E5848D-6839-7F19-A171-76538A3A77EE}"/>
              </a:ext>
            </a:extLst>
          </p:cNvPr>
          <p:cNvPicPr>
            <a:picLocks noChangeAspect="1"/>
          </p:cNvPicPr>
          <p:nvPr/>
        </p:nvPicPr>
        <p:blipFill>
          <a:blip r:embed="rId4"/>
          <a:stretch>
            <a:fillRect/>
          </a:stretch>
        </p:blipFill>
        <p:spPr>
          <a:xfrm>
            <a:off x="791077" y="3163475"/>
            <a:ext cx="4581980" cy="2551740"/>
          </a:xfrm>
          <a:prstGeom prst="rect">
            <a:avLst/>
          </a:prstGeom>
        </p:spPr>
      </p:pic>
      <p:pic>
        <p:nvPicPr>
          <p:cNvPr id="8" name="Picture 7" descr="Text, whiteboard&#10;&#10;Description automatically generated">
            <a:extLst>
              <a:ext uri="{FF2B5EF4-FFF2-40B4-BE49-F238E27FC236}">
                <a16:creationId xmlns:a16="http://schemas.microsoft.com/office/drawing/2014/main" id="{287B106A-8F86-2BC9-196B-05265D689696}"/>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3115" b="96870" l="75659" r="98894">
                        <a14:foregroundMark x1="96048" y1="78987" x2="86986" y2="89866"/>
                        <a14:foregroundMark x1="86986" y1="89866" x2="96365" y2="80477"/>
                        <a14:foregroundMark x1="96365" y1="80477" x2="96470" y2="80477"/>
                        <a14:foregroundMark x1="94626" y1="85693" x2="94626" y2="85693"/>
                        <a14:foregroundMark x1="96575" y1="90462" x2="96575" y2="90462"/>
                        <a14:foregroundMark x1="98156" y1="88972" x2="98946" y2="97019"/>
                        <a14:foregroundMark x1="96048" y1="95231" x2="96048" y2="95231"/>
                        <a14:foregroundMark x1="77871" y1="20417" x2="87829" y2="13115"/>
                        <a14:foregroundMark x1="87829" y1="13115" x2="88725" y2="28912"/>
                        <a14:foregroundMark x1="77450" y1="28167" x2="77871" y2="29657"/>
                        <a14:foregroundMark x1="78767" y1="30104" x2="78925" y2="57973"/>
                        <a14:foregroundMark x1="78925" y1="57973" x2="88567" y2="66021"/>
                        <a14:foregroundMark x1="88567" y1="66021" x2="87987" y2="38152"/>
                        <a14:foregroundMark x1="87987" y1="38152" x2="79926" y2="22355"/>
                        <a14:foregroundMark x1="79926" y1="22355" x2="79031" y2="34873"/>
                      </a14:backgroundRemoval>
                    </a14:imgEffect>
                  </a14:imgLayer>
                </a14:imgProps>
              </a:ext>
              <a:ext uri="{28A0092B-C50C-407E-A947-70E740481C1C}">
                <a14:useLocalDpi xmlns:a14="http://schemas.microsoft.com/office/drawing/2010/main"/>
              </a:ext>
            </a:extLst>
          </a:blip>
          <a:srcRect l="73058" t="9957" r="1" b="12178"/>
          <a:stretch/>
        </p:blipFill>
        <p:spPr>
          <a:xfrm flipH="1">
            <a:off x="11104400" y="4297861"/>
            <a:ext cx="885064" cy="909925"/>
          </a:xfrm>
          <a:prstGeom prst="rect">
            <a:avLst/>
          </a:prstGeom>
        </p:spPr>
      </p:pic>
      <p:pic>
        <p:nvPicPr>
          <p:cNvPr id="9" name="Picture 8">
            <a:hlinkClick r:id="rId7"/>
            <a:extLst>
              <a:ext uri="{FF2B5EF4-FFF2-40B4-BE49-F238E27FC236}">
                <a16:creationId xmlns:a16="http://schemas.microsoft.com/office/drawing/2014/main" id="{96BCD6DD-33D4-5C77-175A-612021203A4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469057" y="4297861"/>
            <a:ext cx="371406" cy="685744"/>
          </a:xfrm>
          <a:prstGeom prst="roundRect">
            <a:avLst/>
          </a:prstGeom>
        </p:spPr>
      </p:pic>
      <p:pic>
        <p:nvPicPr>
          <p:cNvPr id="10" name="Picture 9" descr="Text, whiteboard&#10;&#10;Description automatically generated">
            <a:extLst>
              <a:ext uri="{FF2B5EF4-FFF2-40B4-BE49-F238E27FC236}">
                <a16:creationId xmlns:a16="http://schemas.microsoft.com/office/drawing/2014/main" id="{33DC2646-1865-5005-9FD9-6C467CFB194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3115" b="96870" l="75659" r="98894">
                        <a14:foregroundMark x1="96048" y1="78987" x2="86986" y2="89866"/>
                        <a14:foregroundMark x1="86986" y1="89866" x2="96365" y2="80477"/>
                        <a14:foregroundMark x1="96365" y1="80477" x2="96470" y2="80477"/>
                        <a14:foregroundMark x1="94626" y1="85693" x2="94626" y2="85693"/>
                        <a14:foregroundMark x1="96575" y1="90462" x2="96575" y2="90462"/>
                        <a14:foregroundMark x1="98156" y1="88972" x2="98946" y2="97019"/>
                        <a14:foregroundMark x1="96048" y1="95231" x2="96048" y2="95231"/>
                        <a14:foregroundMark x1="77871" y1="20417" x2="87829" y2="13115"/>
                        <a14:foregroundMark x1="87829" y1="13115" x2="88725" y2="28912"/>
                        <a14:foregroundMark x1="77450" y1="28167" x2="77871" y2="29657"/>
                        <a14:foregroundMark x1="78767" y1="30104" x2="78925" y2="57973"/>
                        <a14:foregroundMark x1="78925" y1="57973" x2="88567" y2="66021"/>
                        <a14:foregroundMark x1="88567" y1="66021" x2="87987" y2="38152"/>
                        <a14:foregroundMark x1="87987" y1="38152" x2="79926" y2="22355"/>
                        <a14:foregroundMark x1="79926" y1="22355" x2="79031" y2="34873"/>
                      </a14:backgroundRemoval>
                    </a14:imgEffect>
                  </a14:imgLayer>
                </a14:imgProps>
              </a:ext>
              <a:ext uri="{28A0092B-C50C-407E-A947-70E740481C1C}">
                <a14:useLocalDpi xmlns:a14="http://schemas.microsoft.com/office/drawing/2010/main"/>
              </a:ext>
            </a:extLst>
          </a:blip>
          <a:srcRect l="73058" t="9957" r="1" b="12178"/>
          <a:stretch/>
        </p:blipFill>
        <p:spPr>
          <a:xfrm flipH="1">
            <a:off x="10174163" y="2351496"/>
            <a:ext cx="885064" cy="909925"/>
          </a:xfrm>
          <a:prstGeom prst="rect">
            <a:avLst/>
          </a:prstGeom>
        </p:spPr>
      </p:pic>
      <p:pic>
        <p:nvPicPr>
          <p:cNvPr id="12" name="Picture 11" descr="Text, whiteboard&#10;&#10;Description automatically generated">
            <a:extLst>
              <a:ext uri="{FF2B5EF4-FFF2-40B4-BE49-F238E27FC236}">
                <a16:creationId xmlns:a16="http://schemas.microsoft.com/office/drawing/2014/main" id="{F1B017A5-41DA-85E3-E36B-EB90BFCC33EF}"/>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3115" b="96870" l="75659" r="98894">
                        <a14:foregroundMark x1="96048" y1="78987" x2="86986" y2="89866"/>
                        <a14:foregroundMark x1="86986" y1="89866" x2="96365" y2="80477"/>
                        <a14:foregroundMark x1="96365" y1="80477" x2="96470" y2="80477"/>
                        <a14:foregroundMark x1="94626" y1="85693" x2="94626" y2="85693"/>
                        <a14:foregroundMark x1="96575" y1="90462" x2="96575" y2="90462"/>
                        <a14:foregroundMark x1="98156" y1="88972" x2="98946" y2="97019"/>
                        <a14:foregroundMark x1="96048" y1="95231" x2="96048" y2="95231"/>
                        <a14:foregroundMark x1="77871" y1="20417" x2="87829" y2="13115"/>
                        <a14:foregroundMark x1="87829" y1="13115" x2="88725" y2="28912"/>
                        <a14:foregroundMark x1="77450" y1="28167" x2="77871" y2="29657"/>
                        <a14:foregroundMark x1="78767" y1="30104" x2="78925" y2="57973"/>
                        <a14:foregroundMark x1="78925" y1="57973" x2="88567" y2="66021"/>
                        <a14:foregroundMark x1="88567" y1="66021" x2="87987" y2="38152"/>
                        <a14:foregroundMark x1="87987" y1="38152" x2="79926" y2="22355"/>
                        <a14:foregroundMark x1="79926" y1="22355" x2="79031" y2="34873"/>
                      </a14:backgroundRemoval>
                    </a14:imgEffect>
                  </a14:imgLayer>
                </a14:imgProps>
              </a:ext>
              <a:ext uri="{28A0092B-C50C-407E-A947-70E740481C1C}">
                <a14:useLocalDpi xmlns:a14="http://schemas.microsoft.com/office/drawing/2010/main"/>
              </a:ext>
            </a:extLst>
          </a:blip>
          <a:srcRect l="73058" t="9957" r="1" b="12178"/>
          <a:stretch/>
        </p:blipFill>
        <p:spPr>
          <a:xfrm flipH="1">
            <a:off x="8676733" y="2447290"/>
            <a:ext cx="885064" cy="909925"/>
          </a:xfrm>
          <a:prstGeom prst="rect">
            <a:avLst/>
          </a:prstGeom>
        </p:spPr>
      </p:pic>
      <p:pic>
        <p:nvPicPr>
          <p:cNvPr id="14" name="Picture 13" descr="Text, whiteboard&#10;&#10;Description automatically generated">
            <a:extLst>
              <a:ext uri="{FF2B5EF4-FFF2-40B4-BE49-F238E27FC236}">
                <a16:creationId xmlns:a16="http://schemas.microsoft.com/office/drawing/2014/main" id="{93FB7FC3-52D2-4574-2AAD-55B9E8BB9B35}"/>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3115" b="96870" l="75659" r="98894">
                        <a14:foregroundMark x1="96048" y1="78987" x2="86986" y2="89866"/>
                        <a14:foregroundMark x1="86986" y1="89866" x2="96365" y2="80477"/>
                        <a14:foregroundMark x1="96365" y1="80477" x2="96470" y2="80477"/>
                        <a14:foregroundMark x1="94626" y1="85693" x2="94626" y2="85693"/>
                        <a14:foregroundMark x1="96575" y1="90462" x2="96575" y2="90462"/>
                        <a14:foregroundMark x1="98156" y1="88972" x2="98946" y2="97019"/>
                        <a14:foregroundMark x1="96048" y1="95231" x2="96048" y2="95231"/>
                        <a14:foregroundMark x1="77871" y1="20417" x2="87829" y2="13115"/>
                        <a14:foregroundMark x1="87829" y1="13115" x2="88725" y2="28912"/>
                        <a14:foregroundMark x1="77450" y1="28167" x2="77871" y2="29657"/>
                        <a14:foregroundMark x1="78767" y1="30104" x2="78925" y2="57973"/>
                        <a14:foregroundMark x1="78925" y1="57973" x2="88567" y2="66021"/>
                        <a14:foregroundMark x1="88567" y1="66021" x2="87987" y2="38152"/>
                        <a14:foregroundMark x1="87987" y1="38152" x2="79926" y2="22355"/>
                        <a14:foregroundMark x1="79926" y1="22355" x2="79031" y2="34873"/>
                      </a14:backgroundRemoval>
                    </a14:imgEffect>
                  </a14:imgLayer>
                </a14:imgProps>
              </a:ext>
              <a:ext uri="{28A0092B-C50C-407E-A947-70E740481C1C}">
                <a14:useLocalDpi xmlns:a14="http://schemas.microsoft.com/office/drawing/2010/main"/>
              </a:ext>
            </a:extLst>
          </a:blip>
          <a:srcRect l="73058" t="9957" r="1" b="12178"/>
          <a:stretch/>
        </p:blipFill>
        <p:spPr>
          <a:xfrm flipH="1">
            <a:off x="9119265" y="3923221"/>
            <a:ext cx="885064" cy="909925"/>
          </a:xfrm>
          <a:prstGeom prst="rect">
            <a:avLst/>
          </a:prstGeom>
        </p:spPr>
      </p:pic>
      <p:grpSp>
        <p:nvGrpSpPr>
          <p:cNvPr id="16" name="Group 15">
            <a:extLst>
              <a:ext uri="{FF2B5EF4-FFF2-40B4-BE49-F238E27FC236}">
                <a16:creationId xmlns:a16="http://schemas.microsoft.com/office/drawing/2014/main" id="{FC1A1AFC-2A5E-8660-E5B1-BA708A9B915C}"/>
              </a:ext>
            </a:extLst>
          </p:cNvPr>
          <p:cNvGrpSpPr/>
          <p:nvPr/>
        </p:nvGrpSpPr>
        <p:grpSpPr>
          <a:xfrm>
            <a:off x="10538820" y="2351496"/>
            <a:ext cx="371406" cy="685744"/>
            <a:chOff x="10538820" y="2351496"/>
            <a:chExt cx="371406" cy="685744"/>
          </a:xfrm>
        </p:grpSpPr>
        <p:pic>
          <p:nvPicPr>
            <p:cNvPr id="11" name="Picture 10">
              <a:hlinkClick r:id="rId7"/>
              <a:extLst>
                <a:ext uri="{FF2B5EF4-FFF2-40B4-BE49-F238E27FC236}">
                  <a16:creationId xmlns:a16="http://schemas.microsoft.com/office/drawing/2014/main" id="{55AFD0E0-1656-116A-5642-39BA6F6F2F3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538820" y="2351496"/>
              <a:ext cx="371406" cy="685744"/>
            </a:xfrm>
            <a:prstGeom prst="roundRect">
              <a:avLst/>
            </a:prstGeom>
          </p:spPr>
        </p:pic>
        <p:pic>
          <p:nvPicPr>
            <p:cNvPr id="3076" name="Picture 4" descr="dumplings on steamer">
              <a:extLst>
                <a:ext uri="{FF2B5EF4-FFF2-40B4-BE49-F238E27FC236}">
                  <a16:creationId xmlns:a16="http://schemas.microsoft.com/office/drawing/2014/main" id="{E2A5C165-4DA0-88F9-D13E-BA5C58B8ECF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153" r="13501"/>
            <a:stretch/>
          </p:blipFill>
          <p:spPr bwMode="auto">
            <a:xfrm>
              <a:off x="10575925" y="2538316"/>
              <a:ext cx="279041" cy="2207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D40D8A02-CDC3-5996-5D78-DDEDE9AAB1EA}"/>
              </a:ext>
            </a:extLst>
          </p:cNvPr>
          <p:cNvGrpSpPr/>
          <p:nvPr/>
        </p:nvGrpSpPr>
        <p:grpSpPr>
          <a:xfrm>
            <a:off x="9041390" y="2447290"/>
            <a:ext cx="371406" cy="685744"/>
            <a:chOff x="9041390" y="2447290"/>
            <a:chExt cx="371406" cy="685744"/>
          </a:xfrm>
        </p:grpSpPr>
        <p:pic>
          <p:nvPicPr>
            <p:cNvPr id="13" name="Picture 12">
              <a:hlinkClick r:id="rId7"/>
              <a:extLst>
                <a:ext uri="{FF2B5EF4-FFF2-40B4-BE49-F238E27FC236}">
                  <a16:creationId xmlns:a16="http://schemas.microsoft.com/office/drawing/2014/main" id="{4BBCD465-4F72-D578-E829-ACAC863BDF7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041390" y="2447290"/>
              <a:ext cx="371406" cy="685744"/>
            </a:xfrm>
            <a:prstGeom prst="roundRect">
              <a:avLst/>
            </a:prstGeom>
          </p:spPr>
        </p:pic>
        <p:pic>
          <p:nvPicPr>
            <p:cNvPr id="3078" name="Picture 6" descr="cooked food and gold-colored saucer">
              <a:extLst>
                <a:ext uri="{FF2B5EF4-FFF2-40B4-BE49-F238E27FC236}">
                  <a16:creationId xmlns:a16="http://schemas.microsoft.com/office/drawing/2014/main" id="{10A3BCE8-174D-EAB2-3018-9746F69D2A6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1132" b="-1"/>
            <a:stretch/>
          </p:blipFill>
          <p:spPr bwMode="auto">
            <a:xfrm>
              <a:off x="9086995" y="2628900"/>
              <a:ext cx="270365" cy="2424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AD47E032-6FB0-EB59-FBC9-48C72BD652DF}"/>
              </a:ext>
            </a:extLst>
          </p:cNvPr>
          <p:cNvGrpSpPr/>
          <p:nvPr/>
        </p:nvGrpSpPr>
        <p:grpSpPr>
          <a:xfrm>
            <a:off x="9483922" y="3923221"/>
            <a:ext cx="371406" cy="685744"/>
            <a:chOff x="9483922" y="3923221"/>
            <a:chExt cx="371406" cy="685744"/>
          </a:xfrm>
        </p:grpSpPr>
        <p:pic>
          <p:nvPicPr>
            <p:cNvPr id="15" name="Picture 14">
              <a:hlinkClick r:id="rId7"/>
              <a:extLst>
                <a:ext uri="{FF2B5EF4-FFF2-40B4-BE49-F238E27FC236}">
                  <a16:creationId xmlns:a16="http://schemas.microsoft.com/office/drawing/2014/main" id="{B5A324BF-A6B9-9067-BCF2-E9CC7CA94D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483922" y="3923221"/>
              <a:ext cx="371406" cy="685744"/>
            </a:xfrm>
            <a:prstGeom prst="roundRect">
              <a:avLst/>
            </a:prstGeom>
          </p:spPr>
        </p:pic>
        <p:pic>
          <p:nvPicPr>
            <p:cNvPr id="3080" name="Picture 8" descr="cooked dish on gray bowl">
              <a:extLst>
                <a:ext uri="{FF2B5EF4-FFF2-40B4-BE49-F238E27FC236}">
                  <a16:creationId xmlns:a16="http://schemas.microsoft.com/office/drawing/2014/main" id="{BC212E83-5DD1-386D-6F74-7F578F6F519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8175"/>
            <a:stretch/>
          </p:blipFill>
          <p:spPr bwMode="auto">
            <a:xfrm>
              <a:off x="9518059" y="4099436"/>
              <a:ext cx="303132" cy="24710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3E59C1AE-8FEE-8889-BDE0-CD309060F64C}"/>
              </a:ext>
            </a:extLst>
          </p:cNvPr>
          <p:cNvSpPr/>
          <p:nvPr/>
        </p:nvSpPr>
        <p:spPr>
          <a:xfrm>
            <a:off x="5791200" y="0"/>
            <a:ext cx="6400800" cy="685800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65461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B5FB9CB-D296-225B-F1C4-41AB9A276FF3}"/>
              </a:ext>
            </a:extLst>
          </p:cNvPr>
          <p:cNvPicPr>
            <a:picLocks noGrp="1" noChangeAspect="1"/>
          </p:cNvPicPr>
          <p:nvPr>
            <p:ph type="pic" sz="quarter" idx="10"/>
          </p:nvPr>
        </p:nvPicPr>
        <p:blipFill>
          <a:blip r:embed="rId3"/>
          <a:srcRect l="19758" r="19758"/>
          <a:stretch>
            <a:fillRect/>
          </a:stretch>
        </p:blipFill>
        <p:spPr>
          <a:xfrm>
            <a:off x="0" y="0"/>
            <a:ext cx="6092825" cy="6858000"/>
          </a:xfrm>
          <a:prstGeom prst="rect">
            <a:avLst/>
          </a:prstGeom>
        </p:spPr>
      </p:pic>
      <p:sp>
        <p:nvSpPr>
          <p:cNvPr id="3" name="Text Placeholder 2">
            <a:extLst>
              <a:ext uri="{FF2B5EF4-FFF2-40B4-BE49-F238E27FC236}">
                <a16:creationId xmlns:a16="http://schemas.microsoft.com/office/drawing/2014/main" id="{0128423D-1C63-CBF0-B67B-D1F0C0676AB6}"/>
              </a:ext>
            </a:extLst>
          </p:cNvPr>
          <p:cNvSpPr>
            <a:spLocks noGrp="1"/>
          </p:cNvSpPr>
          <p:nvPr>
            <p:ph type="body" sz="quarter" idx="11"/>
          </p:nvPr>
        </p:nvSpPr>
        <p:spPr>
          <a:xfrm>
            <a:off x="6640857" y="2749223"/>
            <a:ext cx="3863591" cy="1359554"/>
          </a:xfrm>
        </p:spPr>
        <p:txBody>
          <a:bodyPr/>
          <a:lstStyle/>
          <a:p>
            <a:r>
              <a:rPr lang="en-US" dirty="0"/>
              <a:t>driving operational efficiency with data visualization</a:t>
            </a:r>
          </a:p>
        </p:txBody>
      </p:sp>
      <p:pic>
        <p:nvPicPr>
          <p:cNvPr id="7" name="Picture 6" descr="Shape, rectangle&#10;&#10;Description automatically generated">
            <a:extLst>
              <a:ext uri="{FF2B5EF4-FFF2-40B4-BE49-F238E27FC236}">
                <a16:creationId xmlns:a16="http://schemas.microsoft.com/office/drawing/2014/main" id="{3A4B48CE-F736-489A-8486-729814D543E6}"/>
              </a:ext>
            </a:extLst>
          </p:cNvPr>
          <p:cNvPicPr>
            <a:picLocks noChangeAspect="1"/>
          </p:cNvPicPr>
          <p:nvPr/>
        </p:nvPicPr>
        <p:blipFill rotWithShape="1">
          <a:blip r:embed="rId4"/>
          <a:srcRect t="90000" r="48538"/>
          <a:stretch/>
        </p:blipFill>
        <p:spPr>
          <a:xfrm>
            <a:off x="0" y="6172200"/>
            <a:ext cx="6274191" cy="685800"/>
          </a:xfrm>
          <a:prstGeom prst="rect">
            <a:avLst/>
          </a:prstGeom>
        </p:spPr>
      </p:pic>
      <p:pic>
        <p:nvPicPr>
          <p:cNvPr id="2" name="Picture 1">
            <a:extLst>
              <a:ext uri="{FF2B5EF4-FFF2-40B4-BE49-F238E27FC236}">
                <a16:creationId xmlns:a16="http://schemas.microsoft.com/office/drawing/2014/main" id="{AC8FC318-F792-969B-2B70-B62759E7547F}"/>
              </a:ext>
            </a:extLst>
          </p:cNvPr>
          <p:cNvPicPr>
            <a:picLocks noChangeAspect="1"/>
          </p:cNvPicPr>
          <p:nvPr/>
        </p:nvPicPr>
        <p:blipFill>
          <a:blip r:embed="rId5"/>
          <a:srcRect/>
          <a:stretch/>
        </p:blipFill>
        <p:spPr>
          <a:xfrm>
            <a:off x="6640858" y="5116482"/>
            <a:ext cx="1133698" cy="1133698"/>
          </a:xfrm>
          <a:prstGeom prst="rect">
            <a:avLst/>
          </a:prstGeom>
        </p:spPr>
      </p:pic>
      <p:sp>
        <p:nvSpPr>
          <p:cNvPr id="9" name="Rectangle 8">
            <a:extLst>
              <a:ext uri="{FF2B5EF4-FFF2-40B4-BE49-F238E27FC236}">
                <a16:creationId xmlns:a16="http://schemas.microsoft.com/office/drawing/2014/main" id="{E6FA7180-34A8-E410-9658-E74C97C4D00A}"/>
              </a:ext>
            </a:extLst>
          </p:cNvPr>
          <p:cNvSpPr/>
          <p:nvPr/>
        </p:nvSpPr>
        <p:spPr>
          <a:xfrm>
            <a:off x="19050" y="0"/>
            <a:ext cx="6073424" cy="685800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10580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oseup photo of parking lot">
            <a:extLst>
              <a:ext uri="{FF2B5EF4-FFF2-40B4-BE49-F238E27FC236}">
                <a16:creationId xmlns:a16="http://schemas.microsoft.com/office/drawing/2014/main" id="{493E3CD6-477F-864F-8E48-4D7606342EB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0356" r="2035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4F327D0-CDFA-13CF-B660-D162A461D3BC}"/>
              </a:ext>
            </a:extLst>
          </p:cNvPr>
          <p:cNvSpPr>
            <a:spLocks noGrp="1"/>
          </p:cNvSpPr>
          <p:nvPr>
            <p:ph type="body" sz="quarter" idx="11"/>
          </p:nvPr>
        </p:nvSpPr>
        <p:spPr>
          <a:xfrm>
            <a:off x="656036" y="2658452"/>
            <a:ext cx="3579787" cy="855296"/>
          </a:xfrm>
        </p:spPr>
        <p:txBody>
          <a:bodyPr/>
          <a:lstStyle/>
          <a:p>
            <a:r>
              <a:rPr lang="en-US" dirty="0"/>
              <a:t>track and trace your products’ journeys</a:t>
            </a:r>
          </a:p>
        </p:txBody>
      </p:sp>
      <p:pic>
        <p:nvPicPr>
          <p:cNvPr id="5" name="Picture 4" descr="Shape, rectangle&#10;&#10;Description automatically generated">
            <a:extLst>
              <a:ext uri="{FF2B5EF4-FFF2-40B4-BE49-F238E27FC236}">
                <a16:creationId xmlns:a16="http://schemas.microsoft.com/office/drawing/2014/main" id="{33D0D83F-BA39-27A2-0748-9854E1DED816}"/>
              </a:ext>
            </a:extLst>
          </p:cNvPr>
          <p:cNvPicPr>
            <a:picLocks noChangeAspect="1"/>
          </p:cNvPicPr>
          <p:nvPr/>
        </p:nvPicPr>
        <p:blipFill rotWithShape="1">
          <a:blip r:embed="rId3"/>
          <a:srcRect t="90000"/>
          <a:stretch/>
        </p:blipFill>
        <p:spPr>
          <a:xfrm>
            <a:off x="0" y="6172200"/>
            <a:ext cx="12192000" cy="685800"/>
          </a:xfrm>
          <a:prstGeom prst="rect">
            <a:avLst/>
          </a:prstGeom>
        </p:spPr>
      </p:pic>
      <p:pic>
        <p:nvPicPr>
          <p:cNvPr id="2" name="Picture 1">
            <a:extLst>
              <a:ext uri="{FF2B5EF4-FFF2-40B4-BE49-F238E27FC236}">
                <a16:creationId xmlns:a16="http://schemas.microsoft.com/office/drawing/2014/main" id="{895080A4-6D27-EE86-B18D-10B43E731D95}"/>
              </a:ext>
            </a:extLst>
          </p:cNvPr>
          <p:cNvPicPr>
            <a:picLocks noChangeAspect="1"/>
          </p:cNvPicPr>
          <p:nvPr/>
        </p:nvPicPr>
        <p:blipFill>
          <a:blip r:embed="rId4"/>
          <a:stretch>
            <a:fillRect/>
          </a:stretch>
        </p:blipFill>
        <p:spPr>
          <a:xfrm>
            <a:off x="2300086" y="5553366"/>
            <a:ext cx="829128" cy="829128"/>
          </a:xfrm>
          <a:prstGeom prst="rect">
            <a:avLst/>
          </a:prstGeom>
        </p:spPr>
      </p:pic>
      <p:pic>
        <p:nvPicPr>
          <p:cNvPr id="6" name="Picture 5">
            <a:extLst>
              <a:ext uri="{FF2B5EF4-FFF2-40B4-BE49-F238E27FC236}">
                <a16:creationId xmlns:a16="http://schemas.microsoft.com/office/drawing/2014/main" id="{71344B53-33C9-B936-D111-83DC6101D6D5}"/>
              </a:ext>
            </a:extLst>
          </p:cNvPr>
          <p:cNvPicPr>
            <a:picLocks noChangeAspect="1"/>
          </p:cNvPicPr>
          <p:nvPr/>
        </p:nvPicPr>
        <p:blipFill>
          <a:blip r:embed="rId5"/>
          <a:stretch>
            <a:fillRect/>
          </a:stretch>
        </p:blipFill>
        <p:spPr>
          <a:xfrm>
            <a:off x="1574203" y="5580401"/>
            <a:ext cx="775058" cy="775058"/>
          </a:xfrm>
          <a:prstGeom prst="rect">
            <a:avLst/>
          </a:prstGeom>
        </p:spPr>
      </p:pic>
      <p:pic>
        <p:nvPicPr>
          <p:cNvPr id="7" name="Picture 6">
            <a:extLst>
              <a:ext uri="{FF2B5EF4-FFF2-40B4-BE49-F238E27FC236}">
                <a16:creationId xmlns:a16="http://schemas.microsoft.com/office/drawing/2014/main" id="{B2BA27C2-63AB-C68D-C67D-E9B9C397F400}"/>
              </a:ext>
            </a:extLst>
          </p:cNvPr>
          <p:cNvPicPr>
            <a:picLocks noChangeAspect="1"/>
          </p:cNvPicPr>
          <p:nvPr/>
        </p:nvPicPr>
        <p:blipFill>
          <a:blip r:embed="rId6"/>
          <a:srcRect/>
          <a:stretch/>
        </p:blipFill>
        <p:spPr>
          <a:xfrm>
            <a:off x="396450" y="5405096"/>
            <a:ext cx="1133698" cy="1133698"/>
          </a:xfrm>
          <a:prstGeom prst="rect">
            <a:avLst/>
          </a:prstGeom>
        </p:spPr>
      </p:pic>
      <p:sp>
        <p:nvSpPr>
          <p:cNvPr id="10" name="Rectangle 9">
            <a:extLst>
              <a:ext uri="{FF2B5EF4-FFF2-40B4-BE49-F238E27FC236}">
                <a16:creationId xmlns:a16="http://schemas.microsoft.com/office/drawing/2014/main" id="{45F37827-2D62-8CC9-77AD-9DC10251EB8D}"/>
              </a:ext>
            </a:extLst>
          </p:cNvPr>
          <p:cNvSpPr/>
          <p:nvPr/>
        </p:nvSpPr>
        <p:spPr>
          <a:xfrm>
            <a:off x="5791200" y="0"/>
            <a:ext cx="6400800" cy="685800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43416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handwear&#10;&#10;Description automatically generated">
            <a:extLst>
              <a:ext uri="{FF2B5EF4-FFF2-40B4-BE49-F238E27FC236}">
                <a16:creationId xmlns:a16="http://schemas.microsoft.com/office/drawing/2014/main" id="{D4271D13-6743-081F-CF43-90D395035636}"/>
              </a:ext>
            </a:extLst>
          </p:cNvPr>
          <p:cNvPicPr>
            <a:picLocks noChangeAspect="1"/>
          </p:cNvPicPr>
          <p:nvPr/>
        </p:nvPicPr>
        <p:blipFill rotWithShape="1">
          <a:blip r:embed="rId3"/>
          <a:srcRect t="6987" b="3744"/>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DB54F910-2E1C-BB3C-BB44-AA978D9A1F54}"/>
              </a:ext>
            </a:extLst>
          </p:cNvPr>
          <p:cNvSpPr/>
          <p:nvPr/>
        </p:nvSpPr>
        <p:spPr>
          <a:xfrm>
            <a:off x="0" y="0"/>
            <a:ext cx="12192000" cy="685800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descr="Shape, rectangle&#10;&#10;Description automatically generated">
            <a:extLst>
              <a:ext uri="{FF2B5EF4-FFF2-40B4-BE49-F238E27FC236}">
                <a16:creationId xmlns:a16="http://schemas.microsoft.com/office/drawing/2014/main" id="{677E6611-93C8-C79A-269D-5DA464C4B4B2}"/>
              </a:ext>
            </a:extLst>
          </p:cNvPr>
          <p:cNvPicPr>
            <a:picLocks noChangeAspect="1"/>
          </p:cNvPicPr>
          <p:nvPr/>
        </p:nvPicPr>
        <p:blipFill rotWithShape="1">
          <a:blip r:embed="rId4"/>
          <a:srcRect t="90000"/>
          <a:stretch/>
        </p:blipFill>
        <p:spPr>
          <a:xfrm>
            <a:off x="0" y="6172200"/>
            <a:ext cx="12192000" cy="685800"/>
          </a:xfrm>
          <a:prstGeom prst="rect">
            <a:avLst/>
          </a:prstGeom>
        </p:spPr>
      </p:pic>
      <p:sp>
        <p:nvSpPr>
          <p:cNvPr id="5" name="TextBox 4">
            <a:extLst>
              <a:ext uri="{FF2B5EF4-FFF2-40B4-BE49-F238E27FC236}">
                <a16:creationId xmlns:a16="http://schemas.microsoft.com/office/drawing/2014/main" id="{F2C0A771-ED42-5924-6527-BD9BA739E629}"/>
              </a:ext>
            </a:extLst>
          </p:cNvPr>
          <p:cNvSpPr txBox="1"/>
          <p:nvPr/>
        </p:nvSpPr>
        <p:spPr>
          <a:xfrm>
            <a:off x="73057" y="6075287"/>
            <a:ext cx="6122708" cy="276999"/>
          </a:xfrm>
          <a:prstGeom prst="rect">
            <a:avLst/>
          </a:prstGeom>
          <a:noFill/>
        </p:spPr>
        <p:txBody>
          <a:bodyPr wrap="square">
            <a:spAutoFit/>
          </a:bodyPr>
          <a:lstStyle/>
          <a:p>
            <a:r>
              <a:rPr lang="fi-FI" sz="1200" dirty="0">
                <a:solidFill>
                  <a:schemeClr val="bg1"/>
                </a:solidFill>
                <a:latin typeface="Arial Nova" panose="020B0504020202020204" pitchFamily="34" charset="0"/>
              </a:rPr>
              <a:t>Photo by </a:t>
            </a:r>
            <a:r>
              <a:rPr lang="fi-FI" sz="1200" dirty="0">
                <a:solidFill>
                  <a:schemeClr val="accent1"/>
                </a:solidFill>
                <a:latin typeface="Arial Nova" panose="020B0504020202020204" pitchFamily="34" charset="0"/>
                <a:hlinkClick r:id="rId5">
                  <a:extLst>
                    <a:ext uri="{A12FA001-AC4F-418D-AE19-62706E023703}">
                      <ahyp:hlinkClr xmlns:ahyp="http://schemas.microsoft.com/office/drawing/2018/hyperlinkcolor" val="tx"/>
                    </a:ext>
                  </a:extLst>
                </a:hlinkClick>
              </a:rPr>
              <a:t>Kelly Sikkema</a:t>
            </a:r>
            <a:r>
              <a:rPr lang="fi-FI" sz="1200" dirty="0">
                <a:solidFill>
                  <a:schemeClr val="accent1"/>
                </a:solidFill>
                <a:latin typeface="Arial Nova" panose="020B0504020202020204" pitchFamily="34" charset="0"/>
              </a:rPr>
              <a:t> </a:t>
            </a:r>
            <a:r>
              <a:rPr lang="fi-FI" sz="1200" dirty="0">
                <a:solidFill>
                  <a:schemeClr val="bg1"/>
                </a:solidFill>
                <a:latin typeface="Arial Nova" panose="020B0504020202020204" pitchFamily="34" charset="0"/>
              </a:rPr>
              <a:t>on </a:t>
            </a:r>
            <a:r>
              <a:rPr lang="fi-FI" sz="1200" dirty="0">
                <a:solidFill>
                  <a:schemeClr val="accent4"/>
                </a:solidFill>
                <a:latin typeface="Arial Nova" panose="020B0504020202020204" pitchFamily="34" charset="0"/>
                <a:hlinkClick r:id="rId6">
                  <a:extLst>
                    <a:ext uri="{A12FA001-AC4F-418D-AE19-62706E023703}">
                      <ahyp:hlinkClr xmlns:ahyp="http://schemas.microsoft.com/office/drawing/2018/hyperlinkcolor" val="tx"/>
                    </a:ext>
                  </a:extLst>
                </a:hlinkClick>
              </a:rPr>
              <a:t>Unsplash</a:t>
            </a:r>
            <a:r>
              <a:rPr lang="fi-FI" sz="1200" dirty="0">
                <a:solidFill>
                  <a:schemeClr val="accent4"/>
                </a:solidFill>
                <a:latin typeface="Arial Nova" panose="020B0504020202020204" pitchFamily="34" charset="0"/>
              </a:rPr>
              <a:t> </a:t>
            </a:r>
            <a:endParaRPr lang="en-AU" sz="1200" dirty="0">
              <a:solidFill>
                <a:schemeClr val="accent4"/>
              </a:solidFill>
              <a:latin typeface="Arial Nova" panose="020B0504020202020204" pitchFamily="34" charset="0"/>
            </a:endParaRPr>
          </a:p>
        </p:txBody>
      </p:sp>
    </p:spTree>
    <p:extLst>
      <p:ext uri="{BB962C8B-B14F-4D97-AF65-F5344CB8AC3E}">
        <p14:creationId xmlns:p14="http://schemas.microsoft.com/office/powerpoint/2010/main" val="2908244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227B08-A974-42B9-91C6-6F779D62D1A1}"/>
              </a:ext>
            </a:extLst>
          </p:cNvPr>
          <p:cNvSpPr/>
          <p:nvPr/>
        </p:nvSpPr>
        <p:spPr>
          <a:xfrm>
            <a:off x="0" y="-23648"/>
            <a:ext cx="12192000" cy="6881648"/>
          </a:xfrm>
          <a:prstGeom prst="rect">
            <a:avLst/>
          </a:prstGeom>
          <a:solidFill>
            <a:srgbClr val="303E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2">
            <a:extLst>
              <a:ext uri="{FF2B5EF4-FFF2-40B4-BE49-F238E27FC236}">
                <a16:creationId xmlns:a16="http://schemas.microsoft.com/office/drawing/2014/main" id="{191683D6-48DD-49C8-8386-253F3A333101}"/>
              </a:ext>
            </a:extLst>
          </p:cNvPr>
          <p:cNvSpPr txBox="1">
            <a:spLocks/>
          </p:cNvSpPr>
          <p:nvPr/>
        </p:nvSpPr>
        <p:spPr>
          <a:xfrm>
            <a:off x="1665890" y="3179785"/>
            <a:ext cx="8860220" cy="9297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mj-lt"/>
              </a:rPr>
              <a:t>your brand story is only interesting if it’s told within the context of how it impacts your customers</a:t>
            </a:r>
          </a:p>
        </p:txBody>
      </p:sp>
      <p:pic>
        <p:nvPicPr>
          <p:cNvPr id="7" name="Picture 6">
            <a:extLst>
              <a:ext uri="{FF2B5EF4-FFF2-40B4-BE49-F238E27FC236}">
                <a16:creationId xmlns:a16="http://schemas.microsoft.com/office/drawing/2014/main" id="{6266658A-E763-4155-97D4-A4F1F3F15EE6}"/>
              </a:ext>
            </a:extLst>
          </p:cNvPr>
          <p:cNvPicPr>
            <a:picLocks noChangeAspect="1"/>
          </p:cNvPicPr>
          <p:nvPr/>
        </p:nvPicPr>
        <p:blipFill>
          <a:blip r:embed="rId3"/>
          <a:srcRect/>
          <a:stretch/>
        </p:blipFill>
        <p:spPr>
          <a:xfrm>
            <a:off x="10526110" y="6327227"/>
            <a:ext cx="1439920" cy="348641"/>
          </a:xfrm>
          <a:prstGeom prst="rect">
            <a:avLst/>
          </a:prstGeom>
          <a:noFill/>
        </p:spPr>
      </p:pic>
    </p:spTree>
    <p:extLst>
      <p:ext uri="{BB962C8B-B14F-4D97-AF65-F5344CB8AC3E}">
        <p14:creationId xmlns:p14="http://schemas.microsoft.com/office/powerpoint/2010/main" val="2606751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F921422-5E62-D5E7-2FE6-7AE30B073C1A}"/>
              </a:ext>
            </a:extLst>
          </p:cNvPr>
          <p:cNvPicPr>
            <a:picLocks noGrp="1" noChangeAspect="1"/>
          </p:cNvPicPr>
          <p:nvPr>
            <p:ph type="pic" sz="quarter" idx="10"/>
          </p:nvPr>
        </p:nvPicPr>
        <p:blipFill rotWithShape="1">
          <a:blip r:embed="rId3"/>
          <a:srcRect l="9879" t="4458" b="12485"/>
          <a:stretch/>
        </p:blipFill>
        <p:spPr>
          <a:xfrm>
            <a:off x="0" y="-81280"/>
            <a:ext cx="12192000" cy="6939280"/>
          </a:xfrm>
          <a:prstGeom prst="rect">
            <a:avLst/>
          </a:prstGeom>
        </p:spPr>
      </p:pic>
      <p:sp>
        <p:nvSpPr>
          <p:cNvPr id="3" name="Text Placeholder 2">
            <a:extLst>
              <a:ext uri="{FF2B5EF4-FFF2-40B4-BE49-F238E27FC236}">
                <a16:creationId xmlns:a16="http://schemas.microsoft.com/office/drawing/2014/main" id="{E4F327D0-CDFA-13CF-B660-D162A461D3BC}"/>
              </a:ext>
            </a:extLst>
          </p:cNvPr>
          <p:cNvSpPr>
            <a:spLocks noGrp="1"/>
          </p:cNvSpPr>
          <p:nvPr>
            <p:ph type="body" sz="quarter" idx="11"/>
          </p:nvPr>
        </p:nvSpPr>
        <p:spPr>
          <a:xfrm>
            <a:off x="6791518" y="1518117"/>
            <a:ext cx="4120322" cy="1189520"/>
          </a:xfrm>
        </p:spPr>
        <p:txBody>
          <a:bodyPr/>
          <a:lstStyle/>
          <a:p>
            <a:r>
              <a:rPr lang="en-US" dirty="0">
                <a:solidFill>
                  <a:schemeClr val="bg1"/>
                </a:solidFill>
                <a:effectLst>
                  <a:outerShdw blurRad="38100" dist="38100" dir="2700000" algn="tl">
                    <a:srgbClr val="000000">
                      <a:alpha val="43137"/>
                    </a:srgbClr>
                  </a:outerShdw>
                </a:effectLst>
              </a:rPr>
              <a:t>do consumers really want to scan products?</a:t>
            </a:r>
          </a:p>
        </p:txBody>
      </p:sp>
      <p:pic>
        <p:nvPicPr>
          <p:cNvPr id="5" name="Picture 4" descr="Shape, rectangle&#10;&#10;Description automatically generated">
            <a:extLst>
              <a:ext uri="{FF2B5EF4-FFF2-40B4-BE49-F238E27FC236}">
                <a16:creationId xmlns:a16="http://schemas.microsoft.com/office/drawing/2014/main" id="{33D0D83F-BA39-27A2-0748-9854E1DED816}"/>
              </a:ext>
            </a:extLst>
          </p:cNvPr>
          <p:cNvPicPr>
            <a:picLocks noChangeAspect="1"/>
          </p:cNvPicPr>
          <p:nvPr/>
        </p:nvPicPr>
        <p:blipFill rotWithShape="1">
          <a:blip r:embed="rId4"/>
          <a:srcRect t="90000"/>
          <a:stretch/>
        </p:blipFill>
        <p:spPr>
          <a:xfrm>
            <a:off x="0" y="6172200"/>
            <a:ext cx="12192000" cy="685800"/>
          </a:xfrm>
          <a:prstGeom prst="rect">
            <a:avLst/>
          </a:prstGeom>
        </p:spPr>
      </p:pic>
    </p:spTree>
    <p:extLst>
      <p:ext uri="{BB962C8B-B14F-4D97-AF65-F5344CB8AC3E}">
        <p14:creationId xmlns:p14="http://schemas.microsoft.com/office/powerpoint/2010/main" val="3759154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DF355B-0238-A728-9EE2-C338A9109CBB}"/>
              </a:ext>
            </a:extLst>
          </p:cNvPr>
          <p:cNvSpPr>
            <a:spLocks noGrp="1"/>
          </p:cNvSpPr>
          <p:nvPr>
            <p:ph type="sldNum" sz="quarter" idx="12"/>
          </p:nvPr>
        </p:nvSpPr>
        <p:spPr/>
        <p:txBody>
          <a:bodyPr/>
          <a:lstStyle/>
          <a:p>
            <a:fld id="{DFF42E39-0C40-EE40-B91C-8BCDC7C177B3}" type="slidenum">
              <a:rPr lang="en-US" smtClean="0"/>
              <a:t>20</a:t>
            </a:fld>
            <a:endParaRPr lang="en-US"/>
          </a:p>
        </p:txBody>
      </p:sp>
      <p:pic>
        <p:nvPicPr>
          <p:cNvPr id="3" name="Picture 2">
            <a:extLst>
              <a:ext uri="{FF2B5EF4-FFF2-40B4-BE49-F238E27FC236}">
                <a16:creationId xmlns:a16="http://schemas.microsoft.com/office/drawing/2014/main" id="{3AA955D7-69D3-C1AD-F8A8-D17F02E680F6}"/>
              </a:ext>
            </a:extLst>
          </p:cNvPr>
          <p:cNvPicPr>
            <a:picLocks noChangeAspect="1"/>
          </p:cNvPicPr>
          <p:nvPr/>
        </p:nvPicPr>
        <p:blipFill rotWithShape="1">
          <a:blip r:embed="rId2"/>
          <a:srcRect r="4776" b="3810"/>
          <a:stretch/>
        </p:blipFill>
        <p:spPr>
          <a:xfrm>
            <a:off x="0" y="0"/>
            <a:ext cx="12192000" cy="6927663"/>
          </a:xfrm>
          <a:prstGeom prst="rect">
            <a:avLst/>
          </a:prstGeom>
        </p:spPr>
      </p:pic>
      <p:pic>
        <p:nvPicPr>
          <p:cNvPr id="4" name="Picture 2">
            <a:extLst>
              <a:ext uri="{FF2B5EF4-FFF2-40B4-BE49-F238E27FC236}">
                <a16:creationId xmlns:a16="http://schemas.microsoft.com/office/drawing/2014/main" id="{AC3654E9-759F-66F3-E90B-9D999308B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209" y="4595860"/>
            <a:ext cx="3067473" cy="240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220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Qr code&#10;&#10;Description automatically generated">
            <a:extLst>
              <a:ext uri="{FF2B5EF4-FFF2-40B4-BE49-F238E27FC236}">
                <a16:creationId xmlns:a16="http://schemas.microsoft.com/office/drawing/2014/main" id="{03FE6CE1-EE02-E0F4-25FC-390E821C0140}"/>
              </a:ext>
            </a:extLst>
          </p:cNvPr>
          <p:cNvPicPr>
            <a:picLocks noChangeAspect="1"/>
          </p:cNvPicPr>
          <p:nvPr/>
        </p:nvPicPr>
        <p:blipFill>
          <a:blip r:embed="rId3"/>
          <a:stretch>
            <a:fillRect/>
          </a:stretch>
        </p:blipFill>
        <p:spPr>
          <a:xfrm>
            <a:off x="1497690" y="5568483"/>
            <a:ext cx="685800" cy="685800"/>
          </a:xfrm>
          <a:prstGeom prst="rect">
            <a:avLst/>
          </a:prstGeom>
        </p:spPr>
      </p:pic>
      <p:pic>
        <p:nvPicPr>
          <p:cNvPr id="26" name="Picture 2" descr="Qr code&#10;&#10;Description automatically generated">
            <a:extLst>
              <a:ext uri="{FF2B5EF4-FFF2-40B4-BE49-F238E27FC236}">
                <a16:creationId xmlns:a16="http://schemas.microsoft.com/office/drawing/2014/main" id="{67FBEBF7-AE65-8024-8CAE-642B741457BB}"/>
              </a:ext>
            </a:extLst>
          </p:cNvPr>
          <p:cNvPicPr>
            <a:picLocks noChangeAspect="1"/>
          </p:cNvPicPr>
          <p:nvPr/>
        </p:nvPicPr>
        <p:blipFill>
          <a:blip r:embed="rId3"/>
          <a:stretch>
            <a:fillRect/>
          </a:stretch>
        </p:blipFill>
        <p:spPr>
          <a:xfrm>
            <a:off x="3719007" y="4125789"/>
            <a:ext cx="685800" cy="685800"/>
          </a:xfrm>
          <a:prstGeom prst="rect">
            <a:avLst/>
          </a:prstGeom>
        </p:spPr>
      </p:pic>
      <p:pic>
        <p:nvPicPr>
          <p:cNvPr id="21" name="Picture 2" descr="Qr code&#10;&#10;Description automatically generated">
            <a:extLst>
              <a:ext uri="{FF2B5EF4-FFF2-40B4-BE49-F238E27FC236}">
                <a16:creationId xmlns:a16="http://schemas.microsoft.com/office/drawing/2014/main" id="{FF4C9749-BC51-D889-712E-CD0B0C3A9EA6}"/>
              </a:ext>
            </a:extLst>
          </p:cNvPr>
          <p:cNvPicPr>
            <a:picLocks noChangeAspect="1"/>
          </p:cNvPicPr>
          <p:nvPr/>
        </p:nvPicPr>
        <p:blipFill>
          <a:blip r:embed="rId3"/>
          <a:stretch>
            <a:fillRect/>
          </a:stretch>
        </p:blipFill>
        <p:spPr>
          <a:xfrm>
            <a:off x="699204" y="2327246"/>
            <a:ext cx="685800" cy="685800"/>
          </a:xfrm>
          <a:prstGeom prst="rect">
            <a:avLst/>
          </a:prstGeom>
        </p:spPr>
      </p:pic>
      <p:pic>
        <p:nvPicPr>
          <p:cNvPr id="19" name="Picture Placeholder 18" descr="Qr code&#10;&#10;Description automatically generated">
            <a:extLst>
              <a:ext uri="{FF2B5EF4-FFF2-40B4-BE49-F238E27FC236}">
                <a16:creationId xmlns:a16="http://schemas.microsoft.com/office/drawing/2014/main" id="{AA112A6E-D5E5-C5D0-2848-A5130940D92C}"/>
              </a:ext>
            </a:extLst>
          </p:cNvPr>
          <p:cNvPicPr>
            <a:picLocks noGrp="1" noChangeAspect="1"/>
          </p:cNvPicPr>
          <p:nvPr>
            <p:ph type="pic" sz="quarter" idx="10"/>
          </p:nvPr>
        </p:nvPicPr>
        <p:blipFill>
          <a:blip r:embed="rId4"/>
          <a:srcRect l="18889" r="18889"/>
          <a:stretch>
            <a:fillRect/>
          </a:stretch>
        </p:blipFill>
        <p:spPr/>
      </p:pic>
      <p:sp>
        <p:nvSpPr>
          <p:cNvPr id="3" name="Text Placeholder 2">
            <a:extLst>
              <a:ext uri="{FF2B5EF4-FFF2-40B4-BE49-F238E27FC236}">
                <a16:creationId xmlns:a16="http://schemas.microsoft.com/office/drawing/2014/main" id="{E4F327D0-CDFA-13CF-B660-D162A461D3BC}"/>
              </a:ext>
            </a:extLst>
          </p:cNvPr>
          <p:cNvSpPr>
            <a:spLocks noGrp="1"/>
          </p:cNvSpPr>
          <p:nvPr>
            <p:ph type="body" sz="quarter" idx="11"/>
          </p:nvPr>
        </p:nvSpPr>
        <p:spPr>
          <a:xfrm>
            <a:off x="705678" y="938997"/>
            <a:ext cx="3226242" cy="855296"/>
          </a:xfrm>
        </p:spPr>
        <p:txBody>
          <a:bodyPr/>
          <a:lstStyle/>
          <a:p>
            <a:r>
              <a:rPr lang="en-US" dirty="0"/>
              <a:t>start by asking: why would they?</a:t>
            </a:r>
          </a:p>
        </p:txBody>
      </p:sp>
      <p:sp>
        <p:nvSpPr>
          <p:cNvPr id="22" name="Hexagon 21">
            <a:extLst>
              <a:ext uri="{FF2B5EF4-FFF2-40B4-BE49-F238E27FC236}">
                <a16:creationId xmlns:a16="http://schemas.microsoft.com/office/drawing/2014/main" id="{8AF203AB-5426-B34B-1570-CFB2A1DB4D1B}"/>
              </a:ext>
            </a:extLst>
          </p:cNvPr>
          <p:cNvSpPr>
            <a:spLocks noChangeAspect="1"/>
          </p:cNvSpPr>
          <p:nvPr/>
        </p:nvSpPr>
        <p:spPr>
          <a:xfrm rot="5400000">
            <a:off x="926400" y="2846508"/>
            <a:ext cx="1675052" cy="1419609"/>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Hexagon 22">
            <a:extLst>
              <a:ext uri="{FF2B5EF4-FFF2-40B4-BE49-F238E27FC236}">
                <a16:creationId xmlns:a16="http://schemas.microsoft.com/office/drawing/2014/main" id="{60AF530D-67FB-9BDF-80AF-7C864CCDF8A8}"/>
              </a:ext>
            </a:extLst>
          </p:cNvPr>
          <p:cNvSpPr>
            <a:spLocks noChangeAspect="1"/>
          </p:cNvSpPr>
          <p:nvPr/>
        </p:nvSpPr>
        <p:spPr>
          <a:xfrm rot="5400000">
            <a:off x="1720488" y="4283991"/>
            <a:ext cx="1675052" cy="1419609"/>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Hexagon 23">
            <a:extLst>
              <a:ext uri="{FF2B5EF4-FFF2-40B4-BE49-F238E27FC236}">
                <a16:creationId xmlns:a16="http://schemas.microsoft.com/office/drawing/2014/main" id="{183B0357-0BBA-61EA-414D-93F44AD1EE7F}"/>
              </a:ext>
            </a:extLst>
          </p:cNvPr>
          <p:cNvSpPr>
            <a:spLocks noChangeAspect="1"/>
          </p:cNvSpPr>
          <p:nvPr/>
        </p:nvSpPr>
        <p:spPr>
          <a:xfrm rot="5400000">
            <a:off x="2514578" y="2852444"/>
            <a:ext cx="1675052" cy="1419609"/>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09C55009-24B6-5A9F-7673-595CE6F30D00}"/>
              </a:ext>
            </a:extLst>
          </p:cNvPr>
          <p:cNvSpPr txBox="1"/>
          <p:nvPr/>
        </p:nvSpPr>
        <p:spPr>
          <a:xfrm>
            <a:off x="1216016" y="3328626"/>
            <a:ext cx="1050288" cy="523220"/>
          </a:xfrm>
          <a:prstGeom prst="rect">
            <a:avLst/>
          </a:prstGeom>
          <a:noFill/>
        </p:spPr>
        <p:txBody>
          <a:bodyPr wrap="none" rtlCol="0">
            <a:spAutoFit/>
          </a:bodyPr>
          <a:lstStyle/>
          <a:p>
            <a:pPr algn="ctr"/>
            <a:r>
              <a:rPr lang="en-US" sz="1400" dirty="0">
                <a:solidFill>
                  <a:schemeClr val="bg1"/>
                </a:solidFill>
                <a:latin typeface="+mj-lt"/>
              </a:rPr>
              <a:t>motivation </a:t>
            </a:r>
          </a:p>
          <a:p>
            <a:pPr algn="ctr"/>
            <a:r>
              <a:rPr lang="en-US" sz="1400" dirty="0">
                <a:solidFill>
                  <a:schemeClr val="bg1"/>
                </a:solidFill>
                <a:latin typeface="+mj-lt"/>
              </a:rPr>
              <a:t>to scan</a:t>
            </a:r>
            <a:endParaRPr lang="en-AU" sz="1400" dirty="0" err="1">
              <a:solidFill>
                <a:schemeClr val="bg1"/>
              </a:solidFill>
              <a:latin typeface="+mj-lt"/>
            </a:endParaRPr>
          </a:p>
        </p:txBody>
      </p:sp>
      <p:sp>
        <p:nvSpPr>
          <p:cNvPr id="28" name="TextBox 27">
            <a:extLst>
              <a:ext uri="{FF2B5EF4-FFF2-40B4-BE49-F238E27FC236}">
                <a16:creationId xmlns:a16="http://schemas.microsoft.com/office/drawing/2014/main" id="{276F2F3D-E7AD-EC9E-02B2-8349A53685B8}"/>
              </a:ext>
            </a:extLst>
          </p:cNvPr>
          <p:cNvSpPr txBox="1"/>
          <p:nvPr/>
        </p:nvSpPr>
        <p:spPr>
          <a:xfrm>
            <a:off x="2664902" y="3314750"/>
            <a:ext cx="1363532" cy="523220"/>
          </a:xfrm>
          <a:prstGeom prst="rect">
            <a:avLst/>
          </a:prstGeom>
          <a:noFill/>
        </p:spPr>
        <p:txBody>
          <a:bodyPr wrap="square" rtlCol="0">
            <a:spAutoFit/>
          </a:bodyPr>
          <a:lstStyle/>
          <a:p>
            <a:pPr algn="ctr"/>
            <a:r>
              <a:rPr lang="en-US" sz="1400" dirty="0">
                <a:solidFill>
                  <a:schemeClr val="bg1"/>
                </a:solidFill>
                <a:latin typeface="+mj-lt"/>
              </a:rPr>
              <a:t>delivered experience</a:t>
            </a:r>
            <a:endParaRPr lang="en-AU" sz="1400" dirty="0" err="1">
              <a:solidFill>
                <a:schemeClr val="bg1"/>
              </a:solidFill>
              <a:latin typeface="+mj-lt"/>
            </a:endParaRPr>
          </a:p>
        </p:txBody>
      </p:sp>
      <p:sp>
        <p:nvSpPr>
          <p:cNvPr id="29" name="TextBox 28">
            <a:extLst>
              <a:ext uri="{FF2B5EF4-FFF2-40B4-BE49-F238E27FC236}">
                <a16:creationId xmlns:a16="http://schemas.microsoft.com/office/drawing/2014/main" id="{4D0CBB95-FACD-1E9D-1381-68B275C42A81}"/>
              </a:ext>
            </a:extLst>
          </p:cNvPr>
          <p:cNvSpPr txBox="1"/>
          <p:nvPr/>
        </p:nvSpPr>
        <p:spPr>
          <a:xfrm>
            <a:off x="1752600" y="4598488"/>
            <a:ext cx="1553318" cy="738664"/>
          </a:xfrm>
          <a:prstGeom prst="rect">
            <a:avLst/>
          </a:prstGeom>
          <a:noFill/>
        </p:spPr>
        <p:txBody>
          <a:bodyPr wrap="square" rtlCol="0">
            <a:spAutoFit/>
          </a:bodyPr>
          <a:lstStyle/>
          <a:p>
            <a:pPr algn="ctr"/>
            <a:r>
              <a:rPr lang="en-US" sz="1400" dirty="0">
                <a:solidFill>
                  <a:schemeClr val="bg1"/>
                </a:solidFill>
                <a:latin typeface="+mj-lt"/>
              </a:rPr>
              <a:t>relevance </a:t>
            </a:r>
          </a:p>
          <a:p>
            <a:pPr algn="ctr"/>
            <a:r>
              <a:rPr lang="en-US" sz="1400" dirty="0">
                <a:solidFill>
                  <a:schemeClr val="bg1"/>
                </a:solidFill>
                <a:latin typeface="+mj-lt"/>
              </a:rPr>
              <a:t>&amp; </a:t>
            </a:r>
          </a:p>
          <a:p>
            <a:pPr algn="ctr"/>
            <a:r>
              <a:rPr lang="en-US" sz="1400" dirty="0" err="1">
                <a:solidFill>
                  <a:schemeClr val="bg1"/>
                </a:solidFill>
                <a:latin typeface="+mj-lt"/>
              </a:rPr>
              <a:t>personalisation</a:t>
            </a:r>
            <a:endParaRPr lang="en-AU" sz="1400" dirty="0" err="1">
              <a:solidFill>
                <a:schemeClr val="bg1"/>
              </a:solidFill>
              <a:latin typeface="+mj-lt"/>
            </a:endParaRPr>
          </a:p>
        </p:txBody>
      </p:sp>
      <p:sp>
        <p:nvSpPr>
          <p:cNvPr id="30" name="Rectangle 29">
            <a:extLst>
              <a:ext uri="{FF2B5EF4-FFF2-40B4-BE49-F238E27FC236}">
                <a16:creationId xmlns:a16="http://schemas.microsoft.com/office/drawing/2014/main" id="{13740159-962E-936C-C35F-BEA24CF65E72}"/>
              </a:ext>
            </a:extLst>
          </p:cNvPr>
          <p:cNvSpPr/>
          <p:nvPr/>
        </p:nvSpPr>
        <p:spPr>
          <a:xfrm>
            <a:off x="5791200" y="0"/>
            <a:ext cx="6400800" cy="685800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Shape, rectangle&#10;&#10;Description automatically generated">
            <a:extLst>
              <a:ext uri="{FF2B5EF4-FFF2-40B4-BE49-F238E27FC236}">
                <a16:creationId xmlns:a16="http://schemas.microsoft.com/office/drawing/2014/main" id="{33D0D83F-BA39-27A2-0748-9854E1DED816}"/>
              </a:ext>
            </a:extLst>
          </p:cNvPr>
          <p:cNvPicPr>
            <a:picLocks noChangeAspect="1"/>
          </p:cNvPicPr>
          <p:nvPr/>
        </p:nvPicPr>
        <p:blipFill rotWithShape="1">
          <a:blip r:embed="rId5"/>
          <a:srcRect t="90000"/>
          <a:stretch/>
        </p:blipFill>
        <p:spPr>
          <a:xfrm>
            <a:off x="0" y="6172200"/>
            <a:ext cx="12192000" cy="685800"/>
          </a:xfrm>
          <a:prstGeom prst="rect">
            <a:avLst/>
          </a:prstGeom>
        </p:spPr>
      </p:pic>
    </p:spTree>
    <p:extLst>
      <p:ext uri="{BB962C8B-B14F-4D97-AF65-F5344CB8AC3E}">
        <p14:creationId xmlns:p14="http://schemas.microsoft.com/office/powerpoint/2010/main" val="1947925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F07106-DB93-EC4F-88BA-DC7F513F3F8B}"/>
              </a:ext>
            </a:extLst>
          </p:cNvPr>
          <p:cNvSpPr>
            <a:spLocks noGrp="1"/>
          </p:cNvSpPr>
          <p:nvPr>
            <p:ph type="body" sz="quarter" idx="11"/>
          </p:nvPr>
        </p:nvSpPr>
        <p:spPr>
          <a:xfrm>
            <a:off x="289787" y="1183888"/>
            <a:ext cx="5281723" cy="989975"/>
          </a:xfrm>
        </p:spPr>
        <p:txBody>
          <a:bodyPr/>
          <a:lstStyle/>
          <a:p>
            <a:r>
              <a:rPr lang="en-US"/>
              <a:t>k</a:t>
            </a:r>
            <a:r>
              <a:rPr lang="en-US" sz="2800"/>
              <a:t>ey challenges where digital labelling can help</a:t>
            </a:r>
            <a:endParaRPr lang="en-AU" sz="2800"/>
          </a:p>
        </p:txBody>
      </p:sp>
      <p:sp>
        <p:nvSpPr>
          <p:cNvPr id="5" name="Professionally fabricate cross-platform processes and mindshare.…">
            <a:extLst>
              <a:ext uri="{FF2B5EF4-FFF2-40B4-BE49-F238E27FC236}">
                <a16:creationId xmlns:a16="http://schemas.microsoft.com/office/drawing/2014/main" id="{596EAADB-6F84-970F-7655-C4113C9D2265}"/>
              </a:ext>
            </a:extLst>
          </p:cNvPr>
          <p:cNvSpPr txBox="1"/>
          <p:nvPr/>
        </p:nvSpPr>
        <p:spPr>
          <a:xfrm>
            <a:off x="69721" y="6227653"/>
            <a:ext cx="4427493" cy="14164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defTabSz="412740" eaLnBrk="1" fontAlgn="auto">
              <a:lnSpc>
                <a:spcPct val="150000"/>
              </a:lnSpc>
              <a:spcBef>
                <a:spcPts val="0"/>
              </a:spcBef>
              <a:spcAft>
                <a:spcPts val="0"/>
              </a:spcAft>
              <a:defRPr sz="2200" b="0">
                <a:solidFill>
                  <a:srgbClr val="1C1F25"/>
                </a:solidFill>
                <a:latin typeface="Roboto Light"/>
                <a:ea typeface="Roboto Light"/>
                <a:cs typeface="Roboto Light"/>
                <a:sym typeface="Roboto Light"/>
              </a:defRPr>
            </a:pPr>
            <a:r>
              <a:rPr lang="en-AU" sz="700" kern="0">
                <a:latin typeface="+mj-lt"/>
                <a:sym typeface="Roboto Light"/>
              </a:rPr>
              <a:t>Source: FIA Food Industry Asia - Digital Labelling The Future of Smarter Food Labelling in Asia </a:t>
            </a:r>
            <a:endParaRPr sz="700" kern="0">
              <a:latin typeface="+mj-lt"/>
              <a:sym typeface="Roboto Light"/>
            </a:endParaRPr>
          </a:p>
        </p:txBody>
      </p:sp>
      <p:graphicFrame>
        <p:nvGraphicFramePr>
          <p:cNvPr id="6" name="Chart 5">
            <a:extLst>
              <a:ext uri="{FF2B5EF4-FFF2-40B4-BE49-F238E27FC236}">
                <a16:creationId xmlns:a16="http://schemas.microsoft.com/office/drawing/2014/main" id="{8EA6C10E-1E14-F45A-E41E-241C2734C0B9}"/>
              </a:ext>
            </a:extLst>
          </p:cNvPr>
          <p:cNvGraphicFramePr/>
          <p:nvPr/>
        </p:nvGraphicFramePr>
        <p:xfrm>
          <a:off x="827179" y="2459267"/>
          <a:ext cx="4206941" cy="377964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94B0FFF-B250-44EF-49AE-1AB8218E85DE}"/>
              </a:ext>
            </a:extLst>
          </p:cNvPr>
          <p:cNvSpPr txBox="1"/>
          <p:nvPr/>
        </p:nvSpPr>
        <p:spPr>
          <a:xfrm>
            <a:off x="296350" y="2764271"/>
            <a:ext cx="361552" cy="461665"/>
          </a:xfrm>
          <a:prstGeom prst="rect">
            <a:avLst/>
          </a:prstGeom>
          <a:noFill/>
        </p:spPr>
        <p:txBody>
          <a:bodyPr wrap="square" rtlCol="0">
            <a:spAutoFit/>
          </a:bodyPr>
          <a:lstStyle/>
          <a:p>
            <a:r>
              <a:rPr lang="en-AU" sz="2400">
                <a:solidFill>
                  <a:schemeClr val="accent3"/>
                </a:solidFill>
                <a:latin typeface="Arial Nova" panose="020B0504020202020204" pitchFamily="34" charset="0"/>
              </a:rPr>
              <a:t>A</a:t>
            </a:r>
          </a:p>
        </p:txBody>
      </p:sp>
      <p:sp>
        <p:nvSpPr>
          <p:cNvPr id="8" name="TextBox 7">
            <a:extLst>
              <a:ext uri="{FF2B5EF4-FFF2-40B4-BE49-F238E27FC236}">
                <a16:creationId xmlns:a16="http://schemas.microsoft.com/office/drawing/2014/main" id="{24804D3E-F75C-9B95-13FB-27ADD5510A59}"/>
              </a:ext>
            </a:extLst>
          </p:cNvPr>
          <p:cNvSpPr txBox="1"/>
          <p:nvPr/>
        </p:nvSpPr>
        <p:spPr>
          <a:xfrm>
            <a:off x="552745" y="2899514"/>
            <a:ext cx="274434" cy="253916"/>
          </a:xfrm>
          <a:prstGeom prst="rect">
            <a:avLst/>
          </a:prstGeom>
          <a:noFill/>
        </p:spPr>
        <p:txBody>
          <a:bodyPr wrap="none" rtlCol="0">
            <a:spAutoFit/>
          </a:bodyPr>
          <a:lstStyle/>
          <a:p>
            <a:r>
              <a:rPr lang="en-AU" sz="1050">
                <a:solidFill>
                  <a:schemeClr val="accent3"/>
                </a:solidFill>
                <a:latin typeface="Arial Nova" panose="020B0504020202020204" pitchFamily="34" charset="0"/>
              </a:rPr>
              <a:t>A</a:t>
            </a:r>
          </a:p>
        </p:txBody>
      </p:sp>
      <p:sp>
        <p:nvSpPr>
          <p:cNvPr id="9" name="TextBox 8">
            <a:extLst>
              <a:ext uri="{FF2B5EF4-FFF2-40B4-BE49-F238E27FC236}">
                <a16:creationId xmlns:a16="http://schemas.microsoft.com/office/drawing/2014/main" id="{A3163565-8C09-F003-3CEC-F8519C58026B}"/>
              </a:ext>
            </a:extLst>
          </p:cNvPr>
          <p:cNvSpPr txBox="1"/>
          <p:nvPr/>
        </p:nvSpPr>
        <p:spPr>
          <a:xfrm>
            <a:off x="94491" y="3498377"/>
            <a:ext cx="984565" cy="276999"/>
          </a:xfrm>
          <a:prstGeom prst="rect">
            <a:avLst/>
          </a:prstGeom>
          <a:noFill/>
        </p:spPr>
        <p:txBody>
          <a:bodyPr wrap="none" rtlCol="0">
            <a:spAutoFit/>
          </a:bodyPr>
          <a:lstStyle/>
          <a:p>
            <a:r>
              <a:rPr lang="en-AU" sz="1200">
                <a:solidFill>
                  <a:schemeClr val="accent3"/>
                </a:solidFill>
                <a:latin typeface="Arial Nova" panose="020B0504020202020204" pitchFamily="34" charset="0"/>
              </a:rPr>
              <a:t>A</a:t>
            </a:r>
            <a:r>
              <a:rPr lang="el-GR" sz="1200">
                <a:solidFill>
                  <a:schemeClr val="accent3"/>
                </a:solidFill>
                <a:latin typeface="Arial Nova" panose="020B0504020202020204" pitchFamily="34" charset="0"/>
              </a:rPr>
              <a:t>ψ₻₾</a:t>
            </a:r>
            <a:r>
              <a:rPr lang="ta-IN" sz="1200">
                <a:solidFill>
                  <a:schemeClr val="accent3"/>
                </a:solidFill>
                <a:latin typeface="Arial Nova" panose="020B0504020202020204" pitchFamily="34" charset="0"/>
              </a:rPr>
              <a:t>௹₲₥</a:t>
            </a:r>
            <a:endParaRPr lang="en-AU" sz="1200">
              <a:solidFill>
                <a:schemeClr val="accent3"/>
              </a:solidFill>
              <a:latin typeface="Arial Nova" panose="020B0504020202020204" pitchFamily="34" charset="0"/>
            </a:endParaRPr>
          </a:p>
        </p:txBody>
      </p:sp>
      <p:pic>
        <p:nvPicPr>
          <p:cNvPr id="10" name="Graphic 9" descr="Confused person">
            <a:extLst>
              <a:ext uri="{FF2B5EF4-FFF2-40B4-BE49-F238E27FC236}">
                <a16:creationId xmlns:a16="http://schemas.microsoft.com/office/drawing/2014/main" id="{5CB1A318-3C05-4F15-564D-9052111C8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261" y="4030330"/>
            <a:ext cx="457200" cy="457200"/>
          </a:xfrm>
          <a:prstGeom prst="rect">
            <a:avLst/>
          </a:prstGeom>
        </p:spPr>
      </p:pic>
      <p:pic>
        <p:nvPicPr>
          <p:cNvPr id="11" name="Graphic 10" descr="Books">
            <a:extLst>
              <a:ext uri="{FF2B5EF4-FFF2-40B4-BE49-F238E27FC236}">
                <a16:creationId xmlns:a16="http://schemas.microsoft.com/office/drawing/2014/main" id="{1039931D-0212-27B7-68BD-173A1D6BCE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1261" y="4698869"/>
            <a:ext cx="457200" cy="457200"/>
          </a:xfrm>
          <a:prstGeom prst="rect">
            <a:avLst/>
          </a:prstGeom>
        </p:spPr>
      </p:pic>
      <p:pic>
        <p:nvPicPr>
          <p:cNvPr id="12" name="Graphic 11" descr="Magnifying glass">
            <a:extLst>
              <a:ext uri="{FF2B5EF4-FFF2-40B4-BE49-F238E27FC236}">
                <a16:creationId xmlns:a16="http://schemas.microsoft.com/office/drawing/2014/main" id="{938497A8-EA13-13A2-70E1-6EA0DD5513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7963" y="5378571"/>
            <a:ext cx="338554" cy="338554"/>
          </a:xfrm>
          <a:prstGeom prst="rect">
            <a:avLst/>
          </a:prstGeom>
        </p:spPr>
      </p:pic>
      <p:sp>
        <p:nvSpPr>
          <p:cNvPr id="20" name="Rectangle 19">
            <a:extLst>
              <a:ext uri="{FF2B5EF4-FFF2-40B4-BE49-F238E27FC236}">
                <a16:creationId xmlns:a16="http://schemas.microsoft.com/office/drawing/2014/main" id="{81438189-EFDD-3356-69C5-159D5F959E98}"/>
              </a:ext>
            </a:extLst>
          </p:cNvPr>
          <p:cNvSpPr/>
          <p:nvPr/>
        </p:nvSpPr>
        <p:spPr>
          <a:xfrm>
            <a:off x="4581912" y="2626634"/>
            <a:ext cx="904415" cy="523220"/>
          </a:xfrm>
          <a:prstGeom prst="rect">
            <a:avLst/>
          </a:prstGeom>
          <a:noFill/>
        </p:spPr>
        <p:txBody>
          <a:bodyPr wrap="none" lIns="91440" tIns="45720" rIns="91440" bIns="45720">
            <a:spAutoFit/>
          </a:bodyPr>
          <a:lstStyle/>
          <a:p>
            <a:pPr algn="ctr"/>
            <a:r>
              <a:rPr lang="en-US" sz="28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53%</a:t>
            </a:r>
          </a:p>
        </p:txBody>
      </p:sp>
      <p:sp>
        <p:nvSpPr>
          <p:cNvPr id="21" name="Rectangle 20">
            <a:extLst>
              <a:ext uri="{FF2B5EF4-FFF2-40B4-BE49-F238E27FC236}">
                <a16:creationId xmlns:a16="http://schemas.microsoft.com/office/drawing/2014/main" id="{BA1AF67E-4176-A1BB-F8F4-6080205F8C4B}"/>
              </a:ext>
            </a:extLst>
          </p:cNvPr>
          <p:cNvSpPr/>
          <p:nvPr/>
        </p:nvSpPr>
        <p:spPr>
          <a:xfrm>
            <a:off x="4347000" y="3303198"/>
            <a:ext cx="904415" cy="523220"/>
          </a:xfrm>
          <a:prstGeom prst="rect">
            <a:avLst/>
          </a:prstGeom>
          <a:noFill/>
        </p:spPr>
        <p:txBody>
          <a:bodyPr wrap="none" lIns="91440" tIns="45720" rIns="91440" bIns="45720">
            <a:spAutoFit/>
          </a:bodyPr>
          <a:lstStyle/>
          <a:p>
            <a:pPr algn="ctr"/>
            <a:r>
              <a:rPr lang="en-US" sz="28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44%</a:t>
            </a:r>
          </a:p>
        </p:txBody>
      </p:sp>
      <p:sp>
        <p:nvSpPr>
          <p:cNvPr id="22" name="Rectangle 21">
            <a:extLst>
              <a:ext uri="{FF2B5EF4-FFF2-40B4-BE49-F238E27FC236}">
                <a16:creationId xmlns:a16="http://schemas.microsoft.com/office/drawing/2014/main" id="{FE1C5C65-892E-CECA-A6F8-F409A929A83F}"/>
              </a:ext>
            </a:extLst>
          </p:cNvPr>
          <p:cNvSpPr/>
          <p:nvPr/>
        </p:nvSpPr>
        <p:spPr>
          <a:xfrm>
            <a:off x="4056038" y="3944615"/>
            <a:ext cx="904415" cy="523220"/>
          </a:xfrm>
          <a:prstGeom prst="rect">
            <a:avLst/>
          </a:prstGeom>
          <a:noFill/>
        </p:spPr>
        <p:txBody>
          <a:bodyPr wrap="none" lIns="91440" tIns="45720" rIns="91440" bIns="45720">
            <a:spAutoFit/>
          </a:bodyPr>
          <a:lstStyle/>
          <a:p>
            <a:pPr algn="ctr"/>
            <a:r>
              <a:rPr lang="en-US" sz="28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35%</a:t>
            </a:r>
          </a:p>
        </p:txBody>
      </p:sp>
      <p:sp>
        <p:nvSpPr>
          <p:cNvPr id="23" name="Rectangle 22">
            <a:extLst>
              <a:ext uri="{FF2B5EF4-FFF2-40B4-BE49-F238E27FC236}">
                <a16:creationId xmlns:a16="http://schemas.microsoft.com/office/drawing/2014/main" id="{A40B829A-50B6-F768-4AF7-278D058BB0F9}"/>
              </a:ext>
            </a:extLst>
          </p:cNvPr>
          <p:cNvSpPr/>
          <p:nvPr/>
        </p:nvSpPr>
        <p:spPr>
          <a:xfrm>
            <a:off x="3851248" y="4611429"/>
            <a:ext cx="904415" cy="523220"/>
          </a:xfrm>
          <a:prstGeom prst="rect">
            <a:avLst/>
          </a:prstGeom>
          <a:noFill/>
        </p:spPr>
        <p:txBody>
          <a:bodyPr wrap="none" lIns="91440" tIns="45720" rIns="91440" bIns="45720">
            <a:spAutoFit/>
          </a:bodyPr>
          <a:lstStyle/>
          <a:p>
            <a:pPr algn="ctr"/>
            <a:r>
              <a:rPr lang="en-US" sz="28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31%</a:t>
            </a:r>
          </a:p>
        </p:txBody>
      </p:sp>
      <p:sp>
        <p:nvSpPr>
          <p:cNvPr id="24" name="Rectangle 23">
            <a:extLst>
              <a:ext uri="{FF2B5EF4-FFF2-40B4-BE49-F238E27FC236}">
                <a16:creationId xmlns:a16="http://schemas.microsoft.com/office/drawing/2014/main" id="{A5BF3BCE-4C95-D8D4-3076-C6466D04470F}"/>
              </a:ext>
            </a:extLst>
          </p:cNvPr>
          <p:cNvSpPr/>
          <p:nvPr/>
        </p:nvSpPr>
        <p:spPr>
          <a:xfrm>
            <a:off x="3790876" y="5186589"/>
            <a:ext cx="904415" cy="523220"/>
          </a:xfrm>
          <a:prstGeom prst="rect">
            <a:avLst/>
          </a:prstGeom>
          <a:noFill/>
        </p:spPr>
        <p:txBody>
          <a:bodyPr wrap="none" lIns="91440" tIns="45720" rIns="91440" bIns="45720">
            <a:spAutoFit/>
          </a:bodyPr>
          <a:lstStyle/>
          <a:p>
            <a:pPr algn="ctr"/>
            <a:r>
              <a:rPr lang="en-US" sz="28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28%</a:t>
            </a:r>
          </a:p>
        </p:txBody>
      </p:sp>
      <p:pic>
        <p:nvPicPr>
          <p:cNvPr id="13" name="Picture Placeholder 12" descr="A person with long hair&#10;&#10;Description automatically generated with low confidence">
            <a:extLst>
              <a:ext uri="{FF2B5EF4-FFF2-40B4-BE49-F238E27FC236}">
                <a16:creationId xmlns:a16="http://schemas.microsoft.com/office/drawing/2014/main" id="{A4F9E7FC-64B8-01BA-0AB9-683E262361D6}"/>
              </a:ext>
            </a:extLst>
          </p:cNvPr>
          <p:cNvPicPr>
            <a:picLocks noGrp="1" noChangeAspect="1"/>
          </p:cNvPicPr>
          <p:nvPr>
            <p:ph type="pic" sz="quarter" idx="10"/>
          </p:nvPr>
        </p:nvPicPr>
        <p:blipFill>
          <a:blip r:embed="rId10"/>
          <a:srcRect t="7143" b="7143"/>
          <a:stretch>
            <a:fillRect/>
          </a:stretch>
        </p:blipFill>
        <p:spPr/>
      </p:pic>
      <p:sp>
        <p:nvSpPr>
          <p:cNvPr id="18" name="Rectangle 17">
            <a:extLst>
              <a:ext uri="{FF2B5EF4-FFF2-40B4-BE49-F238E27FC236}">
                <a16:creationId xmlns:a16="http://schemas.microsoft.com/office/drawing/2014/main" id="{896D7844-A7AD-74B3-1F0F-D53F4A4763E8}"/>
              </a:ext>
            </a:extLst>
          </p:cNvPr>
          <p:cNvSpPr/>
          <p:nvPr/>
        </p:nvSpPr>
        <p:spPr>
          <a:xfrm>
            <a:off x="5791200" y="-10516"/>
            <a:ext cx="6400800" cy="6858000"/>
          </a:xfrm>
          <a:prstGeom prst="rect">
            <a:avLst/>
          </a:prstGeom>
          <a:solidFill>
            <a:srgbClr val="008998">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descr="Shape, rectangle&#10;&#10;Description automatically generated">
            <a:extLst>
              <a:ext uri="{FF2B5EF4-FFF2-40B4-BE49-F238E27FC236}">
                <a16:creationId xmlns:a16="http://schemas.microsoft.com/office/drawing/2014/main" id="{E668B831-B0B6-BB1E-01A8-10B3F8FA5161}"/>
              </a:ext>
            </a:extLst>
          </p:cNvPr>
          <p:cNvPicPr>
            <a:picLocks noChangeAspect="1"/>
          </p:cNvPicPr>
          <p:nvPr/>
        </p:nvPicPr>
        <p:blipFill rotWithShape="1">
          <a:blip r:embed="rId11"/>
          <a:srcRect t="90000"/>
          <a:stretch/>
        </p:blipFill>
        <p:spPr>
          <a:xfrm>
            <a:off x="0" y="6172200"/>
            <a:ext cx="12192000" cy="685800"/>
          </a:xfrm>
          <a:prstGeom prst="rect">
            <a:avLst/>
          </a:prstGeom>
        </p:spPr>
      </p:pic>
    </p:spTree>
    <p:extLst>
      <p:ext uri="{BB962C8B-B14F-4D97-AF65-F5344CB8AC3E}">
        <p14:creationId xmlns:p14="http://schemas.microsoft.com/office/powerpoint/2010/main" val="3804588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2" descr="A person holding a phone&#10;&#10;Description automatically generated">
            <a:extLst>
              <a:ext uri="{FF2B5EF4-FFF2-40B4-BE49-F238E27FC236}">
                <a16:creationId xmlns:a16="http://schemas.microsoft.com/office/drawing/2014/main" id="{AD4D6C8F-23E5-FC60-D02B-3886D9F5A4F5}"/>
              </a:ext>
            </a:extLst>
          </p:cNvPr>
          <p:cNvPicPr>
            <a:picLocks noGrp="1" noChangeAspect="1"/>
          </p:cNvPicPr>
          <p:nvPr>
            <p:ph type="pic" sz="quarter" idx="10"/>
          </p:nvPr>
        </p:nvPicPr>
        <p:blipFill rotWithShape="1">
          <a:blip r:embed="rId3"/>
          <a:srcRect l="20370" r="20370"/>
          <a:stretch/>
        </p:blipFill>
        <p:spPr>
          <a:xfrm>
            <a:off x="0" y="0"/>
            <a:ext cx="6096000" cy="6858000"/>
          </a:xfrm>
        </p:spPr>
      </p:pic>
      <p:pic>
        <p:nvPicPr>
          <p:cNvPr id="7" name="Picture 6" descr="Shape, rectangle&#10;&#10;Description automatically generated">
            <a:extLst>
              <a:ext uri="{FF2B5EF4-FFF2-40B4-BE49-F238E27FC236}">
                <a16:creationId xmlns:a16="http://schemas.microsoft.com/office/drawing/2014/main" id="{3A4B48CE-F736-489A-8486-729814D543E6}"/>
              </a:ext>
            </a:extLst>
          </p:cNvPr>
          <p:cNvPicPr>
            <a:picLocks noChangeAspect="1"/>
          </p:cNvPicPr>
          <p:nvPr/>
        </p:nvPicPr>
        <p:blipFill rotWithShape="1">
          <a:blip r:embed="rId4"/>
          <a:srcRect t="90000" r="50000"/>
          <a:stretch/>
        </p:blipFill>
        <p:spPr>
          <a:xfrm>
            <a:off x="0" y="6172200"/>
            <a:ext cx="6235420" cy="685800"/>
          </a:xfrm>
          <a:prstGeom prst="rect">
            <a:avLst/>
          </a:prstGeom>
        </p:spPr>
      </p:pic>
      <p:sp>
        <p:nvSpPr>
          <p:cNvPr id="5" name="Text Placeholder 4">
            <a:extLst>
              <a:ext uri="{FF2B5EF4-FFF2-40B4-BE49-F238E27FC236}">
                <a16:creationId xmlns:a16="http://schemas.microsoft.com/office/drawing/2014/main" id="{4DD53196-AB45-656D-838B-85AFC25773C4}"/>
              </a:ext>
            </a:extLst>
          </p:cNvPr>
          <p:cNvSpPr>
            <a:spLocks noGrp="1"/>
          </p:cNvSpPr>
          <p:nvPr>
            <p:ph type="body" sz="quarter" idx="11"/>
          </p:nvPr>
        </p:nvSpPr>
        <p:spPr>
          <a:xfrm>
            <a:off x="6479494" y="2728345"/>
            <a:ext cx="3847847" cy="855296"/>
          </a:xfrm>
        </p:spPr>
        <p:txBody>
          <a:bodyPr/>
          <a:lstStyle/>
          <a:p>
            <a:r>
              <a:rPr lang="en-US" dirty="0"/>
              <a:t>what do consumers want to know?</a:t>
            </a:r>
            <a:endParaRPr lang="en-AU" dirty="0"/>
          </a:p>
        </p:txBody>
      </p:sp>
      <p:pic>
        <p:nvPicPr>
          <p:cNvPr id="6" name="Picture 5" descr="Shape, rectangle&#10;&#10;Description automatically generated">
            <a:extLst>
              <a:ext uri="{FF2B5EF4-FFF2-40B4-BE49-F238E27FC236}">
                <a16:creationId xmlns:a16="http://schemas.microsoft.com/office/drawing/2014/main" id="{273AB580-A6E3-1D35-EFFB-1EB36B3F951A}"/>
              </a:ext>
            </a:extLst>
          </p:cNvPr>
          <p:cNvPicPr>
            <a:picLocks noChangeAspect="1"/>
          </p:cNvPicPr>
          <p:nvPr/>
        </p:nvPicPr>
        <p:blipFill rotWithShape="1">
          <a:blip r:embed="rId4"/>
          <a:srcRect t="90000"/>
          <a:stretch/>
        </p:blipFill>
        <p:spPr>
          <a:xfrm>
            <a:off x="0" y="6172200"/>
            <a:ext cx="12192000" cy="685800"/>
          </a:xfrm>
          <a:prstGeom prst="rect">
            <a:avLst/>
          </a:prstGeom>
        </p:spPr>
      </p:pic>
      <p:sp>
        <p:nvSpPr>
          <p:cNvPr id="11" name="Rectangle 10">
            <a:extLst>
              <a:ext uri="{FF2B5EF4-FFF2-40B4-BE49-F238E27FC236}">
                <a16:creationId xmlns:a16="http://schemas.microsoft.com/office/drawing/2014/main" id="{3CEEA1E6-7644-78DA-D3C6-C1FE939B8830}"/>
              </a:ext>
            </a:extLst>
          </p:cNvPr>
          <p:cNvSpPr/>
          <p:nvPr/>
        </p:nvSpPr>
        <p:spPr>
          <a:xfrm>
            <a:off x="-16856" y="0"/>
            <a:ext cx="6112856" cy="6872068"/>
          </a:xfrm>
          <a:prstGeom prst="rect">
            <a:avLst/>
          </a:prstGeom>
          <a:solidFill>
            <a:srgbClr val="008998">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06834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227B08-A974-42B9-91C6-6F779D62D1A1}"/>
              </a:ext>
            </a:extLst>
          </p:cNvPr>
          <p:cNvSpPr/>
          <p:nvPr/>
        </p:nvSpPr>
        <p:spPr>
          <a:xfrm>
            <a:off x="0" y="-23648"/>
            <a:ext cx="12192000" cy="6881648"/>
          </a:xfrm>
          <a:prstGeom prst="rect">
            <a:avLst/>
          </a:prstGeom>
          <a:solidFill>
            <a:srgbClr val="303E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2">
            <a:extLst>
              <a:ext uri="{FF2B5EF4-FFF2-40B4-BE49-F238E27FC236}">
                <a16:creationId xmlns:a16="http://schemas.microsoft.com/office/drawing/2014/main" id="{191683D6-48DD-49C8-8386-253F3A333101}"/>
              </a:ext>
            </a:extLst>
          </p:cNvPr>
          <p:cNvSpPr txBox="1">
            <a:spLocks/>
          </p:cNvSpPr>
          <p:nvPr/>
        </p:nvSpPr>
        <p:spPr>
          <a:xfrm>
            <a:off x="1665890" y="3179785"/>
            <a:ext cx="8860220" cy="498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mj-lt"/>
              </a:rPr>
              <a:t>let’s unwrap how brands can use digital packaging</a:t>
            </a:r>
          </a:p>
        </p:txBody>
      </p:sp>
      <p:pic>
        <p:nvPicPr>
          <p:cNvPr id="7" name="Picture 6">
            <a:extLst>
              <a:ext uri="{FF2B5EF4-FFF2-40B4-BE49-F238E27FC236}">
                <a16:creationId xmlns:a16="http://schemas.microsoft.com/office/drawing/2014/main" id="{6266658A-E763-4155-97D4-A4F1F3F15EE6}"/>
              </a:ext>
            </a:extLst>
          </p:cNvPr>
          <p:cNvPicPr>
            <a:picLocks noChangeAspect="1"/>
          </p:cNvPicPr>
          <p:nvPr/>
        </p:nvPicPr>
        <p:blipFill>
          <a:blip r:embed="rId2"/>
          <a:srcRect/>
          <a:stretch/>
        </p:blipFill>
        <p:spPr>
          <a:xfrm>
            <a:off x="10526110" y="6327227"/>
            <a:ext cx="1439920" cy="348641"/>
          </a:xfrm>
          <a:prstGeom prst="rect">
            <a:avLst/>
          </a:prstGeom>
          <a:noFill/>
        </p:spPr>
      </p:pic>
    </p:spTree>
    <p:extLst>
      <p:ext uri="{BB962C8B-B14F-4D97-AF65-F5344CB8AC3E}">
        <p14:creationId xmlns:p14="http://schemas.microsoft.com/office/powerpoint/2010/main" val="913241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man and woman cooking">
            <a:extLst>
              <a:ext uri="{FF2B5EF4-FFF2-40B4-BE49-F238E27FC236}">
                <a16:creationId xmlns:a16="http://schemas.microsoft.com/office/drawing/2014/main" id="{07D1A63E-0C2B-9EA3-1865-1EE87D8DDE5C}"/>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0356" r="20356"/>
          <a:stretch>
            <a:fillRect/>
          </a:stretch>
        </p:blipFill>
        <p:spPr bwMode="auto">
          <a:xfrm>
            <a:off x="0" y="0"/>
            <a:ext cx="6096000" cy="687206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128423D-1C63-CBF0-B67B-D1F0C0676AB6}"/>
              </a:ext>
            </a:extLst>
          </p:cNvPr>
          <p:cNvSpPr>
            <a:spLocks noGrp="1"/>
          </p:cNvSpPr>
          <p:nvPr>
            <p:ph type="body" sz="quarter" idx="11"/>
          </p:nvPr>
        </p:nvSpPr>
        <p:spPr>
          <a:xfrm>
            <a:off x="6640857" y="2198055"/>
            <a:ext cx="3863591" cy="1881575"/>
          </a:xfrm>
        </p:spPr>
        <p:txBody>
          <a:bodyPr/>
          <a:lstStyle/>
          <a:p>
            <a:r>
              <a:rPr lang="en-US" dirty="0"/>
              <a:t>your brand story     from the farm              to the family table        matters</a:t>
            </a:r>
          </a:p>
        </p:txBody>
      </p:sp>
      <p:pic>
        <p:nvPicPr>
          <p:cNvPr id="7" name="Picture 6" descr="Shape, rectangle&#10;&#10;Description automatically generated">
            <a:extLst>
              <a:ext uri="{FF2B5EF4-FFF2-40B4-BE49-F238E27FC236}">
                <a16:creationId xmlns:a16="http://schemas.microsoft.com/office/drawing/2014/main" id="{3A4B48CE-F736-489A-8486-729814D543E6}"/>
              </a:ext>
            </a:extLst>
          </p:cNvPr>
          <p:cNvPicPr>
            <a:picLocks noChangeAspect="1"/>
          </p:cNvPicPr>
          <p:nvPr/>
        </p:nvPicPr>
        <p:blipFill rotWithShape="1">
          <a:blip r:embed="rId4"/>
          <a:srcRect t="90000" r="48538"/>
          <a:stretch/>
        </p:blipFill>
        <p:spPr>
          <a:xfrm>
            <a:off x="0" y="6161314"/>
            <a:ext cx="6274191" cy="685800"/>
          </a:xfrm>
          <a:prstGeom prst="rect">
            <a:avLst/>
          </a:prstGeom>
        </p:spPr>
      </p:pic>
      <p:sp>
        <p:nvSpPr>
          <p:cNvPr id="2" name="Rectangle 1">
            <a:extLst>
              <a:ext uri="{FF2B5EF4-FFF2-40B4-BE49-F238E27FC236}">
                <a16:creationId xmlns:a16="http://schemas.microsoft.com/office/drawing/2014/main" id="{4037A9C2-5B6B-4865-9E34-BEC26D78F987}"/>
              </a:ext>
            </a:extLst>
          </p:cNvPr>
          <p:cNvSpPr/>
          <p:nvPr/>
        </p:nvSpPr>
        <p:spPr>
          <a:xfrm>
            <a:off x="-16856" y="0"/>
            <a:ext cx="6112856" cy="6872068"/>
          </a:xfrm>
          <a:prstGeom prst="rect">
            <a:avLst/>
          </a:prstGeom>
          <a:solidFill>
            <a:srgbClr val="008998">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31982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closeup photo of turned on iPad with rack on table">
            <a:extLst>
              <a:ext uri="{FF2B5EF4-FFF2-40B4-BE49-F238E27FC236}">
                <a16:creationId xmlns:a16="http://schemas.microsoft.com/office/drawing/2014/main" id="{76F645FF-D04B-E460-6592-8EA96EF4636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10754" b="1075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B05D334-D35C-184E-8253-BED6A14B1C94}"/>
              </a:ext>
            </a:extLst>
          </p:cNvPr>
          <p:cNvSpPr/>
          <p:nvPr/>
        </p:nvSpPr>
        <p:spPr>
          <a:xfrm>
            <a:off x="5791200" y="0"/>
            <a:ext cx="6400800" cy="6872068"/>
          </a:xfrm>
          <a:prstGeom prst="rect">
            <a:avLst/>
          </a:prstGeom>
          <a:solidFill>
            <a:srgbClr val="008998">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2">
            <a:extLst>
              <a:ext uri="{FF2B5EF4-FFF2-40B4-BE49-F238E27FC236}">
                <a16:creationId xmlns:a16="http://schemas.microsoft.com/office/drawing/2014/main" id="{E4F327D0-CDFA-13CF-B660-D162A461D3BC}"/>
              </a:ext>
            </a:extLst>
          </p:cNvPr>
          <p:cNvSpPr>
            <a:spLocks noGrp="1"/>
          </p:cNvSpPr>
          <p:nvPr>
            <p:ph type="body" sz="quarter" idx="11"/>
          </p:nvPr>
        </p:nvSpPr>
        <p:spPr>
          <a:xfrm>
            <a:off x="1060683" y="1989208"/>
            <a:ext cx="3844807" cy="1755473"/>
          </a:xfrm>
        </p:spPr>
        <p:txBody>
          <a:bodyPr/>
          <a:lstStyle/>
          <a:p>
            <a:r>
              <a:rPr lang="en-US" sz="2400" dirty="0"/>
              <a:t>an interactive channel for your customers and consumers</a:t>
            </a:r>
          </a:p>
        </p:txBody>
      </p:sp>
      <p:pic>
        <p:nvPicPr>
          <p:cNvPr id="5" name="Picture 4" descr="Shape, rectangle&#10;&#10;Description automatically generated">
            <a:extLst>
              <a:ext uri="{FF2B5EF4-FFF2-40B4-BE49-F238E27FC236}">
                <a16:creationId xmlns:a16="http://schemas.microsoft.com/office/drawing/2014/main" id="{33D0D83F-BA39-27A2-0748-9854E1DED816}"/>
              </a:ext>
            </a:extLst>
          </p:cNvPr>
          <p:cNvPicPr>
            <a:picLocks noChangeAspect="1"/>
          </p:cNvPicPr>
          <p:nvPr/>
        </p:nvPicPr>
        <p:blipFill rotWithShape="1">
          <a:blip r:embed="rId3"/>
          <a:srcRect t="90000"/>
          <a:stretch/>
        </p:blipFill>
        <p:spPr>
          <a:xfrm>
            <a:off x="0" y="6172200"/>
            <a:ext cx="12192000" cy="685800"/>
          </a:xfrm>
          <a:prstGeom prst="rect">
            <a:avLst/>
          </a:prstGeom>
        </p:spPr>
      </p:pic>
      <p:pic>
        <p:nvPicPr>
          <p:cNvPr id="3084" name="Picture 12" descr="man preparing food">
            <a:extLst>
              <a:ext uri="{FF2B5EF4-FFF2-40B4-BE49-F238E27FC236}">
                <a16:creationId xmlns:a16="http://schemas.microsoft.com/office/drawing/2014/main" id="{A179C4E2-C620-0686-B3EE-C506C45AC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2657" y="3731750"/>
            <a:ext cx="1530474" cy="235541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AFD20772-E009-0390-C203-CD3346FA7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048" y="3731751"/>
            <a:ext cx="1570275" cy="23554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n in black jacket and black pants walking on hallway">
            <a:extLst>
              <a:ext uri="{FF2B5EF4-FFF2-40B4-BE49-F238E27FC236}">
                <a16:creationId xmlns:a16="http://schemas.microsoft.com/office/drawing/2014/main" id="{F9B74CA0-599B-3491-C487-5A302FC49C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150" y="3743844"/>
            <a:ext cx="1944850" cy="235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874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lack and white cow on green grass field under blue sky during daytime">
            <a:extLst>
              <a:ext uri="{FF2B5EF4-FFF2-40B4-BE49-F238E27FC236}">
                <a16:creationId xmlns:a16="http://schemas.microsoft.com/office/drawing/2014/main" id="{C5C3A7D4-C4C3-C802-1CF9-A6FCA1B30BFE}"/>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20356" r="2035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128423D-1C63-CBF0-B67B-D1F0C0676AB6}"/>
              </a:ext>
            </a:extLst>
          </p:cNvPr>
          <p:cNvSpPr>
            <a:spLocks noGrp="1"/>
          </p:cNvSpPr>
          <p:nvPr>
            <p:ph type="body" sz="quarter" idx="11"/>
          </p:nvPr>
        </p:nvSpPr>
        <p:spPr>
          <a:xfrm>
            <a:off x="7256256" y="2331667"/>
            <a:ext cx="5107194" cy="894097"/>
          </a:xfrm>
        </p:spPr>
        <p:txBody>
          <a:bodyPr/>
          <a:lstStyle/>
          <a:p>
            <a:r>
              <a:rPr lang="en-US" dirty="0"/>
              <a:t>demonstrating        transparency</a:t>
            </a:r>
          </a:p>
        </p:txBody>
      </p:sp>
      <p:sp>
        <p:nvSpPr>
          <p:cNvPr id="4" name="Text Placeholder 3">
            <a:extLst>
              <a:ext uri="{FF2B5EF4-FFF2-40B4-BE49-F238E27FC236}">
                <a16:creationId xmlns:a16="http://schemas.microsoft.com/office/drawing/2014/main" id="{DEE55E73-F45B-3BC7-5AD9-BA722EC85CD9}"/>
              </a:ext>
            </a:extLst>
          </p:cNvPr>
          <p:cNvSpPr>
            <a:spLocks noGrp="1"/>
          </p:cNvSpPr>
          <p:nvPr>
            <p:ph type="body" sz="quarter" idx="12"/>
          </p:nvPr>
        </p:nvSpPr>
        <p:spPr>
          <a:xfrm>
            <a:off x="6515520" y="3473977"/>
            <a:ext cx="4009213" cy="1204537"/>
          </a:xfrm>
        </p:spPr>
        <p:txBody>
          <a:bodyPr/>
          <a:lstStyle/>
          <a:p>
            <a:r>
              <a:rPr lang="en-US" sz="1600" kern="0" dirty="0">
                <a:solidFill>
                  <a:srgbClr val="6A6E77"/>
                </a:solidFill>
                <a:latin typeface="+mj-lt"/>
                <a:sym typeface="Roboto Light"/>
              </a:rPr>
              <a:t>Provenance, Animal Welfare, Sustainability, Authenticity – </a:t>
            </a:r>
          </a:p>
          <a:p>
            <a:r>
              <a:rPr lang="en-US" sz="1600" kern="0" dirty="0">
                <a:solidFill>
                  <a:srgbClr val="6A6E77"/>
                </a:solidFill>
                <a:sym typeface="Roboto Light"/>
              </a:rPr>
              <a:t>T</a:t>
            </a:r>
            <a:r>
              <a:rPr lang="en-US" sz="1600" kern="0" dirty="0">
                <a:solidFill>
                  <a:srgbClr val="6A6E77"/>
                </a:solidFill>
                <a:latin typeface="+mj-lt"/>
                <a:sym typeface="Roboto Light"/>
              </a:rPr>
              <a:t>ransparency builds trust. Trust builds brand loyalty.</a:t>
            </a:r>
          </a:p>
          <a:p>
            <a:endParaRPr lang="en-US" sz="1600" dirty="0"/>
          </a:p>
        </p:txBody>
      </p:sp>
      <p:sp>
        <p:nvSpPr>
          <p:cNvPr id="5" name="Rectangle 4">
            <a:extLst>
              <a:ext uri="{FF2B5EF4-FFF2-40B4-BE49-F238E27FC236}">
                <a16:creationId xmlns:a16="http://schemas.microsoft.com/office/drawing/2014/main" id="{25C90BA5-2F23-C341-F021-15EBEB6A0DC1}"/>
              </a:ext>
            </a:extLst>
          </p:cNvPr>
          <p:cNvSpPr/>
          <p:nvPr/>
        </p:nvSpPr>
        <p:spPr>
          <a:xfrm>
            <a:off x="6515520" y="2210101"/>
            <a:ext cx="898003" cy="1015663"/>
          </a:xfrm>
          <a:prstGeom prst="rect">
            <a:avLst/>
          </a:prstGeom>
          <a:noFill/>
        </p:spPr>
        <p:txBody>
          <a:bodyPr wrap="non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a:t>
            </a:r>
            <a:r>
              <a:rPr 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1</a:t>
            </a:r>
          </a:p>
        </p:txBody>
      </p:sp>
      <p:sp>
        <p:nvSpPr>
          <p:cNvPr id="11" name="TextBox 10">
            <a:extLst>
              <a:ext uri="{FF2B5EF4-FFF2-40B4-BE49-F238E27FC236}">
                <a16:creationId xmlns:a16="http://schemas.microsoft.com/office/drawing/2014/main" id="{93761A60-46EF-391F-4AE5-91835346E2AF}"/>
              </a:ext>
            </a:extLst>
          </p:cNvPr>
          <p:cNvSpPr txBox="1"/>
          <p:nvPr/>
        </p:nvSpPr>
        <p:spPr>
          <a:xfrm>
            <a:off x="6115050" y="6604456"/>
            <a:ext cx="6248400" cy="215444"/>
          </a:xfrm>
          <a:prstGeom prst="rect">
            <a:avLst/>
          </a:prstGeom>
          <a:noFill/>
        </p:spPr>
        <p:txBody>
          <a:bodyPr wrap="square">
            <a:spAutoFit/>
          </a:bodyPr>
          <a:lstStyle/>
          <a:p>
            <a:r>
              <a:rPr lang="en-US" sz="800" dirty="0">
                <a:latin typeface="+mj-lt"/>
              </a:rPr>
              <a:t>Photo by </a:t>
            </a:r>
            <a:r>
              <a:rPr lang="en-US" sz="800" dirty="0">
                <a:latin typeface="+mj-lt"/>
                <a:hlinkClick r:id="rId3"/>
              </a:rPr>
              <a:t>Rexy </a:t>
            </a:r>
            <a:r>
              <a:rPr lang="en-US" sz="800" dirty="0" err="1">
                <a:latin typeface="+mj-lt"/>
                <a:hlinkClick r:id="rId3"/>
              </a:rPr>
              <a:t>Quieta</a:t>
            </a:r>
            <a:r>
              <a:rPr lang="en-US" sz="800" dirty="0">
                <a:latin typeface="+mj-lt"/>
              </a:rPr>
              <a:t> on </a:t>
            </a:r>
            <a:r>
              <a:rPr lang="en-US" sz="800" dirty="0" err="1">
                <a:latin typeface="+mj-lt"/>
                <a:hlinkClick r:id="rId4"/>
              </a:rPr>
              <a:t>Unsplash</a:t>
            </a:r>
            <a:r>
              <a:rPr lang="en-US" sz="800" dirty="0">
                <a:latin typeface="+mj-lt"/>
              </a:rPr>
              <a:t> </a:t>
            </a:r>
            <a:endParaRPr lang="en-AU" sz="800" dirty="0">
              <a:latin typeface="+mj-lt"/>
            </a:endParaRPr>
          </a:p>
        </p:txBody>
      </p:sp>
      <p:sp>
        <p:nvSpPr>
          <p:cNvPr id="12" name="Rectangle 11">
            <a:extLst>
              <a:ext uri="{FF2B5EF4-FFF2-40B4-BE49-F238E27FC236}">
                <a16:creationId xmlns:a16="http://schemas.microsoft.com/office/drawing/2014/main" id="{2701CD12-95CD-A532-51A7-5A39E8E6C888}"/>
              </a:ext>
            </a:extLst>
          </p:cNvPr>
          <p:cNvSpPr/>
          <p:nvPr/>
        </p:nvSpPr>
        <p:spPr>
          <a:xfrm>
            <a:off x="-19050" y="0"/>
            <a:ext cx="6122102" cy="6935372"/>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descr="Shape, rectangle&#10;&#10;Description automatically generated">
            <a:extLst>
              <a:ext uri="{FF2B5EF4-FFF2-40B4-BE49-F238E27FC236}">
                <a16:creationId xmlns:a16="http://schemas.microsoft.com/office/drawing/2014/main" id="{97E0DEB6-147D-8A5B-1F15-AA769F1904AC}"/>
              </a:ext>
            </a:extLst>
          </p:cNvPr>
          <p:cNvPicPr>
            <a:picLocks noChangeAspect="1"/>
          </p:cNvPicPr>
          <p:nvPr/>
        </p:nvPicPr>
        <p:blipFill rotWithShape="1">
          <a:blip r:embed="rId5"/>
          <a:srcRect t="90000" r="48750" b="556"/>
          <a:stretch/>
        </p:blipFill>
        <p:spPr>
          <a:xfrm>
            <a:off x="0" y="6172200"/>
            <a:ext cx="6248400" cy="647700"/>
          </a:xfrm>
          <a:prstGeom prst="rect">
            <a:avLst/>
          </a:prstGeom>
        </p:spPr>
      </p:pic>
    </p:spTree>
    <p:extLst>
      <p:ext uri="{BB962C8B-B14F-4D97-AF65-F5344CB8AC3E}">
        <p14:creationId xmlns:p14="http://schemas.microsoft.com/office/powerpoint/2010/main" val="1003909656"/>
      </p:ext>
    </p:extLst>
  </p:cSld>
  <p:clrMapOvr>
    <a:masterClrMapping/>
  </p:clrMapOvr>
</p:sld>
</file>

<file path=ppt/theme/theme1.xml><?xml version="1.0" encoding="utf-8"?>
<a:theme xmlns:a="http://schemas.openxmlformats.org/drawingml/2006/main" name="Title Slide">
  <a:themeElements>
    <a:clrScheme name="prismiq">
      <a:dk1>
        <a:srgbClr val="1B2228"/>
      </a:dk1>
      <a:lt1>
        <a:srgbClr val="FFFFFF"/>
      </a:lt1>
      <a:dk2>
        <a:srgbClr val="303E49"/>
      </a:dk2>
      <a:lt2>
        <a:srgbClr val="E7E6E6"/>
      </a:lt2>
      <a:accent1>
        <a:srgbClr val="008998"/>
      </a:accent1>
      <a:accent2>
        <a:srgbClr val="43FFF1"/>
      </a:accent2>
      <a:accent3>
        <a:srgbClr val="A5A5A5"/>
      </a:accent3>
      <a:accent4>
        <a:srgbClr val="FFC000"/>
      </a:accent4>
      <a:accent5>
        <a:srgbClr val="006771"/>
      </a:accent5>
      <a:accent6>
        <a:srgbClr val="99D0D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0.xml><?xml version="1.0" encoding="utf-8"?>
<a:theme xmlns:a="http://schemas.openxmlformats.org/drawingml/2006/main" name="1_Divider Slide">
  <a:themeElements>
    <a:clrScheme name="prismiq">
      <a:dk1>
        <a:srgbClr val="1B2228"/>
      </a:dk1>
      <a:lt1>
        <a:srgbClr val="FFFFFF"/>
      </a:lt1>
      <a:dk2>
        <a:srgbClr val="303E49"/>
      </a:dk2>
      <a:lt2>
        <a:srgbClr val="E7E6E6"/>
      </a:lt2>
      <a:accent1>
        <a:srgbClr val="008998"/>
      </a:accent1>
      <a:accent2>
        <a:srgbClr val="43FFF1"/>
      </a:accent2>
      <a:accent3>
        <a:srgbClr val="A5A5A5"/>
      </a:accent3>
      <a:accent4>
        <a:srgbClr val="FFC000"/>
      </a:accent4>
      <a:accent5>
        <a:srgbClr val="006771"/>
      </a:accent5>
      <a:accent6>
        <a:srgbClr val="99D0D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Title Slide">
  <a:themeElements>
    <a:clrScheme name="prismiq">
      <a:dk1>
        <a:srgbClr val="1B2228"/>
      </a:dk1>
      <a:lt1>
        <a:srgbClr val="FFFFFF"/>
      </a:lt1>
      <a:dk2>
        <a:srgbClr val="303E49"/>
      </a:dk2>
      <a:lt2>
        <a:srgbClr val="E7E6E6"/>
      </a:lt2>
      <a:accent1>
        <a:srgbClr val="008998"/>
      </a:accent1>
      <a:accent2>
        <a:srgbClr val="43FFF1"/>
      </a:accent2>
      <a:accent3>
        <a:srgbClr val="A5A5A5"/>
      </a:accent3>
      <a:accent4>
        <a:srgbClr val="FFC000"/>
      </a:accent4>
      <a:accent5>
        <a:srgbClr val="006771"/>
      </a:accent5>
      <a:accent6>
        <a:srgbClr val="99D0D6"/>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4_Title Slide">
  <a:themeElements>
    <a:clrScheme name="prismiq">
      <a:dk1>
        <a:srgbClr val="1B2228"/>
      </a:dk1>
      <a:lt1>
        <a:srgbClr val="FFFFFF"/>
      </a:lt1>
      <a:dk2>
        <a:srgbClr val="303E49"/>
      </a:dk2>
      <a:lt2>
        <a:srgbClr val="E7E6E6"/>
      </a:lt2>
      <a:accent1>
        <a:srgbClr val="008998"/>
      </a:accent1>
      <a:accent2>
        <a:srgbClr val="43FFF1"/>
      </a:accent2>
      <a:accent3>
        <a:srgbClr val="A5A5A5"/>
      </a:accent3>
      <a:accent4>
        <a:srgbClr val="FFC000"/>
      </a:accent4>
      <a:accent5>
        <a:srgbClr val="006771"/>
      </a:accent5>
      <a:accent6>
        <a:srgbClr val="99D0D6"/>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2_Title Slide">
  <a:themeElements>
    <a:clrScheme name="prismiq">
      <a:dk1>
        <a:srgbClr val="1B2228"/>
      </a:dk1>
      <a:lt1>
        <a:srgbClr val="FFFFFF"/>
      </a:lt1>
      <a:dk2>
        <a:srgbClr val="303E49"/>
      </a:dk2>
      <a:lt2>
        <a:srgbClr val="E7E6E6"/>
      </a:lt2>
      <a:accent1>
        <a:srgbClr val="008998"/>
      </a:accent1>
      <a:accent2>
        <a:srgbClr val="43FFF1"/>
      </a:accent2>
      <a:accent3>
        <a:srgbClr val="A5A5A5"/>
      </a:accent3>
      <a:accent4>
        <a:srgbClr val="FFC000"/>
      </a:accent4>
      <a:accent5>
        <a:srgbClr val="006771"/>
      </a:accent5>
      <a:accent6>
        <a:srgbClr val="99D0D6"/>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1_Title Slide">
  <a:themeElements>
    <a:clrScheme name="prismiq">
      <a:dk1>
        <a:srgbClr val="1B2228"/>
      </a:dk1>
      <a:lt1>
        <a:srgbClr val="FFFFFF"/>
      </a:lt1>
      <a:dk2>
        <a:srgbClr val="303E49"/>
      </a:dk2>
      <a:lt2>
        <a:srgbClr val="E7E6E6"/>
      </a:lt2>
      <a:accent1>
        <a:srgbClr val="008998"/>
      </a:accent1>
      <a:accent2>
        <a:srgbClr val="43FFF1"/>
      </a:accent2>
      <a:accent3>
        <a:srgbClr val="A5A5A5"/>
      </a:accent3>
      <a:accent4>
        <a:srgbClr val="FFC000"/>
      </a:accent4>
      <a:accent5>
        <a:srgbClr val="006771"/>
      </a:accent5>
      <a:accent6>
        <a:srgbClr val="99D0D6"/>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Main Body Slide">
  <a:themeElements>
    <a:clrScheme name="prismiq">
      <a:dk1>
        <a:srgbClr val="1B2228"/>
      </a:dk1>
      <a:lt1>
        <a:srgbClr val="FFFFFF"/>
      </a:lt1>
      <a:dk2>
        <a:srgbClr val="303E49"/>
      </a:dk2>
      <a:lt2>
        <a:srgbClr val="E7E6E6"/>
      </a:lt2>
      <a:accent1>
        <a:srgbClr val="008998"/>
      </a:accent1>
      <a:accent2>
        <a:srgbClr val="43FFF1"/>
      </a:accent2>
      <a:accent3>
        <a:srgbClr val="A5A5A5"/>
      </a:accent3>
      <a:accent4>
        <a:srgbClr val="FFC000"/>
      </a:accent4>
      <a:accent5>
        <a:srgbClr val="006771"/>
      </a:accent5>
      <a:accent6>
        <a:srgbClr val="99D0D6"/>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err="1" smtClean="0">
            <a:solidFill>
              <a:schemeClr val="bg2">
                <a:lumMod val="75000"/>
              </a:schemeClr>
            </a:solidFill>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err="1" smtClean="0">
            <a:solidFill>
              <a:schemeClr val="bg2">
                <a:lumMod val="75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Main Body Slide">
  <a:themeElements>
    <a:clrScheme name="prismiq">
      <a:dk1>
        <a:srgbClr val="1B2228"/>
      </a:dk1>
      <a:lt1>
        <a:srgbClr val="FFFFFF"/>
      </a:lt1>
      <a:dk2>
        <a:srgbClr val="303E49"/>
      </a:dk2>
      <a:lt2>
        <a:srgbClr val="E7E6E6"/>
      </a:lt2>
      <a:accent1>
        <a:srgbClr val="008998"/>
      </a:accent1>
      <a:accent2>
        <a:srgbClr val="43FFF1"/>
      </a:accent2>
      <a:accent3>
        <a:srgbClr val="A5A5A5"/>
      </a:accent3>
      <a:accent4>
        <a:srgbClr val="FFC000"/>
      </a:accent4>
      <a:accent5>
        <a:srgbClr val="006771"/>
      </a:accent5>
      <a:accent6>
        <a:srgbClr val="99D0D6"/>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iversified Document" ma:contentTypeID="0x01010073819C8729A6B244A74FF75370EE82A900FD7A2518D8420746B561274B6BB19E1F" ma:contentTypeVersion="41" ma:contentTypeDescription="Create a new document." ma:contentTypeScope="" ma:versionID="e5d49b8b1c630c380db95d4f5c14fa1c">
  <xsd:schema xmlns:xsd="http://www.w3.org/2001/XMLSchema" xmlns:xs="http://www.w3.org/2001/XMLSchema" xmlns:p="http://schemas.microsoft.com/office/2006/metadata/properties" xmlns:ns2="6679147d-f3e0-4428-9f88-abb34dc925f6" xmlns:ns3="484c8c59-755d-4516-b8d2-1621b38262b4" xmlns:ns4="9fb4f79b-aced-4475-9d75-51112827ba85" xmlns:ns5="77342a18-84af-4da7-9c4b-8f6747e69445" xmlns:ns6="e1d81198-c14a-4621-bead-5e94bd4e0f70" targetNamespace="http://schemas.microsoft.com/office/2006/metadata/properties" ma:root="true" ma:fieldsID="938542d5e9655c4f98450692553d1834" ns2:_="" ns3:_="" ns4:_="" ns5:_="" ns6:_="">
    <xsd:import namespace="6679147d-f3e0-4428-9f88-abb34dc925f6"/>
    <xsd:import namespace="484c8c59-755d-4516-b8d2-1621b38262b4"/>
    <xsd:import namespace="9fb4f79b-aced-4475-9d75-51112827ba85"/>
    <xsd:import namespace="77342a18-84af-4da7-9c4b-8f6747e69445"/>
    <xsd:import namespace="e1d81198-c14a-4621-bead-5e94bd4e0f70"/>
    <xsd:element name="properties">
      <xsd:complexType>
        <xsd:sequence>
          <xsd:element name="documentManagement">
            <xsd:complexType>
              <xsd:all>
                <xsd:element ref="ns2:i5aaf5fcc6894645b65c7a29c6476a19" minOccurs="0"/>
                <xsd:element ref="ns3:TaxCatchAll" minOccurs="0"/>
                <xsd:element ref="ns3:TaxCatchAllLabel" minOccurs="0"/>
                <xsd:element ref="ns5:a5dd2779d0f74165b3ee02b306aad3bb" minOccurs="0"/>
                <xsd:element ref="ns5:k0a51cf79e604745857a03ab6484fba4" minOccurs="0"/>
                <xsd:element ref="ns4:Contact" minOccurs="0"/>
                <xsd:element ref="ns6:MediaServiceMetadata" minOccurs="0"/>
                <xsd:element ref="ns6:MediaServiceFastMetadata" minOccurs="0"/>
                <xsd:element ref="ns6:MediaServiceDateTaken" minOccurs="0"/>
                <xsd:element ref="ns6:MediaLengthInSeconds" minOccurs="0"/>
                <xsd:element ref="ns4:SharedWithUsers" minOccurs="0"/>
                <xsd:element ref="ns4:SharedWithDetails" minOccurs="0"/>
                <xsd:element ref="ns6:MediaServiceAutoTags" minOccurs="0"/>
                <xsd:element ref="ns6:MediaServiceOCR" minOccurs="0"/>
                <xsd:element ref="ns6:MediaServiceGenerationTime" minOccurs="0"/>
                <xsd:element ref="ns6:MediaServiceEventHashCode" minOccurs="0"/>
                <xsd:element ref="ns6:MediaServiceAutoKeyPoints" minOccurs="0"/>
                <xsd:element ref="ns6:MediaServiceKeyPoints" minOccurs="0"/>
                <xsd:element ref="ns6:MediaServiceLocation" minOccurs="0"/>
                <xsd:element ref="ns6:lcf76f155ced4ddcb4097134ff3c332f" minOccurs="0"/>
                <xsd:element ref="ns6: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79147d-f3e0-4428-9f88-abb34dc925f6" elementFormDefault="qualified">
    <xsd:import namespace="http://schemas.microsoft.com/office/2006/documentManagement/types"/>
    <xsd:import namespace="http://schemas.microsoft.com/office/infopath/2007/PartnerControls"/>
    <xsd:element name="i5aaf5fcc6894645b65c7a29c6476a19" ma:index="8" nillable="true" ma:taxonomy="true" ma:internalName="i5aaf5fcc6894645b65c7a29c6476a19" ma:taxonomyFieldName="Brand" ma:displayName="Brand" ma:readOnly="false" ma:default="" ma:fieldId="{25aaf5fc-c689-4645-b65c-7a29c6476a19}" ma:taxonomyMulti="true" ma:sspId="21816827-90af-4176-b580-c8d076dcbe51" ma:termSetId="7c654c6d-e322-4e75-8a8d-4f71d8428da7" ma:anchorId="d5f9dc94-0ec1-4665-8c2b-3b56d2f9355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84c8c59-755d-4516-b8d2-1621b38262b4"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b3156071-fcc7-4d29-971a-0337c0b44949}" ma:internalName="TaxCatchAll" ma:showField="CatchAllData" ma:web="9fb4f79b-aced-4475-9d75-51112827ba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b3156071-fcc7-4d29-971a-0337c0b44949}" ma:internalName="TaxCatchAllLabel" ma:readOnly="true" ma:showField="CatchAllDataLabel" ma:web="9fb4f79b-aced-4475-9d75-51112827ba8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fb4f79b-aced-4475-9d75-51112827ba85" elementFormDefault="qualified">
    <xsd:import namespace="http://schemas.microsoft.com/office/2006/documentManagement/types"/>
    <xsd:import namespace="http://schemas.microsoft.com/office/infopath/2007/PartnerControls"/>
    <xsd:element name="Contact" ma:index="16" nillable="true" ma:displayName="Contact" ma:list="UserInfo" ma:SharePointGroup="0" ma:internalName="Contac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342a18-84af-4da7-9c4b-8f6747e69445" elementFormDefault="qualified">
    <xsd:import namespace="http://schemas.microsoft.com/office/2006/documentManagement/types"/>
    <xsd:import namespace="http://schemas.microsoft.com/office/infopath/2007/PartnerControls"/>
    <xsd:element name="a5dd2779d0f74165b3ee02b306aad3bb" ma:index="12" nillable="true" ma:taxonomy="true" ma:internalName="a5dd2779d0f74165b3ee02b306aad3bb" ma:taxonomyFieldName="OrganisationalStructure" ma:displayName="Organisational Structure" ma:readOnly="false" ma:default="" ma:fieldId="{a5dd2779-d0f7-4165-b3ee-02b306aad3bb}" ma:taxonomyMulti="true" ma:sspId="21816827-90af-4176-b580-c8d076dcbe51" ma:termSetId="0c1ca506-f094-4db0-885f-b72b4350c0ab" ma:anchorId="da7978d5-6df2-4861-9cf8-8b7cb2c6de12" ma:open="false" ma:isKeyword="false">
      <xsd:complexType>
        <xsd:sequence>
          <xsd:element ref="pc:Terms" minOccurs="0" maxOccurs="1"/>
        </xsd:sequence>
      </xsd:complexType>
    </xsd:element>
    <xsd:element name="k0a51cf79e604745857a03ab6484fba4" ma:index="14" nillable="true" ma:taxonomy="true" ma:internalName="k0a51cf79e604745857a03ab6484fba4" ma:taxonomyFieldName="Topics" ma:displayName="Topics" ma:readOnly="false" ma:default="" ma:fieldId="{40a51cf7-9e60-4745-857a-03ab6484fba4}" ma:taxonomyMulti="true" ma:sspId="21816827-90af-4176-b580-c8d076dcbe51" ma:termSetId="0f7400d8-9815-4b86-9061-782a112a3da8" ma:anchorId="6fc0f917-655d-443a-8df2-cf833bcdadce"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d81198-c14a-4621-bead-5e94bd4e0f70"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AutoTags" ma:index="23" nillable="true" ma:displayName="Tags" ma:internalName="MediaServiceAutoTags"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Location" ma:index="29" nillable="true" ma:displayName="Location" ma:internalName="MediaServiceLocation" ma:readOnly="true">
      <xsd:simpleType>
        <xsd:restriction base="dms:Text"/>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21816827-90af-4176-b580-c8d076dcbe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477D09-7C1D-4AF9-8F02-CDA36A71D4EA}"/>
</file>

<file path=customXml/itemProps2.xml><?xml version="1.0" encoding="utf-8"?>
<ds:datastoreItem xmlns:ds="http://schemas.openxmlformats.org/officeDocument/2006/customXml" ds:itemID="{B8FF7DA2-0259-4CE2-A176-03F26085592D}"/>
</file>

<file path=docProps/app.xml><?xml version="1.0" encoding="utf-8"?>
<Properties xmlns="http://schemas.openxmlformats.org/officeDocument/2006/extended-properties" xmlns:vt="http://schemas.openxmlformats.org/officeDocument/2006/docPropsVTypes">
  <TotalTime>3004</TotalTime>
  <Words>274</Words>
  <Application>Microsoft Office PowerPoint</Application>
  <PresentationFormat>Widescreen</PresentationFormat>
  <Paragraphs>61</Paragraphs>
  <Slides>20</Slides>
  <Notes>12</Notes>
  <HiddenSlides>0</HiddenSlides>
  <MMClips>0</MMClips>
  <ScaleCrop>false</ScaleCrop>
  <HeadingPairs>
    <vt:vector size="4" baseType="variant">
      <vt:variant>
        <vt:lpstr>Theme</vt:lpstr>
      </vt:variant>
      <vt:variant>
        <vt:i4>10</vt:i4>
      </vt:variant>
      <vt:variant>
        <vt:lpstr>Slide Titles</vt:lpstr>
      </vt:variant>
      <vt:variant>
        <vt:i4>20</vt:i4>
      </vt:variant>
    </vt:vector>
  </HeadingPairs>
  <TitlesOfParts>
    <vt:vector size="30" baseType="lpstr">
      <vt:lpstr>Title Slide</vt:lpstr>
      <vt:lpstr>Custom Design</vt:lpstr>
      <vt:lpstr>3_Title Slide</vt:lpstr>
      <vt:lpstr>4_Title Slide</vt:lpstr>
      <vt:lpstr>2_Title Slide</vt:lpstr>
      <vt:lpstr>1_Title Slide</vt:lpstr>
      <vt:lpstr>Main Body Slide</vt:lpstr>
      <vt:lpstr>1_Custom Design</vt:lpstr>
      <vt:lpstr>1_Main Body Slide</vt:lpstr>
      <vt:lpstr>1_Divider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Carpenter, Samantha</dc:creator>
  <cp:lastModifiedBy>DiBello, Anna</cp:lastModifiedBy>
  <cp:revision>24</cp:revision>
  <dcterms:created xsi:type="dcterms:W3CDTF">2022-04-25T16:36:44Z</dcterms:created>
  <dcterms:modified xsi:type="dcterms:W3CDTF">2023-07-19T21:51:19Z</dcterms:modified>
</cp:coreProperties>
</file>